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0" r:id="rId1"/>
  </p:sldMasterIdLst>
  <p:notesMasterIdLst>
    <p:notesMasterId r:id="rId12"/>
  </p:notesMasterIdLst>
  <p:sldIdLst>
    <p:sldId id="256" r:id="rId2"/>
    <p:sldId id="259" r:id="rId3"/>
    <p:sldId id="260" r:id="rId4"/>
    <p:sldId id="269" r:id="rId5"/>
    <p:sldId id="271" r:id="rId6"/>
    <p:sldId id="268" r:id="rId7"/>
    <p:sldId id="328" r:id="rId8"/>
    <p:sldId id="261" r:id="rId9"/>
    <p:sldId id="273" r:id="rId10"/>
    <p:sldId id="3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A53-2321-4507-AEDD-D090BCA0A583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0ECD0-BE03-4A9E-ABD2-A4BBE23BF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10D-258A-4AE9-A17F-3D891CB35D5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5B64-6E84-4D62-BE0A-83BE4A1D009E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FDB9-AAE1-4BCA-8F04-8E63DC58DED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CD4-1FFD-4F73-B511-FDC426F40F5E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079B-2B7B-4DCD-9CFE-77AC3EE2127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3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CA1-4642-46C6-B259-3EE3B2EFC8B2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E70-D3C9-4F4B-BC8C-F708D9958E5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89-C308-452A-ADCE-3F2FAEC80DD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E7D-6B35-4161-BF5F-B855E6633F9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1B3B-ECF3-44F3-8924-67E2830A19EC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179-F173-4A73-99D0-FE5DCA4626E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DA8-95ED-470F-8C39-158D62BDFDAC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09CA-7266-4232-A593-0D87CE385B43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782C-3599-4860-81A9-656B2B364E57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C375-B303-4BF8-83DB-65B8D739102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CE40-A04A-408F-BB6E-2F9DED8FF9DE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9-A8BA-4D2B-A793-6960F7F1182C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ttur/parallel-programming-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DB8-FF3C-7C0E-409B-D7846F0B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Principles of</a:t>
            </a:r>
            <a:br>
              <a:rPr lang="en-IN" dirty="0"/>
            </a:br>
            <a:r>
              <a:rPr lang="en-IN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30A-6A01-2F55-2935-AA73BCF0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Ramaswamy Krishnan Chittur</a:t>
            </a:r>
          </a:p>
        </p:txBody>
      </p:sp>
    </p:spTree>
    <p:extLst>
      <p:ext uri="{BB962C8B-B14F-4D97-AF65-F5344CB8AC3E}">
        <p14:creationId xmlns:p14="http://schemas.microsoft.com/office/powerpoint/2010/main" val="3910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"/>
    </mc:Choice>
    <mc:Fallback xmlns="">
      <p:transition spd="slow" advTm="6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49C-97FD-97C4-BD26-9494230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03F-4816-6B14-7FBE-D60E563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B91-E4A1-4282-B088-6BB30DD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132A-8F14-D336-972D-08935DB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451513"/>
            <a:ext cx="8596668" cy="1320800"/>
          </a:xfrm>
        </p:spPr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860F-4B5E-BEEE-A6EE-4CFBA353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8561"/>
            <a:ext cx="10762826" cy="5466080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Software Engineering deals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how to design and develop a reasonably big software – big enough that it warrants multiple phases and multiple developers</a:t>
            </a: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Software development lifecycle.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Spec the software requirements.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 the software using UML diagrams.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Architecting big software. This involves analyzing the following: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028700" lvl="2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various components that are required.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028700" lvl="2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dependencies between the components, and how they would communicate with each other.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028700" lvl="2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Make well thought-out design choices (cost-benefit ratio, risks).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Design and design patterns.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Predict the performance.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Implement.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Validate.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Track the progress of the project throughout the development cycle.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FEA28-FA13-5E58-D01B-A88154A6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F3B-79ED-EED3-D277-C088FB19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9B87-1DA9-184F-B31B-766C1C64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9543626" cy="4958079"/>
          </a:xfrm>
        </p:spPr>
        <p:txBody>
          <a:bodyPr>
            <a:norm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Systematic process to develop a large software system: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Gathering requirements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Writing specification document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Architecture and Design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Testing and Validation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Common SDLC Models: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Waterfall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Agile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More models some of which are hybrid of these two fundamental SDLC models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3E8E-13E7-83AB-E203-B2316EC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3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good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Good software has: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good design document.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Well designed components.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Safe, clean and well structured code.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Fitting data structures and good algorithms.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Good test matrix.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868E-5E3F-BCCC-A0FD-57A8BC3D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Programming is the art of writing essays in crystal clear prose and making them executable</a:t>
            </a:r>
          </a:p>
          <a:p>
            <a:pPr marL="1471400" lvl="8" indent="0">
              <a:buNone/>
            </a:pPr>
            <a:r>
              <a:rPr lang="en-US" dirty="0"/>
              <a:t>Dr. Per </a:t>
            </a:r>
            <a:r>
              <a:rPr lang="en-US" dirty="0" err="1"/>
              <a:t>Brinch</a:t>
            </a:r>
            <a:r>
              <a:rPr lang="en-US" dirty="0"/>
              <a:t> Hansen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Coding standards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Structuring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signatures.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length.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Formatting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Consistency.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Indentation, whitespace.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Readability and maintainability.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Commenting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Public interfaces and difficult-to-understand steps should be commented.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Don’t be too verbose. Don’t comment the obvious.</a:t>
            </a:r>
          </a:p>
        </p:txBody>
      </p:sp>
    </p:spTree>
    <p:extLst>
      <p:ext uri="{BB962C8B-B14F-4D97-AF65-F5344CB8AC3E}">
        <p14:creationId xmlns:p14="http://schemas.microsoft.com/office/powerpoint/2010/main" val="83465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195"/>
            <a:ext cx="3200400" cy="680649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669" y="1617055"/>
            <a:ext cx="3734872" cy="46881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Comment the function. (Xml style, more detailed, comment parameters/returns).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Parameter validation.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Comment where required.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comment the obvious.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Empty lines to reduce clutter.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signatures. HRESULTs versus Booleans versus voids.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Language features: </a:t>
            </a:r>
            <a:r>
              <a:rPr lang="en-US" dirty="0" err="1"/>
              <a:t>const</a:t>
            </a:r>
            <a:r>
              <a:rPr lang="en-US" dirty="0"/>
              <a:t> and the like.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Conventions: Hungarian notations and the like.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Fits in one page / monitor screen.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68" y="47217"/>
            <a:ext cx="7699831" cy="688594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678806" y="47217"/>
            <a:ext cx="1508562" cy="15698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18197" y="844062"/>
            <a:ext cx="2088112" cy="14483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78808" y="2641682"/>
            <a:ext cx="2016061" cy="85548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820473" y="2455036"/>
            <a:ext cx="1815921" cy="656088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565670" y="391195"/>
            <a:ext cx="1840639" cy="343698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761998" y="1550336"/>
            <a:ext cx="1878063" cy="2873347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318197" y="5584874"/>
            <a:ext cx="2088112" cy="1069145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055048" y="3614177"/>
            <a:ext cx="2887294" cy="69249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432518" y="4051495"/>
            <a:ext cx="1368082" cy="647114"/>
          </a:xfrm>
          <a:prstGeom prst="straightConnector1">
            <a:avLst/>
          </a:prstGeom>
          <a:ln w="50800">
            <a:solidFill>
              <a:srgbClr val="5A9C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Guidelines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Coding standards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Structuring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signatures.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length.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Formatting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Consistency.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Indentation, whitespace.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Readability and maintainability.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Commenting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Public interfaces and difficult-to-understand steps should be commented.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Don’t be too verbose. Don’t comment the obvious.</a:t>
            </a:r>
          </a:p>
        </p:txBody>
      </p:sp>
    </p:spTree>
    <p:extLst>
      <p:ext uri="{BB962C8B-B14F-4D97-AF65-F5344CB8AC3E}">
        <p14:creationId xmlns:p14="http://schemas.microsoft.com/office/powerpoint/2010/main" val="109705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9BD1-7C5A-61A3-7265-E8A0956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 Document (Spec)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D16-79EC-1D4D-F253-F27048E6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0"/>
            <a:ext cx="9492826" cy="4886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Blueprint of </a:t>
            </a:r>
            <a:r>
              <a:rPr lang="en-US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software system being developed.</a:t>
            </a:r>
            <a:endParaRPr lang="en-US" dirty="0">
              <a:solidFill>
                <a:srgbClr val="2021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spec contains: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Requirements	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Goals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Architecture and Design, use UMLs to represent ideas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Interfaces, Prototype code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Analysis of performance, security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Validation techniques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 - chittur/parallel-programming-language: A new language for parallel programming, and its compiler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and runtime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8628F-B5B5-B276-3019-DA87985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594359"/>
            <a:ext cx="3696236" cy="680649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Specs and design docs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884" y="282565"/>
            <a:ext cx="3493687" cy="32076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6980"/>
            <a:ext cx="3200400" cy="47082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“Writing is a rigorous test of simplicity: It is just not possible to write convincingly about ideas that cannot be understood.” – 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	Dr. Per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Brinch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Hansen.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4ECA2-22FF-356F-64D7-CC7E515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29" y="282565"/>
            <a:ext cx="3090931" cy="3344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851" y="3627049"/>
            <a:ext cx="3167751" cy="3073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87" y="4016408"/>
            <a:ext cx="2529584" cy="26839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22884" y="3627049"/>
            <a:ext cx="770598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131126" y="126609"/>
            <a:ext cx="56271" cy="673139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507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Trebuchet MS</vt:lpstr>
      <vt:lpstr>Wingdings</vt:lpstr>
      <vt:lpstr>Wingdings 3</vt:lpstr>
      <vt:lpstr>Facet</vt:lpstr>
      <vt:lpstr>Principles of Software Engineering</vt:lpstr>
      <vt:lpstr>Scope</vt:lpstr>
      <vt:lpstr>Software Development Life Cycle (SDLC)</vt:lpstr>
      <vt:lpstr>Fundamentals of good software</vt:lpstr>
      <vt:lpstr>Coding Guidelines</vt:lpstr>
      <vt:lpstr>Sample code</vt:lpstr>
      <vt:lpstr>Coding Guidelines Revisited</vt:lpstr>
      <vt:lpstr>Specification Document (Spec)</vt:lpstr>
      <vt:lpstr>Specs and design docs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 Krishnan-Chittur</dc:creator>
  <cp:lastModifiedBy>Ramaswamy Krishnan-Chittur</cp:lastModifiedBy>
  <cp:revision>78</cp:revision>
  <dcterms:created xsi:type="dcterms:W3CDTF">2022-09-06T13:13:13Z</dcterms:created>
  <dcterms:modified xsi:type="dcterms:W3CDTF">2023-08-21T06:38:10Z</dcterms:modified>
</cp:coreProperties>
</file>