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24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4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6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7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9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4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1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IIT-PKD/Software-Engineering/_workitems/recentlyupda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evops/develop/what-is-continuous-integration" TargetMode="External"/><Relationship Id="rId2" Type="http://schemas.openxmlformats.org/officeDocument/2006/relationships/hyperlink" Target="https://learn.microsoft.com/en-us/devops/develop/git/what-is-version-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in/products/dev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en-us/devops/develop/shift-left-make-testing-fast-reli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0D92-1E21-DF63-B7E2-2CDA36DA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134773" cy="1646302"/>
          </a:xfrm>
        </p:spPr>
        <p:txBody>
          <a:bodyPr/>
          <a:lstStyle/>
          <a:p>
            <a:r>
              <a:rPr lang="en-US" dirty="0"/>
              <a:t>DevOps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494D-B41E-1340-77C1-E878E54CC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Ramaswamy </a:t>
            </a:r>
            <a:r>
              <a:rPr lang="en-US"/>
              <a:t>Krishnan Chittur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A569-ECE8-05A2-7087-615575D6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DA05-ABD6-6032-473D-402A5128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Boards from one of the </a:t>
            </a:r>
            <a:r>
              <a:rPr lang="en-US"/>
              <a:t>previous years’ student project: </a:t>
            </a:r>
            <a:r>
              <a:rPr lang="en-US" dirty="0">
                <a:hlinkClick r:id="rId2"/>
              </a:rPr>
              <a:t>Work items - Boards (azure.com)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27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B154-0C26-6ABD-4117-7BA17ADA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E88E-E0FA-5DE4-8439-4DFB7E3F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stands for ‘Software Development Operations’.</a:t>
            </a:r>
          </a:p>
          <a:p>
            <a:r>
              <a:rPr lang="en-US" dirty="0"/>
              <a:t>Key component of Software Development Life Cycle aimed at continuous delivery of the software with high quality.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Continuous integration (CI) is the process of automatically building and testing code every time a team member commits code changes to 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2"/>
              </a:rPr>
              <a:t>version control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See </a:t>
            </a:r>
            <a:r>
              <a:rPr lang="en-US" dirty="0">
                <a:hlinkClick r:id="rId3"/>
              </a:rPr>
              <a:t>Use continuous integration - Azure DevOps | Microsoft Learn</a:t>
            </a:r>
            <a:endParaRPr lang="en-US" dirty="0"/>
          </a:p>
          <a:p>
            <a:r>
              <a:rPr lang="en-US" dirty="0"/>
              <a:t>One tool for DevOps is Azure DevOps: </a:t>
            </a:r>
            <a:r>
              <a:rPr lang="en-IN" dirty="0">
                <a:hlinkClick r:id="rId4"/>
              </a:rPr>
              <a:t>Azure DevOps Services | Microsoft Azure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61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142-5ACE-FDB8-E5F1-893B8C9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Azure 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173-808A-9E40-932C-FF5A9DFE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8"/>
            <a:ext cx="10244666" cy="5055841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various features of Azure DevOps are: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Overview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Boards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Repos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Pipeline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Testing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Artifacts</a:t>
            </a:r>
            <a:endParaRPr lang="en-IN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82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142-5ACE-FDB8-E5F1-893B8C9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Azure DevOps: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173-808A-9E40-932C-FF5A9DFE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920"/>
            <a:ext cx="10244666" cy="5140959"/>
          </a:xfrm>
        </p:spPr>
        <p:txBody>
          <a:bodyPr/>
          <a:lstStyle/>
          <a:p>
            <a:r>
              <a:rPr lang="en-US" dirty="0"/>
              <a:t>Overview provides options for summary, dashboards and wiki.</a:t>
            </a:r>
          </a:p>
          <a:p>
            <a:r>
              <a:rPr lang="en-US" dirty="0"/>
              <a:t>-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B59A4-761E-D1C4-1F51-3B53E0000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005856"/>
            <a:ext cx="9936480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142-5ACE-FDB8-E5F1-893B8C9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Azure DevOps: Boards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173-808A-9E40-932C-FF5A9DFE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7760"/>
            <a:ext cx="10244666" cy="5405119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Provides project management tools.</a:t>
            </a:r>
          </a:p>
          <a:p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- 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47705-AF09-E0A9-D926-7EBFD0F04D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2554" y="1778001"/>
            <a:ext cx="9001126" cy="47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142-5ACE-FDB8-E5F1-893B8C9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Azure DevOps: Repos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173-808A-9E40-932C-FF5A9DFE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7760"/>
            <a:ext cx="10244666" cy="5405119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Is a source code repository with version control system.</a:t>
            </a:r>
          </a:p>
          <a:p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- 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2FBE98-144E-2CCC-39FD-8F942F5F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907" y="1729456"/>
            <a:ext cx="2730640" cy="49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142-5ACE-FDB8-E5F1-893B8C9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Azure DevOps: Pipelines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173-808A-9E40-932C-FF5A9DFE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7760"/>
            <a:ext cx="10244666" cy="5405119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Enables creating workflows for continuous </a:t>
            </a:r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integration and continuous delivery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- 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0E0C2-B9CA-A009-B131-6F8E2D11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9" y="1856541"/>
            <a:ext cx="10820895" cy="44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142-5ACE-FDB8-E5F1-893B8C9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Azure DevOps: Test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173-808A-9E40-932C-FF5A9DFE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7760"/>
            <a:ext cx="11098106" cy="5405119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Enables authoring manual or automated test cases for End-To-End testing of the software product.</a:t>
            </a:r>
          </a:p>
          <a:p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Also see: </a:t>
            </a:r>
            <a:r>
              <a:rPr lang="en-US" dirty="0">
                <a:hlinkClick r:id="rId2"/>
              </a:rPr>
              <a:t>Shift testing left with unit tests - Azure DevOps | Microsoft Learn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- 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3251D-70B9-59A2-C452-8F3F0AB3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47" y="1977134"/>
            <a:ext cx="9980506" cy="47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6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142-5ACE-FDB8-E5F1-893B8C9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Azure DevOps: 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173-808A-9E40-932C-FF5A9DFE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7760"/>
            <a:ext cx="11098106" cy="5405119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Enables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developers to share and consume the packages like NuGet to include in project Azure pipelines.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- 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184AD-D254-BF6D-D372-6E24CA33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05" y="1796443"/>
            <a:ext cx="4490175" cy="47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23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232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Segoe UI</vt:lpstr>
      <vt:lpstr>Trebuchet MS</vt:lpstr>
      <vt:lpstr>Wingdings 3</vt:lpstr>
      <vt:lpstr>Facet</vt:lpstr>
      <vt:lpstr>DevOps</vt:lpstr>
      <vt:lpstr>DevOps</vt:lpstr>
      <vt:lpstr>Azure DevOps</vt:lpstr>
      <vt:lpstr>Azure DevOps: Overview</vt:lpstr>
      <vt:lpstr>Azure DevOps: Boards</vt:lpstr>
      <vt:lpstr>Azure DevOps: Repos</vt:lpstr>
      <vt:lpstr>Azure DevOps: Pipelines</vt:lpstr>
      <vt:lpstr>Azure DevOps: Test Plans</vt:lpstr>
      <vt:lpstr>Azure DevOps: Artifacts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guidelines, Testing</dc:title>
  <dc:creator>Ramaswamy Krishnan-Chittur</dc:creator>
  <cp:lastModifiedBy>Ramaswamy Krishnan-Chittur</cp:lastModifiedBy>
  <cp:revision>27</cp:revision>
  <dcterms:created xsi:type="dcterms:W3CDTF">2023-07-24T10:37:07Z</dcterms:created>
  <dcterms:modified xsi:type="dcterms:W3CDTF">2023-08-12T14:51:34Z</dcterms:modified>
</cp:coreProperties>
</file>