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0" r:id="rId1"/>
  </p:sldMasterIdLst>
  <p:notesMasterIdLst>
    <p:notesMasterId r:id="rId8"/>
  </p:notesMasterIdLst>
  <p:sldIdLst>
    <p:sldId id="256" r:id="rId2"/>
    <p:sldId id="258" r:id="rId3"/>
    <p:sldId id="325" r:id="rId4"/>
    <p:sldId id="326" r:id="rId5"/>
    <p:sldId id="327" r:id="rId6"/>
    <p:sldId id="32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B9A53-2321-4507-AEDD-D090BCA0A583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0ECD0-BE03-4A9E-ABD2-A4BBE23BF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0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510D-258A-4AE9-A17F-3D891CB35D5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5B64-6E84-4D62-BE0A-83BE4A1D009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FDB9-AAE1-4BCA-8F04-8E63DC58DED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4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CD4-1FFD-4F73-B511-FDC426F40F5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95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079B-2B7B-4DCD-9CFE-77AC3EE2127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23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CA1-4642-46C6-B259-3EE3B2EFC8B2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3E70-D3C9-4F4B-BC8C-F708D9958E5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C189-C308-452A-ADCE-3F2FAEC80DD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E7D-6B35-4161-BF5F-B855E6633F9D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1B3B-ECF3-44F3-8924-67E2830A19E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1179-F173-4A73-99D0-FE5DCA4626E5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8DA8-95ED-470F-8C39-158D62BDFDA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1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09CA-7266-4232-A593-0D87CE385B43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782C-3599-4860-81A9-656B2B364E57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1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C375-B303-4BF8-83DB-65B8D7391020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CE40-A04A-408F-BB6E-2F9DED8FF9DE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3AD9-A8BA-4D2B-A793-6960F7F1182C}" type="datetime1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n.embarcadero.com/article/31863" TargetMode="External"/><Relationship Id="rId2" Type="http://schemas.openxmlformats.org/officeDocument/2006/relationships/hyperlink" Target="https://www.uml-diagrams.org/uml-25-diagra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DB8-FF3C-7C0E-409B-D7846F0BF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Unified Modelling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030A-6A01-2F55-2935-AA73BCF0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Ramaswamy Krishnan Chittur</a:t>
            </a:r>
          </a:p>
        </p:txBody>
      </p:sp>
    </p:spTree>
    <p:extLst>
      <p:ext uri="{BB962C8B-B14F-4D97-AF65-F5344CB8AC3E}">
        <p14:creationId xmlns:p14="http://schemas.microsoft.com/office/powerpoint/2010/main" val="39109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5"/>
    </mc:Choice>
    <mc:Fallback xmlns="">
      <p:transition spd="slow" advTm="69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C5E4-70B8-8CC0-27D9-72BA0492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Unified Modelling Language (UML)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7DEA-31AD-061D-8011-2CBDA4EB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960"/>
            <a:ext cx="9980506" cy="5191760"/>
          </a:xfrm>
        </p:spPr>
        <p:txBody>
          <a:bodyPr>
            <a:norm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Visualizes the architecture and design of a software system. After all, a picture speaks a thousand words as they say.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Common types of UML diagrams: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Module diagram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Class diagram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Activity diagram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Reference: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UML 2.5 Diagrams Overview (uml-diagrams.org)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Practical UML: A Hands-On Introduction for Developers (embarcadero.com)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Draw a class diagram that shows the relationship between the following types:</a:t>
            </a:r>
          </a:p>
          <a:p>
            <a:pPr marL="457200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Interface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IAutomobile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Class Engine, Class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Tyre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Class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SnowChain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Class Passenger, and Class Car.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D0-FE8C-2BDE-2753-B34FF221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12C9-04DD-B558-A3FC-D1304CA4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r>
              <a:rPr lang="en-US" dirty="0"/>
              <a:t>Module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5242-3FAB-B615-A5DA-544A919F7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5200"/>
            <a:ext cx="8596668" cy="5076163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Shows the various modules in the software project, and their dependencies.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 cyclic dependency.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Lower level modules may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depend on upper level modules.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BE9CE-61B0-10E5-A42F-7431C4CC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9DAF9-D6A6-AD98-4A19-BD5D4590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56" y="2298172"/>
            <a:ext cx="5045183" cy="42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CE0-CE8F-7CB9-E632-2ECA795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077F-5E0C-3C84-5676-02CF02EC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9041"/>
            <a:ext cx="8903546" cy="5197446"/>
          </a:xfrm>
        </p:spPr>
        <p:txBody>
          <a:bodyPr/>
          <a:lstStyle/>
          <a:p>
            <a:r>
              <a:rPr lang="en-US" dirty="0"/>
              <a:t>Shows the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relationship between the various types in the software project: Composition, Aggregation, Inheritance and Using.</a:t>
            </a:r>
          </a:p>
          <a:p>
            <a:r>
              <a:rPr lang="en-IN" dirty="0"/>
              <a:t>-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4AA01-22FD-DFEA-FDF2-10134A17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41884-8166-706F-F57F-255E6612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04" y="1968424"/>
            <a:ext cx="6738736" cy="43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C251-335B-4C48-4F9A-A829940F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74" y="156238"/>
            <a:ext cx="8596668" cy="132080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33A6-F518-BDEC-BB9D-28A4147C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4771362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This is essentially a version of a flow chart that shows the sequence of activities between the various components in the software project.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BB63D-03EB-BEE5-340C-C2A1E449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C629C-F5DF-33B1-9C1F-848C4C3C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76" y="2087782"/>
            <a:ext cx="4072124" cy="45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449C-97FD-97C4-BD26-9494230A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403F-4816-6B14-7FBE-D60E5638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FB91-E4A1-4282-B088-6BB30DD0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61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</TotalTime>
  <Words>196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Trebuchet MS</vt:lpstr>
      <vt:lpstr>Wingdings 3</vt:lpstr>
      <vt:lpstr>Facet</vt:lpstr>
      <vt:lpstr>Unified Modelling Language</vt:lpstr>
      <vt:lpstr>Unified Modelling Language (UML)</vt:lpstr>
      <vt:lpstr>Module diagram</vt:lpstr>
      <vt:lpstr>Class diagram</vt:lpstr>
      <vt:lpstr>Activity diagram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Ramaswamy Krishnan-Chittur</dc:creator>
  <cp:lastModifiedBy>Ramaswamy Krishnan-Chittur</cp:lastModifiedBy>
  <cp:revision>77</cp:revision>
  <dcterms:created xsi:type="dcterms:W3CDTF">2022-09-06T13:13:13Z</dcterms:created>
  <dcterms:modified xsi:type="dcterms:W3CDTF">2023-08-12T10:40:29Z</dcterms:modified>
</cp:coreProperties>
</file>