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6" r:id="rId31"/>
    <p:sldId id="288" r:id="rId32"/>
    <p:sldId id="289" r:id="rId33"/>
    <p:sldId id="290" r:id="rId34"/>
    <p:sldId id="291" r:id="rId35"/>
    <p:sldId id="293" r:id="rId36"/>
    <p:sldId id="292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24575,'24'2'0,"-1"1"0,1 0 0,-1 2 0,34 11 0,191 56 0,-224-65 0,54 19 0,53 21 0,-89-31 0,-11-5 0,50 24 0,-73-30-1365,0-1-5461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24575,'208'-9'0,"616"9"0,-810 0 29,-1-2 0,0 0 1,25-7-1,-25 5-326,0 1 1,0 1 0,0 0-1,16-1 1,-21 4-6530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24575,'6'-2'0,"1"0"0,-1 0 0,0 0 0,0-1 0,0 0 0,0 0 0,-1 0 0,1-1 0,-1 0 0,0 0 0,7-7 0,23-15 0,117-76 0,-92 66 0,103-85 0,-149 110 0,45-42 0,-43 37 0,1 1 0,1 0 0,24-15 0,34-18 0,-71 45 17,0-1-1,-1 1 1,1-1 0,-1 0-1,0 0 1,6-9-1,11-9-1497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24575,'48'2'0,"-33"0"0,1-1 0,-1-1 0,1-1 0,0 0 0,16-4 0,84-25 0,-40 5-1365,-71 23-5461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24575,'24'2'0,"-1"1"0,1 0 0,-1 2 0,34 11 0,191 56 0,-224-65 0,54 19 0,53 21 0,-89-31 0,-11-5 0,50 24 0,-73-30-1365,0-1-5461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24575,'208'-9'0,"616"9"0,-810 0 29,-1-2 0,0 0 1,25-7-1,-25 5-326,0 1 1,0 1 0,0 0-1,16-1 1,-21 4-6530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24575,'6'-2'0,"1"0"0,-1 0 0,0 0 0,0-1 0,0 0 0,0 0 0,-1 0 0,1-1 0,-1 0 0,0 0 0,7-7 0,23-15 0,117-76 0,-92 66 0,103-85 0,-149 110 0,45-42 0,-43 37 0,1 1 0,1 0 0,24-15 0,34-18 0,-71 45 17,0-1-1,-1 1 1,1-1 0,-1 0-1,0 0 1,6-9-1,11-9-1497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24575,'48'2'0,"-33"0"0,1-1 0,-1-1 0,1-1 0,0 0 0,16-4 0,84-25 0,-40 5-1365,-71 23-5461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24575,'24'2'0,"-1"1"0,1 0 0,-1 2 0,34 11 0,191 56 0,-224-65 0,54 19 0,53 21 0,-89-31 0,-11-5 0,50 24 0,-73-30-1365,0-1-5461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24575,'208'-9'0,"616"9"0,-810 0 29,-1-2 0,0 0 1,25-7-1,-25 5-326,0 1 1,0 1 0,0 0-1,16-1 1,-21 4-6530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24575,'6'-2'0,"1"0"0,-1 0 0,0 0 0,0-1 0,0 0 0,0 0 0,-1 0 0,1-1 0,-1 0 0,0 0 0,7-7 0,23-15 0,117-76 0,-92 66 0,103-85 0,-149 110 0,45-42 0,-43 37 0,1 1 0,1 0 0,24-15 0,34-18 0,-71 45 17,0-1-1,-1 1 1,1-1 0,-1 0-1,0 0 1,6-9-1,11-9-1497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24575,'208'-9'0,"616"9"0,-810 0 29,-1-2 0,0 0 1,25-7-1,-25 5-326,0 1 1,0 1 0,0 0-1,16-1 1,-21 4-6530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24575,'48'2'0,"-33"0"0,1-1 0,-1-1 0,1-1 0,0 0 0,16-4 0,84-25 0,-40 5-1365,-71 23-5461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24575,'24'2'0,"-1"1"0,1 0 0,-1 2 0,34 11 0,191 56 0,-224-65 0,54 19 0,53 21 0,-89-31 0,-11-5 0,50 24 0,-73-30-1365,0-1-5461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24575,'208'-9'0,"616"9"0,-810 0 29,-1-2 0,0 0 1,25-7-1,-25 5-326,0 1 1,0 1 0,0 0-1,16-1 1,-21 4-6530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24575,'6'-2'0,"1"0"0,-1 0 0,0 0 0,0-1 0,0 0 0,0 0 0,-1 0 0,1-1 0,-1 0 0,0 0 0,7-7 0,23-15 0,117-76 0,-92 66 0,103-85 0,-149 110 0,45-42 0,-43 37 0,1 1 0,1 0 0,24-15 0,34-18 0,-71 45 17,0-1-1,-1 1 1,1-1 0,-1 0-1,0 0 1,6-9-1,11-9-1497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24575,'48'2'0,"-33"0"0,1-1 0,-1-1 0,1-1 0,0 0 0,16-4 0,84-25 0,-40 5-1365,-71 23-5461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24575,'24'2'0,"-1"1"0,1 0 0,-1 2 0,34 11 0,191 56 0,-224-65 0,54 19 0,53 21 0,-89-31 0,-11-5 0,50 24 0,-73-30-1365,0-1-5461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24575,'208'-9'0,"616"9"0,-810 0 29,-1-2 0,0 0 1,25-7-1,-25 5-326,0 1 1,0 1 0,0 0-1,16-1 1,-21 4-6530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24575,'6'-2'0,"1"0"0,-1 0 0,0 0 0,0-1 0,0 0 0,0 0 0,-1 0 0,1-1 0,-1 0 0,0 0 0,7-7 0,23-15 0,117-76 0,-92 66 0,103-85 0,-149 110 0,45-42 0,-43 37 0,1 1 0,1 0 0,24-15 0,34-18 0,-71 45 17,0-1-1,-1 1 1,1-1 0,-1 0-1,0 0 1,6-9-1,11-9-1497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24575,'48'2'0,"-33"0"0,1-1 0,-1-1 0,1-1 0,0 0 0,16-4 0,84-25 0,-40 5-1365,-71 23-5461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24575,'24'2'0,"-1"1"0,1 0 0,-1 2 0,34 11 0,191 56 0,-224-65 0,54 19 0,53 21 0,-89-31 0,-11-5 0,50 24 0,-73-30-1365,0-1-5461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24575,'6'-2'0,"1"0"0,-1 0 0,0 0 0,0-1 0,0 0 0,0 0 0,-1 0 0,1-1 0,-1 0 0,0 0 0,7-7 0,23-15 0,117-76 0,-92 66 0,103-85 0,-149 110 0,45-42 0,-43 37 0,1 1 0,1 0 0,24-15 0,34-18 0,-71 45 17,0-1-1,-1 1 1,1-1 0,-1 0-1,0 0 1,6-9-1,11-9-1497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24575,'208'-9'0,"616"9"0,-810 0 29,-1-2 0,0 0 1,25-7-1,-25 5-326,0 1 1,0 1 0,0 0-1,16-1 1,-21 4-6530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24575,'6'-2'0,"1"0"0,-1 0 0,0 0 0,0-1 0,0 0 0,0 0 0,-1 0 0,1-1 0,-1 0 0,0 0 0,7-7 0,23-15 0,117-76 0,-92 66 0,103-85 0,-149 110 0,45-42 0,-43 37 0,1 1 0,1 0 0,24-15 0,34-18 0,-71 45 17,0-1-1,-1 1 1,1-1 0,-1 0-1,0 0 1,6-9-1,11-9-1497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24575,'48'2'0,"-33"0"0,1-1 0,-1-1 0,1-1 0,0 0 0,16-4 0,84-25 0,-40 5-1365,-71 23-5461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24575,'24'2'0,"-1"1"0,1 0 0,-1 2 0,34 11 0,191 56 0,-224-65 0,54 19 0,53 21 0,-89-31 0,-11-5 0,50 24 0,-73-30-1365,0-1-5461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24575,'208'-9'0,"616"9"0,-810 0 29,-1-2 0,0 0 1,25-7-1,-25 5-326,0 1 1,0 1 0,0 0-1,16-1 1,-21 4-6530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24575,'6'-2'0,"1"0"0,-1 0 0,0 0 0,0-1 0,0 0 0,0 0 0,-1 0 0,1-1 0,-1 0 0,0 0 0,7-7 0,23-15 0,117-76 0,-92 66 0,103-85 0,-149 110 0,45-42 0,-43 37 0,1 1 0,1 0 0,24-15 0,34-18 0,-71 45 17,0-1-1,-1 1 1,1-1 0,-1 0-1,0 0 1,6-9-1,11-9-1497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24575,'48'2'0,"-33"0"0,1-1 0,-1-1 0,1-1 0,0 0 0,16-4 0,84-25 0,-40 5-1365,-71 23-5461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1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24575,'0'37'0,"-1"9"0,3 1 0,7 52 0,-6-76 0,-1 1 0,-2 29 0,0-30 0,0-1 0,6 41 0,-2-34 0,-1 1 0,-1-1 0,-4 39 0,0-44 0,2 0 0,0 0 0,2 0 0,0 0 0,11 44 0,-5-38 0,-2 0 0,-2 0 0,3 47 0,1 20 0,-4-18-1365,-5-67-5461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2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24575,'-13'160'0,"10"239"0,6-203 0,10-38 0,-13-140-119,-1-12 23,1 0 0,0 0 1,0 0-1,0 0 0,1 0 0,-1 0 0,1 0 0,1 0 0,-1-1 1,1 1-1,0 0 0,6 9 0,-4-8-6730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1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24575,'0'37'0,"-1"9"0,3 1 0,7 52 0,-6-76 0,-1 1 0,-2 29 0,0-30 0,0-1 0,6 41 0,-2-34 0,-1 1 0,-1-1 0,-4 39 0,0-44 0,2 0 0,0 0 0,2 0 0,0 0 0,11 44 0,-5-38 0,-2 0 0,-2 0 0,3 47 0,1 20 0,-4-18-1365,-5-67-5461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24575,'48'2'0,"-33"0"0,1-1 0,-1-1 0,1-1 0,0 0 0,16-4 0,84-25 0,-40 5-1365,-71 23-5461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2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24575,'-13'160'0,"10"239"0,6-203 0,10-38 0,-13-140-119,-1-12 23,1 0 0,0 0 1,0 0-1,0 0 0,1 0 0,-1 0 0,1 0 0,1 0 0,-1-1 1,1 1-1,0 0 0,6 9 0,-4-8-6730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1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24575,'0'37'0,"-1"9"0,3 1 0,7 52 0,-6-76 0,-1 1 0,-2 29 0,0-30 0,0-1 0,6 41 0,-2-34 0,-1 1 0,-1-1 0,-4 39 0,0-44 0,2 0 0,0 0 0,2 0 0,0 0 0,11 44 0,-5-38 0,-2 0 0,-2 0 0,3 47 0,1 20 0,-4-18-1365,-5-67-5461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2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24575,'-13'160'0,"10"239"0,6-203 0,10-38 0,-13-140-119,-1-12 23,1 0 0,0 0 1,0 0-1,0 0 0,1 0 0,-1 0 0,1 0 0,1 0 0,-1-1 1,1 1-1,0 0 0,6 9 0,-4-8-6730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1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24575,'0'37'0,"-1"9"0,3 1 0,7 52 0,-6-76 0,-1 1 0,-2 29 0,0-30 0,0-1 0,6 41 0,-2-34 0,-1 1 0,-1-1 0,-4 39 0,0-44 0,2 0 0,0 0 0,2 0 0,0 0 0,11 44 0,-5-38 0,-2 0 0,-2 0 0,3 47 0,1 20 0,-4-18-1365,-5-67-5461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2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24575,'-13'160'0,"10"239"0,6-203 0,10-38 0,-13-140-119,-1-12 23,1 0 0,0 0 1,0 0-1,0 0 0,1 0 0,-1 0 0,1 0 0,1 0 0,-1-1 1,1 1-1,0 0 0,6 9 0,-4-8-6730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1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24575,'0'37'0,"-1"9"0,3 1 0,7 52 0,-6-76 0,-1 1 0,-2 29 0,0-30 0,0-1 0,6 41 0,-2-34 0,-1 1 0,-1-1 0,-4 39 0,0-44 0,2 0 0,0 0 0,2 0 0,0 0 0,11 44 0,-5-38 0,-2 0 0,-2 0 0,3 47 0,1 20 0,-4-18-1365,-5-67-5461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2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24575,'-13'160'0,"10"239"0,6-203 0,10-38 0,-13-140-119,-1-12 23,1 0 0,0 0 1,0 0-1,0 0 0,1 0 0,-1 0 0,1 0 0,1 0 0,-1-1 1,1 1-1,0 0 0,6 9 0,-4-8-6730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1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24575,'0'37'0,"-1"9"0,3 1 0,7 52 0,-6-76 0,-1 1 0,-2 29 0,0-30 0,0-1 0,6 41 0,-2-34 0,-1 1 0,-1-1 0,-4 39 0,0-44 0,2 0 0,0 0 0,2 0 0,0 0 0,11 44 0,-5-38 0,-2 0 0,-2 0 0,3 47 0,1 20 0,-4-18-1365,-5-67-5461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59:2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24575,'-13'160'0,"10"239"0,6-203 0,10-38 0,-13-140-119,-1-12 23,1 0 0,0 0 1,0 0-1,0 0 0,1 0 0,-1 0 0,1 0 0,1 0 0,-1-1 1,1 1-1,0 0 0,6 9 0,-4-8-6730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24575,'24'2'0,"-1"1"0,1 0 0,-1 2 0,34 11 0,191 56 0,-224-65 0,54 19 0,53 21 0,-89-31 0,-11-5 0,50 24 0,-73-30-1365,0-1-5461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24575,'208'-9'0,"616"9"0,-810 0 29,-1-2 0,0 0 1,25-7-1,-25 5-326,0 1 1,0 1 0,0 0-1,16-1 1,-21 4-6530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 24575,'6'-2'0,"1"0"0,-1 0 0,0 0 0,0-1 0,0 0 0,0 0 0,-1 0 0,1-1 0,-1 0 0,0 0 0,7-7 0,23-15 0,117-76 0,-92 66 0,103-85 0,-149 110 0,45-42 0,-43 37 0,1 1 0,1 0 0,24-15 0,34-18 0,-71 45 17,0-1-1,-1 1 1,1-1 0,-1 0-1,0 0 1,6-9-1,11-9-1497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1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24575,'48'2'0,"-33"0"0,1-1 0,-1-1 0,1-1 0,0 0 0,16-4 0,84-25 0,-40 5-1365,-71 23-5461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3:49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24575,'24'2'0,"-1"1"0,1 0 0,-1 2 0,34 11 0,191 56 0,-224-65 0,54 19 0,53 21 0,-89-31 0,-11-5 0,50 24 0,-73-30-1365,0-1-5461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2A99-25A9-9DA8-9EFC-F33E80780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BC801-5F3E-BA0F-0815-8B6A30AC8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5E8D-0783-5B88-8818-A83C7E18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AF7D-0F7E-4932-E74C-CC46531A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44BB-AF0E-94CE-CE90-9BD5C8F2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0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94BD-C7E5-AE2B-1340-D9A2667F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45825-7E44-9187-791A-34098014F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4958-0549-0017-7CDE-EB8AC96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708C-4FFD-5EA4-1842-49CE6277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4DB3-39E7-90DB-7836-BC77F0E5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2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44A57-F908-8DC9-9F25-C0D1D2D47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4E104-11C5-92AD-E5DA-65A0D827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8BE2-0E82-5E35-6C97-E92EA286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9AD9-719F-7840-BE04-28573422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36FB-49E2-E5F0-32EE-8565F3E7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2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E0C0-8F72-A967-97CC-C88A6502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59BC-A982-C855-48EA-840FA8F2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B899-D664-808F-62F7-B242856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160B-D600-582D-3C0A-7A494CA5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DA08-2845-8EB3-F5B7-64EC34A1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6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993F-6E66-8724-C557-82A48894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91DA-A99A-8AC9-0C1B-2563F586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7D82-6FF5-E58B-4D1C-EFD67986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79E0-C41C-C435-17E8-E24BCCDC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002E-565A-39F0-31BC-F64EF602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2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A564-7D7A-9337-2075-CE733ECE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549A-33F8-DDB9-7590-F66730AC0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56BFB-B4C2-DA33-3207-8BB2C07F5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B931-67D2-DFDA-C84B-2EBFBC4D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8497-F264-BE9A-5453-B584E729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60DF8-62CB-57E8-3DEE-24D349B0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0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868A-B9F7-CA66-AE93-DEB7D1C1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F833F-D1CD-875D-3570-1FF66C3DE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5D2C-59B4-F631-C5E0-1CD0D1EA9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89AB6-1C53-56FE-2C17-01275E7D7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5E6EE-26B2-0AD8-3383-8FD9936F0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119F7-16D7-52BC-9485-B4C4966A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42816-5AB4-AB8A-51C6-6324826A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246FE-2BED-C8F7-DC3C-9DD48008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9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9047-0EC4-3DA3-249E-7C0C0A16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C3A52-81E7-F482-285B-6930407E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7F58C-2E2B-C20B-0F33-41F1A1F8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0A73-34B7-D952-21C3-6C6EC8D5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85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6C9D9-BFC2-AC57-A554-852A43D2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EA230-B148-5BA3-14E1-0D0FFFDC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F2606-C6D8-0083-7AEE-E683F1F0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3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8D1C-FBE4-D354-7AAC-420A74AD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F6E2-4B2A-EFC9-BEF7-E5E44AB22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260A-F0EB-A9CE-9DC3-5DC3102A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BA72B-16CE-5F1E-C128-F79BED10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EA43-4F95-5208-E539-7C3064AA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2F82-EA01-DE33-7937-DCFEC6A2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08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73CD-3823-7899-D6C0-66914FAD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4F43C-D902-CB5A-7210-7693B6D42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FB13A-EEB7-B1E1-AE99-4EEEB631A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6E557-3370-E306-5C75-30B5298A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0077-7267-7770-2AE7-065FFC50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79D2-36EB-EA73-B640-63C67E36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0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C172A-05EF-350F-A068-C9F9452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69C90-A8E4-8370-52B3-559CEB63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342B-C5DC-7DAC-792E-3A998D03A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2C75-DB6A-45EE-9163-8F3343B3F54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B8E0-E6A4-2D6A-65F6-1BA4EBD52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A546-3519-7113-7DE8-4B791FF53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F010-E0F1-4382-8EAA-E8F2A1A8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14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18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22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26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customXml" Target="../ink/ink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0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customXml" Target="../ink/ink3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4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customXml" Target="../ink/ink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3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37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customXml" Target="../ink/ink4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39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41.xml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4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43.xml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44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45.xml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4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47.xml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48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3D0246D2-4787-8B0C-C368-7219C88D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7A6DB520-1806-E70B-E369-B3B63F2B1D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3665000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7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FF9A1A91-55EF-C332-0D75-B17E0F618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867787" y="1689274"/>
            <a:ext cx="3221711" cy="3015459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17423BC-8793-04A3-B959-2197BE44D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84" y="3496592"/>
            <a:ext cx="2416283" cy="24162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3A162D-DAF1-2184-4C07-BF1425A52626}"/>
              </a:ext>
            </a:extLst>
          </p:cNvPr>
          <p:cNvSpPr/>
          <p:nvPr/>
        </p:nvSpPr>
        <p:spPr>
          <a:xfrm>
            <a:off x="4967785" y="3915928"/>
            <a:ext cx="450376" cy="7888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21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FF9A1A91-55EF-C332-0D75-B17E0F618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867787" y="1689274"/>
            <a:ext cx="3221711" cy="3015459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17423BC-8793-04A3-B959-2197BE44D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15882" y="1988861"/>
            <a:ext cx="2416283" cy="24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87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3665000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2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3665000"/>
            <a:ext cx="2440012" cy="24400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BE51FE-85C6-C34C-6B91-CBF50508446D}"/>
              </a:ext>
            </a:extLst>
          </p:cNvPr>
          <p:cNvGrpSpPr/>
          <p:nvPr/>
        </p:nvGrpSpPr>
        <p:grpSpPr>
          <a:xfrm>
            <a:off x="5267265" y="4248000"/>
            <a:ext cx="927000" cy="140040"/>
            <a:chOff x="5267265" y="4248000"/>
            <a:chExt cx="9270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14:cNvPr>
                <p14:cNvContentPartPr/>
                <p14:nvPr/>
              </p14:nvContentPartPr>
              <p14:xfrm>
                <a:off x="5267265" y="4248000"/>
                <a:ext cx="28908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145" y="4241880"/>
                  <a:ext cx="301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14:cNvPr>
                <p14:cNvContentPartPr/>
                <p14:nvPr/>
              </p14:nvContentPartPr>
              <p14:xfrm>
                <a:off x="5762265" y="4374720"/>
                <a:ext cx="43200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6145" y="4368600"/>
                  <a:ext cx="444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14:cNvPr>
              <p14:cNvContentPartPr/>
              <p14:nvPr/>
            </p14:nvContentPartPr>
            <p14:xfrm>
              <a:off x="6518265" y="4066920"/>
              <a:ext cx="282960" cy="20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145" y="4060800"/>
                <a:ext cx="2952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14:cNvPr>
              <p14:cNvContentPartPr/>
              <p14:nvPr/>
            </p14:nvContentPartPr>
            <p14:xfrm>
              <a:off x="6194265" y="4353840"/>
              <a:ext cx="12816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8145" y="4347720"/>
                <a:ext cx="14040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132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3665000"/>
            <a:ext cx="2440012" cy="24400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BE51FE-85C6-C34C-6B91-CBF50508446D}"/>
              </a:ext>
            </a:extLst>
          </p:cNvPr>
          <p:cNvGrpSpPr/>
          <p:nvPr/>
        </p:nvGrpSpPr>
        <p:grpSpPr>
          <a:xfrm>
            <a:off x="5267265" y="4248000"/>
            <a:ext cx="927000" cy="140040"/>
            <a:chOff x="5267265" y="4248000"/>
            <a:chExt cx="9270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14:cNvPr>
                <p14:cNvContentPartPr/>
                <p14:nvPr/>
              </p14:nvContentPartPr>
              <p14:xfrm>
                <a:off x="5267265" y="4248000"/>
                <a:ext cx="28908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145" y="4241904"/>
                  <a:ext cx="301320" cy="102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14:cNvPr>
                <p14:cNvContentPartPr/>
                <p14:nvPr/>
              </p14:nvContentPartPr>
              <p14:xfrm>
                <a:off x="5762265" y="4374720"/>
                <a:ext cx="43200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6145" y="4368600"/>
                  <a:ext cx="444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14:cNvPr>
              <p14:cNvContentPartPr/>
              <p14:nvPr/>
            </p14:nvContentPartPr>
            <p14:xfrm>
              <a:off x="6518265" y="4066920"/>
              <a:ext cx="282960" cy="20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153" y="4060800"/>
                <a:ext cx="295184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14:cNvPr>
              <p14:cNvContentPartPr/>
              <p14:nvPr/>
            </p14:nvContentPartPr>
            <p14:xfrm>
              <a:off x="6194265" y="4353840"/>
              <a:ext cx="12816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8145" y="4347814"/>
                <a:ext cx="140400" cy="35092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401DBD-4483-3248-5998-12092FD762EF}"/>
              </a:ext>
            </a:extLst>
          </p:cNvPr>
          <p:cNvCxnSpPr>
            <a:cxnSpLocks/>
          </p:cNvCxnSpPr>
          <p:nvPr/>
        </p:nvCxnSpPr>
        <p:spPr>
          <a:xfrm flipV="1">
            <a:off x="5427070" y="3346450"/>
            <a:ext cx="0" cy="9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0A880-DA94-8087-2AB8-9D0AB90597FF}"/>
              </a:ext>
            </a:extLst>
          </p:cNvPr>
          <p:cNvCxnSpPr>
            <a:cxnSpLocks/>
          </p:cNvCxnSpPr>
          <p:nvPr/>
        </p:nvCxnSpPr>
        <p:spPr>
          <a:xfrm flipV="1">
            <a:off x="6070979" y="3282950"/>
            <a:ext cx="0" cy="10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91EB-7AEF-EBEC-AE6D-B436F7D61322}"/>
              </a:ext>
            </a:extLst>
          </p:cNvPr>
          <p:cNvCxnSpPr>
            <a:cxnSpLocks/>
          </p:cNvCxnSpPr>
          <p:nvPr/>
        </p:nvCxnSpPr>
        <p:spPr>
          <a:xfrm flipV="1">
            <a:off x="6665320" y="3346450"/>
            <a:ext cx="0" cy="8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90CF5B-B5D5-36CC-4034-E984229A100A}"/>
              </a:ext>
            </a:extLst>
          </p:cNvPr>
          <p:cNvSpPr/>
          <p:nvPr/>
        </p:nvSpPr>
        <p:spPr>
          <a:xfrm>
            <a:off x="5179501" y="312864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7F236A-FE45-CD00-8103-693AC25BA5BC}"/>
              </a:ext>
            </a:extLst>
          </p:cNvPr>
          <p:cNvSpPr/>
          <p:nvPr/>
        </p:nvSpPr>
        <p:spPr>
          <a:xfrm>
            <a:off x="5819339" y="3075017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6DF26-30D7-507B-20E5-993D59D7078C}"/>
              </a:ext>
            </a:extLst>
          </p:cNvPr>
          <p:cNvSpPr/>
          <p:nvPr/>
        </p:nvSpPr>
        <p:spPr>
          <a:xfrm>
            <a:off x="6439965" y="313349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723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9" y="3547017"/>
            <a:ext cx="2440012" cy="24400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BE51FE-85C6-C34C-6B91-CBF50508446D}"/>
              </a:ext>
            </a:extLst>
          </p:cNvPr>
          <p:cNvGrpSpPr/>
          <p:nvPr/>
        </p:nvGrpSpPr>
        <p:grpSpPr>
          <a:xfrm>
            <a:off x="5267265" y="4248000"/>
            <a:ext cx="927000" cy="140040"/>
            <a:chOff x="5267265" y="4248000"/>
            <a:chExt cx="9270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14:cNvPr>
                <p14:cNvContentPartPr/>
                <p14:nvPr/>
              </p14:nvContentPartPr>
              <p14:xfrm>
                <a:off x="5267265" y="4248000"/>
                <a:ext cx="28908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145" y="4241904"/>
                  <a:ext cx="301320" cy="102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14:cNvPr>
                <p14:cNvContentPartPr/>
                <p14:nvPr/>
              </p14:nvContentPartPr>
              <p14:xfrm>
                <a:off x="5762265" y="4374720"/>
                <a:ext cx="43200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6145" y="4368600"/>
                  <a:ext cx="444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14:cNvPr>
              <p14:cNvContentPartPr/>
              <p14:nvPr/>
            </p14:nvContentPartPr>
            <p14:xfrm>
              <a:off x="6518265" y="4066920"/>
              <a:ext cx="282960" cy="20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153" y="4060800"/>
                <a:ext cx="295184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14:cNvPr>
              <p14:cNvContentPartPr/>
              <p14:nvPr/>
            </p14:nvContentPartPr>
            <p14:xfrm>
              <a:off x="6194265" y="4353840"/>
              <a:ext cx="12816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8145" y="4347814"/>
                <a:ext cx="140400" cy="35092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401DBD-4483-3248-5998-12092FD762EF}"/>
              </a:ext>
            </a:extLst>
          </p:cNvPr>
          <p:cNvCxnSpPr>
            <a:cxnSpLocks/>
          </p:cNvCxnSpPr>
          <p:nvPr/>
        </p:nvCxnSpPr>
        <p:spPr>
          <a:xfrm flipV="1">
            <a:off x="5427070" y="3346450"/>
            <a:ext cx="0" cy="9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0A880-DA94-8087-2AB8-9D0AB90597FF}"/>
              </a:ext>
            </a:extLst>
          </p:cNvPr>
          <p:cNvCxnSpPr>
            <a:cxnSpLocks/>
          </p:cNvCxnSpPr>
          <p:nvPr/>
        </p:nvCxnSpPr>
        <p:spPr>
          <a:xfrm flipV="1">
            <a:off x="6070979" y="3282950"/>
            <a:ext cx="0" cy="10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91EB-7AEF-EBEC-AE6D-B436F7D61322}"/>
              </a:ext>
            </a:extLst>
          </p:cNvPr>
          <p:cNvCxnSpPr>
            <a:cxnSpLocks/>
          </p:cNvCxnSpPr>
          <p:nvPr/>
        </p:nvCxnSpPr>
        <p:spPr>
          <a:xfrm flipV="1">
            <a:off x="6665320" y="3346450"/>
            <a:ext cx="0" cy="8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90CF5B-B5D5-36CC-4034-E984229A100A}"/>
              </a:ext>
            </a:extLst>
          </p:cNvPr>
          <p:cNvSpPr/>
          <p:nvPr/>
        </p:nvSpPr>
        <p:spPr>
          <a:xfrm>
            <a:off x="5179501" y="312864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7F236A-FE45-CD00-8103-693AC25BA5BC}"/>
              </a:ext>
            </a:extLst>
          </p:cNvPr>
          <p:cNvSpPr/>
          <p:nvPr/>
        </p:nvSpPr>
        <p:spPr>
          <a:xfrm>
            <a:off x="5819339" y="3075017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6DF26-30D7-507B-20E5-993D59D7078C}"/>
              </a:ext>
            </a:extLst>
          </p:cNvPr>
          <p:cNvSpPr/>
          <p:nvPr/>
        </p:nvSpPr>
        <p:spPr>
          <a:xfrm>
            <a:off x="6439965" y="313349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67642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1" y="2444994"/>
            <a:ext cx="2440012" cy="24400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BE51FE-85C6-C34C-6B91-CBF50508446D}"/>
              </a:ext>
            </a:extLst>
          </p:cNvPr>
          <p:cNvGrpSpPr/>
          <p:nvPr/>
        </p:nvGrpSpPr>
        <p:grpSpPr>
          <a:xfrm>
            <a:off x="5267265" y="4248000"/>
            <a:ext cx="927000" cy="140040"/>
            <a:chOff x="5267265" y="4248000"/>
            <a:chExt cx="9270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14:cNvPr>
                <p14:cNvContentPartPr/>
                <p14:nvPr/>
              </p14:nvContentPartPr>
              <p14:xfrm>
                <a:off x="5267265" y="4248000"/>
                <a:ext cx="28908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145" y="4241904"/>
                  <a:ext cx="301320" cy="102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14:cNvPr>
                <p14:cNvContentPartPr/>
                <p14:nvPr/>
              </p14:nvContentPartPr>
              <p14:xfrm>
                <a:off x="5762265" y="4374720"/>
                <a:ext cx="43200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6145" y="4368600"/>
                  <a:ext cx="444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14:cNvPr>
              <p14:cNvContentPartPr/>
              <p14:nvPr/>
            </p14:nvContentPartPr>
            <p14:xfrm>
              <a:off x="6518265" y="4066920"/>
              <a:ext cx="282960" cy="20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153" y="4060800"/>
                <a:ext cx="295184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14:cNvPr>
              <p14:cNvContentPartPr/>
              <p14:nvPr/>
            </p14:nvContentPartPr>
            <p14:xfrm>
              <a:off x="6194265" y="4353840"/>
              <a:ext cx="12816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8145" y="4347814"/>
                <a:ext cx="140400" cy="35092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401DBD-4483-3248-5998-12092FD762EF}"/>
              </a:ext>
            </a:extLst>
          </p:cNvPr>
          <p:cNvCxnSpPr>
            <a:cxnSpLocks/>
          </p:cNvCxnSpPr>
          <p:nvPr/>
        </p:nvCxnSpPr>
        <p:spPr>
          <a:xfrm flipV="1">
            <a:off x="5427070" y="3346450"/>
            <a:ext cx="0" cy="9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0A880-DA94-8087-2AB8-9D0AB90597FF}"/>
              </a:ext>
            </a:extLst>
          </p:cNvPr>
          <p:cNvCxnSpPr>
            <a:cxnSpLocks/>
          </p:cNvCxnSpPr>
          <p:nvPr/>
        </p:nvCxnSpPr>
        <p:spPr>
          <a:xfrm flipV="1">
            <a:off x="6070979" y="3282950"/>
            <a:ext cx="0" cy="10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91EB-7AEF-EBEC-AE6D-B436F7D61322}"/>
              </a:ext>
            </a:extLst>
          </p:cNvPr>
          <p:cNvCxnSpPr>
            <a:cxnSpLocks/>
          </p:cNvCxnSpPr>
          <p:nvPr/>
        </p:nvCxnSpPr>
        <p:spPr>
          <a:xfrm flipV="1">
            <a:off x="6665320" y="3346450"/>
            <a:ext cx="0" cy="8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90CF5B-B5D5-36CC-4034-E984229A100A}"/>
              </a:ext>
            </a:extLst>
          </p:cNvPr>
          <p:cNvSpPr/>
          <p:nvPr/>
        </p:nvSpPr>
        <p:spPr>
          <a:xfrm>
            <a:off x="5179501" y="312864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7F236A-FE45-CD00-8103-693AC25BA5BC}"/>
              </a:ext>
            </a:extLst>
          </p:cNvPr>
          <p:cNvSpPr/>
          <p:nvPr/>
        </p:nvSpPr>
        <p:spPr>
          <a:xfrm>
            <a:off x="5819339" y="3075017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6DF26-30D7-507B-20E5-993D59D7078C}"/>
              </a:ext>
            </a:extLst>
          </p:cNvPr>
          <p:cNvSpPr/>
          <p:nvPr/>
        </p:nvSpPr>
        <p:spPr>
          <a:xfrm>
            <a:off x="6439965" y="313349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1989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0" y="3647113"/>
            <a:ext cx="2440012" cy="24400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BE51FE-85C6-C34C-6B91-CBF50508446D}"/>
              </a:ext>
            </a:extLst>
          </p:cNvPr>
          <p:cNvGrpSpPr/>
          <p:nvPr/>
        </p:nvGrpSpPr>
        <p:grpSpPr>
          <a:xfrm>
            <a:off x="5267265" y="4248000"/>
            <a:ext cx="927000" cy="140040"/>
            <a:chOff x="5267265" y="4248000"/>
            <a:chExt cx="9270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14:cNvPr>
                <p14:cNvContentPartPr/>
                <p14:nvPr/>
              </p14:nvContentPartPr>
              <p14:xfrm>
                <a:off x="5267265" y="4248000"/>
                <a:ext cx="28908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145" y="4241904"/>
                  <a:ext cx="301320" cy="102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14:cNvPr>
                <p14:cNvContentPartPr/>
                <p14:nvPr/>
              </p14:nvContentPartPr>
              <p14:xfrm>
                <a:off x="5762265" y="4374720"/>
                <a:ext cx="43200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6145" y="4368600"/>
                  <a:ext cx="444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14:cNvPr>
              <p14:cNvContentPartPr/>
              <p14:nvPr/>
            </p14:nvContentPartPr>
            <p14:xfrm>
              <a:off x="6518265" y="4066920"/>
              <a:ext cx="282960" cy="20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153" y="4060800"/>
                <a:ext cx="295184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14:cNvPr>
              <p14:cNvContentPartPr/>
              <p14:nvPr/>
            </p14:nvContentPartPr>
            <p14:xfrm>
              <a:off x="6194265" y="4353840"/>
              <a:ext cx="12816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8145" y="4347814"/>
                <a:ext cx="140400" cy="35092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401DBD-4483-3248-5998-12092FD762EF}"/>
              </a:ext>
            </a:extLst>
          </p:cNvPr>
          <p:cNvCxnSpPr>
            <a:cxnSpLocks/>
          </p:cNvCxnSpPr>
          <p:nvPr/>
        </p:nvCxnSpPr>
        <p:spPr>
          <a:xfrm flipV="1">
            <a:off x="5427070" y="3346450"/>
            <a:ext cx="0" cy="9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0A880-DA94-8087-2AB8-9D0AB90597FF}"/>
              </a:ext>
            </a:extLst>
          </p:cNvPr>
          <p:cNvCxnSpPr>
            <a:cxnSpLocks/>
          </p:cNvCxnSpPr>
          <p:nvPr/>
        </p:nvCxnSpPr>
        <p:spPr>
          <a:xfrm flipV="1">
            <a:off x="6070979" y="3282950"/>
            <a:ext cx="0" cy="10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91EB-7AEF-EBEC-AE6D-B436F7D61322}"/>
              </a:ext>
            </a:extLst>
          </p:cNvPr>
          <p:cNvCxnSpPr>
            <a:cxnSpLocks/>
          </p:cNvCxnSpPr>
          <p:nvPr/>
        </p:nvCxnSpPr>
        <p:spPr>
          <a:xfrm flipV="1">
            <a:off x="6665320" y="3346450"/>
            <a:ext cx="0" cy="8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90CF5B-B5D5-36CC-4034-E984229A100A}"/>
              </a:ext>
            </a:extLst>
          </p:cNvPr>
          <p:cNvSpPr/>
          <p:nvPr/>
        </p:nvSpPr>
        <p:spPr>
          <a:xfrm>
            <a:off x="5179501" y="312864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7F236A-FE45-CD00-8103-693AC25BA5BC}"/>
              </a:ext>
            </a:extLst>
          </p:cNvPr>
          <p:cNvSpPr/>
          <p:nvPr/>
        </p:nvSpPr>
        <p:spPr>
          <a:xfrm>
            <a:off x="5819339" y="3075017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6DF26-30D7-507B-20E5-993D59D7078C}"/>
              </a:ext>
            </a:extLst>
          </p:cNvPr>
          <p:cNvSpPr/>
          <p:nvPr/>
        </p:nvSpPr>
        <p:spPr>
          <a:xfrm>
            <a:off x="6439965" y="313349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2935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0" y="2444994"/>
            <a:ext cx="2440012" cy="24400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BE51FE-85C6-C34C-6B91-CBF50508446D}"/>
              </a:ext>
            </a:extLst>
          </p:cNvPr>
          <p:cNvGrpSpPr/>
          <p:nvPr/>
        </p:nvGrpSpPr>
        <p:grpSpPr>
          <a:xfrm>
            <a:off x="5267265" y="4248000"/>
            <a:ext cx="927000" cy="140040"/>
            <a:chOff x="5267265" y="4248000"/>
            <a:chExt cx="9270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14:cNvPr>
                <p14:cNvContentPartPr/>
                <p14:nvPr/>
              </p14:nvContentPartPr>
              <p14:xfrm>
                <a:off x="5267265" y="4248000"/>
                <a:ext cx="28908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145" y="4241904"/>
                  <a:ext cx="301320" cy="102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14:cNvPr>
                <p14:cNvContentPartPr/>
                <p14:nvPr/>
              </p14:nvContentPartPr>
              <p14:xfrm>
                <a:off x="5762265" y="4374720"/>
                <a:ext cx="43200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6145" y="4368600"/>
                  <a:ext cx="444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14:cNvPr>
              <p14:cNvContentPartPr/>
              <p14:nvPr/>
            </p14:nvContentPartPr>
            <p14:xfrm>
              <a:off x="6518265" y="4066920"/>
              <a:ext cx="282960" cy="20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153" y="4060800"/>
                <a:ext cx="295184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14:cNvPr>
              <p14:cNvContentPartPr/>
              <p14:nvPr/>
            </p14:nvContentPartPr>
            <p14:xfrm>
              <a:off x="6194265" y="4353840"/>
              <a:ext cx="12816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8145" y="4347814"/>
                <a:ext cx="140400" cy="35092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401DBD-4483-3248-5998-12092FD762EF}"/>
              </a:ext>
            </a:extLst>
          </p:cNvPr>
          <p:cNvCxnSpPr>
            <a:cxnSpLocks/>
          </p:cNvCxnSpPr>
          <p:nvPr/>
        </p:nvCxnSpPr>
        <p:spPr>
          <a:xfrm flipV="1">
            <a:off x="5427070" y="3346450"/>
            <a:ext cx="0" cy="9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0A880-DA94-8087-2AB8-9D0AB90597FF}"/>
              </a:ext>
            </a:extLst>
          </p:cNvPr>
          <p:cNvCxnSpPr>
            <a:cxnSpLocks/>
          </p:cNvCxnSpPr>
          <p:nvPr/>
        </p:nvCxnSpPr>
        <p:spPr>
          <a:xfrm flipV="1">
            <a:off x="6070979" y="3282950"/>
            <a:ext cx="0" cy="10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91EB-7AEF-EBEC-AE6D-B436F7D61322}"/>
              </a:ext>
            </a:extLst>
          </p:cNvPr>
          <p:cNvCxnSpPr>
            <a:cxnSpLocks/>
          </p:cNvCxnSpPr>
          <p:nvPr/>
        </p:nvCxnSpPr>
        <p:spPr>
          <a:xfrm flipV="1">
            <a:off x="6665320" y="3346450"/>
            <a:ext cx="0" cy="8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90CF5B-B5D5-36CC-4034-E984229A100A}"/>
              </a:ext>
            </a:extLst>
          </p:cNvPr>
          <p:cNvSpPr/>
          <p:nvPr/>
        </p:nvSpPr>
        <p:spPr>
          <a:xfrm>
            <a:off x="5179501" y="312864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7F236A-FE45-CD00-8103-693AC25BA5BC}"/>
              </a:ext>
            </a:extLst>
          </p:cNvPr>
          <p:cNvSpPr/>
          <p:nvPr/>
        </p:nvSpPr>
        <p:spPr>
          <a:xfrm>
            <a:off x="5819339" y="3075017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6DF26-30D7-507B-20E5-993D59D7078C}"/>
              </a:ext>
            </a:extLst>
          </p:cNvPr>
          <p:cNvSpPr/>
          <p:nvPr/>
        </p:nvSpPr>
        <p:spPr>
          <a:xfrm>
            <a:off x="6439965" y="313349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4545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21" y="3501510"/>
            <a:ext cx="2440012" cy="24400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BE51FE-85C6-C34C-6B91-CBF50508446D}"/>
              </a:ext>
            </a:extLst>
          </p:cNvPr>
          <p:cNvGrpSpPr/>
          <p:nvPr/>
        </p:nvGrpSpPr>
        <p:grpSpPr>
          <a:xfrm>
            <a:off x="5267265" y="4248000"/>
            <a:ext cx="927000" cy="140040"/>
            <a:chOff x="5267265" y="4248000"/>
            <a:chExt cx="9270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14:cNvPr>
                <p14:cNvContentPartPr/>
                <p14:nvPr/>
              </p14:nvContentPartPr>
              <p14:xfrm>
                <a:off x="5267265" y="4248000"/>
                <a:ext cx="28908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145" y="4241904"/>
                  <a:ext cx="301320" cy="102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14:cNvPr>
                <p14:cNvContentPartPr/>
                <p14:nvPr/>
              </p14:nvContentPartPr>
              <p14:xfrm>
                <a:off x="5762265" y="4374720"/>
                <a:ext cx="43200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6145" y="4368600"/>
                  <a:ext cx="444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14:cNvPr>
              <p14:cNvContentPartPr/>
              <p14:nvPr/>
            </p14:nvContentPartPr>
            <p14:xfrm>
              <a:off x="6518265" y="4066920"/>
              <a:ext cx="282960" cy="20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153" y="4060800"/>
                <a:ext cx="295184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14:cNvPr>
              <p14:cNvContentPartPr/>
              <p14:nvPr/>
            </p14:nvContentPartPr>
            <p14:xfrm>
              <a:off x="6194265" y="4353840"/>
              <a:ext cx="12816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8145" y="4347814"/>
                <a:ext cx="140400" cy="35092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401DBD-4483-3248-5998-12092FD762EF}"/>
              </a:ext>
            </a:extLst>
          </p:cNvPr>
          <p:cNvCxnSpPr>
            <a:cxnSpLocks/>
          </p:cNvCxnSpPr>
          <p:nvPr/>
        </p:nvCxnSpPr>
        <p:spPr>
          <a:xfrm flipV="1">
            <a:off x="5427070" y="3346450"/>
            <a:ext cx="0" cy="9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0A880-DA94-8087-2AB8-9D0AB90597FF}"/>
              </a:ext>
            </a:extLst>
          </p:cNvPr>
          <p:cNvCxnSpPr>
            <a:cxnSpLocks/>
          </p:cNvCxnSpPr>
          <p:nvPr/>
        </p:nvCxnSpPr>
        <p:spPr>
          <a:xfrm flipV="1">
            <a:off x="6070979" y="3282950"/>
            <a:ext cx="0" cy="10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91EB-7AEF-EBEC-AE6D-B436F7D61322}"/>
              </a:ext>
            </a:extLst>
          </p:cNvPr>
          <p:cNvCxnSpPr>
            <a:cxnSpLocks/>
          </p:cNvCxnSpPr>
          <p:nvPr/>
        </p:nvCxnSpPr>
        <p:spPr>
          <a:xfrm flipV="1">
            <a:off x="6665320" y="3346450"/>
            <a:ext cx="0" cy="8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90CF5B-B5D5-36CC-4034-E984229A100A}"/>
              </a:ext>
            </a:extLst>
          </p:cNvPr>
          <p:cNvSpPr/>
          <p:nvPr/>
        </p:nvSpPr>
        <p:spPr>
          <a:xfrm>
            <a:off x="5179501" y="312864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7F236A-FE45-CD00-8103-693AC25BA5BC}"/>
              </a:ext>
            </a:extLst>
          </p:cNvPr>
          <p:cNvSpPr/>
          <p:nvPr/>
        </p:nvSpPr>
        <p:spPr>
          <a:xfrm>
            <a:off x="5819339" y="3075017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6DF26-30D7-507B-20E5-993D59D7078C}"/>
              </a:ext>
            </a:extLst>
          </p:cNvPr>
          <p:cNvSpPr/>
          <p:nvPr/>
        </p:nvSpPr>
        <p:spPr>
          <a:xfrm>
            <a:off x="6439965" y="313349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3620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3D0246D2-4787-8B0C-C368-7219C88D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655D51-6241-1057-29ED-0570007CB7EA}"/>
              </a:ext>
            </a:extLst>
          </p:cNvPr>
          <p:cNvSpPr/>
          <p:nvPr/>
        </p:nvSpPr>
        <p:spPr>
          <a:xfrm>
            <a:off x="5649036" y="4394579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D16C07D7-DB2E-208B-F04A-075C1646B7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3665000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5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66" y="2535944"/>
            <a:ext cx="2440012" cy="24400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BE51FE-85C6-C34C-6B91-CBF50508446D}"/>
              </a:ext>
            </a:extLst>
          </p:cNvPr>
          <p:cNvGrpSpPr/>
          <p:nvPr/>
        </p:nvGrpSpPr>
        <p:grpSpPr>
          <a:xfrm>
            <a:off x="5267265" y="4248000"/>
            <a:ext cx="927000" cy="140040"/>
            <a:chOff x="5267265" y="4248000"/>
            <a:chExt cx="9270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14:cNvPr>
                <p14:cNvContentPartPr/>
                <p14:nvPr/>
              </p14:nvContentPartPr>
              <p14:xfrm>
                <a:off x="5267265" y="4248000"/>
                <a:ext cx="28908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145" y="4241904"/>
                  <a:ext cx="301320" cy="102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14:cNvPr>
                <p14:cNvContentPartPr/>
                <p14:nvPr/>
              </p14:nvContentPartPr>
              <p14:xfrm>
                <a:off x="5762265" y="4374720"/>
                <a:ext cx="43200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6145" y="4368600"/>
                  <a:ext cx="444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14:cNvPr>
              <p14:cNvContentPartPr/>
              <p14:nvPr/>
            </p14:nvContentPartPr>
            <p14:xfrm>
              <a:off x="6518265" y="4066920"/>
              <a:ext cx="282960" cy="20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153" y="4060800"/>
                <a:ext cx="295184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14:cNvPr>
              <p14:cNvContentPartPr/>
              <p14:nvPr/>
            </p14:nvContentPartPr>
            <p14:xfrm>
              <a:off x="6194265" y="4353840"/>
              <a:ext cx="12816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8145" y="4347814"/>
                <a:ext cx="140400" cy="35092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401DBD-4483-3248-5998-12092FD762EF}"/>
              </a:ext>
            </a:extLst>
          </p:cNvPr>
          <p:cNvCxnSpPr>
            <a:cxnSpLocks/>
          </p:cNvCxnSpPr>
          <p:nvPr/>
        </p:nvCxnSpPr>
        <p:spPr>
          <a:xfrm flipV="1">
            <a:off x="5427070" y="3346450"/>
            <a:ext cx="0" cy="9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0A880-DA94-8087-2AB8-9D0AB90597FF}"/>
              </a:ext>
            </a:extLst>
          </p:cNvPr>
          <p:cNvCxnSpPr>
            <a:cxnSpLocks/>
          </p:cNvCxnSpPr>
          <p:nvPr/>
        </p:nvCxnSpPr>
        <p:spPr>
          <a:xfrm flipV="1">
            <a:off x="6070979" y="3282950"/>
            <a:ext cx="0" cy="10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91EB-7AEF-EBEC-AE6D-B436F7D61322}"/>
              </a:ext>
            </a:extLst>
          </p:cNvPr>
          <p:cNvCxnSpPr>
            <a:cxnSpLocks/>
          </p:cNvCxnSpPr>
          <p:nvPr/>
        </p:nvCxnSpPr>
        <p:spPr>
          <a:xfrm flipV="1">
            <a:off x="6665320" y="3346450"/>
            <a:ext cx="0" cy="8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90CF5B-B5D5-36CC-4034-E984229A100A}"/>
              </a:ext>
            </a:extLst>
          </p:cNvPr>
          <p:cNvSpPr/>
          <p:nvPr/>
        </p:nvSpPr>
        <p:spPr>
          <a:xfrm>
            <a:off x="5179501" y="312864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7F236A-FE45-CD00-8103-693AC25BA5BC}"/>
              </a:ext>
            </a:extLst>
          </p:cNvPr>
          <p:cNvSpPr/>
          <p:nvPr/>
        </p:nvSpPr>
        <p:spPr>
          <a:xfrm>
            <a:off x="5819339" y="3075017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6DF26-30D7-507B-20E5-993D59D7078C}"/>
              </a:ext>
            </a:extLst>
          </p:cNvPr>
          <p:cNvSpPr/>
          <p:nvPr/>
        </p:nvSpPr>
        <p:spPr>
          <a:xfrm>
            <a:off x="6439965" y="313349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36064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3665000"/>
            <a:ext cx="2440012" cy="24400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BE51FE-85C6-C34C-6B91-CBF50508446D}"/>
              </a:ext>
            </a:extLst>
          </p:cNvPr>
          <p:cNvGrpSpPr/>
          <p:nvPr/>
        </p:nvGrpSpPr>
        <p:grpSpPr>
          <a:xfrm>
            <a:off x="5267265" y="4248000"/>
            <a:ext cx="927000" cy="140040"/>
            <a:chOff x="5267265" y="4248000"/>
            <a:chExt cx="9270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14:cNvPr>
                <p14:cNvContentPartPr/>
                <p14:nvPr/>
              </p14:nvContentPartPr>
              <p14:xfrm>
                <a:off x="5267265" y="4248000"/>
                <a:ext cx="28908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53CDD-F98D-E11E-2EA4-5EDCA05F5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1145" y="4241904"/>
                  <a:ext cx="301320" cy="102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14:cNvPr>
                <p14:cNvContentPartPr/>
                <p14:nvPr/>
              </p14:nvContentPartPr>
              <p14:xfrm>
                <a:off x="5762265" y="4374720"/>
                <a:ext cx="43200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0D7B67-9BED-C798-353C-7FD62BA45D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6145" y="4368600"/>
                  <a:ext cx="444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14:cNvPr>
              <p14:cNvContentPartPr/>
              <p14:nvPr/>
            </p14:nvContentPartPr>
            <p14:xfrm>
              <a:off x="6518265" y="4066920"/>
              <a:ext cx="282960" cy="20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3F063F-04F3-5D4B-21D8-344648BCE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2153" y="4060800"/>
                <a:ext cx="295184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14:cNvPr>
              <p14:cNvContentPartPr/>
              <p14:nvPr/>
            </p14:nvContentPartPr>
            <p14:xfrm>
              <a:off x="6194265" y="4353840"/>
              <a:ext cx="128160" cy="23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716855-3BEF-7587-7A6A-B562D4486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8145" y="4347814"/>
                <a:ext cx="140400" cy="35092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401DBD-4483-3248-5998-12092FD762EF}"/>
              </a:ext>
            </a:extLst>
          </p:cNvPr>
          <p:cNvCxnSpPr>
            <a:cxnSpLocks/>
          </p:cNvCxnSpPr>
          <p:nvPr/>
        </p:nvCxnSpPr>
        <p:spPr>
          <a:xfrm flipV="1">
            <a:off x="5427070" y="3346450"/>
            <a:ext cx="0" cy="9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0A880-DA94-8087-2AB8-9D0AB90597FF}"/>
              </a:ext>
            </a:extLst>
          </p:cNvPr>
          <p:cNvCxnSpPr>
            <a:cxnSpLocks/>
          </p:cNvCxnSpPr>
          <p:nvPr/>
        </p:nvCxnSpPr>
        <p:spPr>
          <a:xfrm flipV="1">
            <a:off x="6070979" y="3282950"/>
            <a:ext cx="0" cy="10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91EB-7AEF-EBEC-AE6D-B436F7D61322}"/>
              </a:ext>
            </a:extLst>
          </p:cNvPr>
          <p:cNvCxnSpPr>
            <a:cxnSpLocks/>
          </p:cNvCxnSpPr>
          <p:nvPr/>
        </p:nvCxnSpPr>
        <p:spPr>
          <a:xfrm flipV="1">
            <a:off x="6665320" y="3346450"/>
            <a:ext cx="0" cy="8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90CF5B-B5D5-36CC-4034-E984229A100A}"/>
              </a:ext>
            </a:extLst>
          </p:cNvPr>
          <p:cNvSpPr/>
          <p:nvPr/>
        </p:nvSpPr>
        <p:spPr>
          <a:xfrm>
            <a:off x="5179501" y="312864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7F236A-FE45-CD00-8103-693AC25BA5BC}"/>
              </a:ext>
            </a:extLst>
          </p:cNvPr>
          <p:cNvSpPr/>
          <p:nvPr/>
        </p:nvSpPr>
        <p:spPr>
          <a:xfrm>
            <a:off x="5819339" y="3075017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6DF26-30D7-507B-20E5-993D59D7078C}"/>
              </a:ext>
            </a:extLst>
          </p:cNvPr>
          <p:cNvSpPr/>
          <p:nvPr/>
        </p:nvSpPr>
        <p:spPr>
          <a:xfrm>
            <a:off x="6439965" y="3133499"/>
            <a:ext cx="491414" cy="17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6371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3665000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5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3665000"/>
            <a:ext cx="2440012" cy="2440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14:cNvPr>
              <p14:cNvContentPartPr/>
              <p14:nvPr/>
            </p14:nvContentPartPr>
            <p14:xfrm>
              <a:off x="5633640" y="3385883"/>
              <a:ext cx="29160" cy="40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7520" y="3379763"/>
                <a:ext cx="414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14:cNvPr>
              <p14:cNvContentPartPr/>
              <p14:nvPr/>
            </p14:nvContentPartPr>
            <p14:xfrm>
              <a:off x="5652000" y="4105163"/>
              <a:ext cx="13320" cy="3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5880" y="4099043"/>
                <a:ext cx="2556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924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92065" y="3665000"/>
            <a:ext cx="2440012" cy="2440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14:cNvPr>
              <p14:cNvContentPartPr/>
              <p14:nvPr/>
            </p14:nvContentPartPr>
            <p14:xfrm>
              <a:off x="5633640" y="3385883"/>
              <a:ext cx="29160" cy="40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7595" y="3379763"/>
                <a:ext cx="41251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14:cNvPr>
              <p14:cNvContentPartPr/>
              <p14:nvPr/>
            </p14:nvContentPartPr>
            <p14:xfrm>
              <a:off x="5652000" y="4105163"/>
              <a:ext cx="13320" cy="3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5880" y="4099043"/>
                <a:ext cx="25560" cy="381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7032D8C-3B77-B72B-33C3-2A9E53B20294}"/>
              </a:ext>
            </a:extLst>
          </p:cNvPr>
          <p:cNvSpPr/>
          <p:nvPr/>
        </p:nvSpPr>
        <p:spPr>
          <a:xfrm rot="5400000">
            <a:off x="5235842" y="348863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925A0-4AEC-1A9E-8658-98FFA7441E0B}"/>
              </a:ext>
            </a:extLst>
          </p:cNvPr>
          <p:cNvSpPr/>
          <p:nvPr/>
        </p:nvSpPr>
        <p:spPr>
          <a:xfrm rot="5400000">
            <a:off x="5288061" y="416759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D8667-3D0D-9FD5-40C8-0FA51D3E020F}"/>
              </a:ext>
            </a:extLst>
          </p:cNvPr>
          <p:cNvCxnSpPr>
            <a:cxnSpLocks/>
          </p:cNvCxnSpPr>
          <p:nvPr/>
        </p:nvCxnSpPr>
        <p:spPr>
          <a:xfrm flipV="1">
            <a:off x="5633640" y="3525078"/>
            <a:ext cx="1283995" cy="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0F358A-B0B7-DC5E-E021-E434B7628B01}"/>
              </a:ext>
            </a:extLst>
          </p:cNvPr>
          <p:cNvCxnSpPr>
            <a:cxnSpLocks/>
          </p:cNvCxnSpPr>
          <p:nvPr/>
        </p:nvCxnSpPr>
        <p:spPr>
          <a:xfrm flipV="1">
            <a:off x="5662800" y="4220816"/>
            <a:ext cx="1188056" cy="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57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14:cNvPr>
              <p14:cNvContentPartPr/>
              <p14:nvPr/>
            </p14:nvContentPartPr>
            <p14:xfrm>
              <a:off x="5633640" y="3385883"/>
              <a:ext cx="29160" cy="40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595" y="3379763"/>
                <a:ext cx="41251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14:cNvPr>
              <p14:cNvContentPartPr/>
              <p14:nvPr/>
            </p14:nvContentPartPr>
            <p14:xfrm>
              <a:off x="5652000" y="4105163"/>
              <a:ext cx="13320" cy="3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5880" y="4099043"/>
                <a:ext cx="25560" cy="381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7032D8C-3B77-B72B-33C3-2A9E53B20294}"/>
              </a:ext>
            </a:extLst>
          </p:cNvPr>
          <p:cNvSpPr/>
          <p:nvPr/>
        </p:nvSpPr>
        <p:spPr>
          <a:xfrm rot="5400000">
            <a:off x="5235842" y="348863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925A0-4AEC-1A9E-8658-98FFA7441E0B}"/>
              </a:ext>
            </a:extLst>
          </p:cNvPr>
          <p:cNvSpPr/>
          <p:nvPr/>
        </p:nvSpPr>
        <p:spPr>
          <a:xfrm rot="5400000">
            <a:off x="5288061" y="416759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D8667-3D0D-9FD5-40C8-0FA51D3E020F}"/>
              </a:ext>
            </a:extLst>
          </p:cNvPr>
          <p:cNvCxnSpPr>
            <a:cxnSpLocks/>
          </p:cNvCxnSpPr>
          <p:nvPr/>
        </p:nvCxnSpPr>
        <p:spPr>
          <a:xfrm flipV="1">
            <a:off x="5633640" y="3525078"/>
            <a:ext cx="1283995" cy="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0F358A-B0B7-DC5E-E021-E434B7628B01}"/>
              </a:ext>
            </a:extLst>
          </p:cNvPr>
          <p:cNvCxnSpPr>
            <a:cxnSpLocks/>
          </p:cNvCxnSpPr>
          <p:nvPr/>
        </p:nvCxnSpPr>
        <p:spPr>
          <a:xfrm flipV="1">
            <a:off x="5662800" y="4220816"/>
            <a:ext cx="1188056" cy="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9121" y="2391986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47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14:cNvPr>
              <p14:cNvContentPartPr/>
              <p14:nvPr/>
            </p14:nvContentPartPr>
            <p14:xfrm>
              <a:off x="5633640" y="3385883"/>
              <a:ext cx="29160" cy="40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595" y="3379763"/>
                <a:ext cx="41251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14:cNvPr>
              <p14:cNvContentPartPr/>
              <p14:nvPr/>
            </p14:nvContentPartPr>
            <p14:xfrm>
              <a:off x="5652000" y="4105163"/>
              <a:ext cx="13320" cy="3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5880" y="4099043"/>
                <a:ext cx="25560" cy="381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7032D8C-3B77-B72B-33C3-2A9E53B20294}"/>
              </a:ext>
            </a:extLst>
          </p:cNvPr>
          <p:cNvSpPr/>
          <p:nvPr/>
        </p:nvSpPr>
        <p:spPr>
          <a:xfrm rot="5400000">
            <a:off x="5235842" y="348863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925A0-4AEC-1A9E-8658-98FFA7441E0B}"/>
              </a:ext>
            </a:extLst>
          </p:cNvPr>
          <p:cNvSpPr/>
          <p:nvPr/>
        </p:nvSpPr>
        <p:spPr>
          <a:xfrm rot="5400000">
            <a:off x="5288061" y="416759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D8667-3D0D-9FD5-40C8-0FA51D3E020F}"/>
              </a:ext>
            </a:extLst>
          </p:cNvPr>
          <p:cNvCxnSpPr>
            <a:cxnSpLocks/>
          </p:cNvCxnSpPr>
          <p:nvPr/>
        </p:nvCxnSpPr>
        <p:spPr>
          <a:xfrm flipV="1">
            <a:off x="5633640" y="3525078"/>
            <a:ext cx="1283995" cy="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0F358A-B0B7-DC5E-E021-E434B7628B01}"/>
              </a:ext>
            </a:extLst>
          </p:cNvPr>
          <p:cNvCxnSpPr>
            <a:cxnSpLocks/>
          </p:cNvCxnSpPr>
          <p:nvPr/>
        </p:nvCxnSpPr>
        <p:spPr>
          <a:xfrm flipV="1">
            <a:off x="5662800" y="4220816"/>
            <a:ext cx="1188056" cy="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36822" y="2343041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92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14:cNvPr>
              <p14:cNvContentPartPr/>
              <p14:nvPr/>
            </p14:nvContentPartPr>
            <p14:xfrm>
              <a:off x="5633640" y="3385883"/>
              <a:ext cx="29160" cy="40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595" y="3379763"/>
                <a:ext cx="41251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14:cNvPr>
              <p14:cNvContentPartPr/>
              <p14:nvPr/>
            </p14:nvContentPartPr>
            <p14:xfrm>
              <a:off x="5652000" y="4105163"/>
              <a:ext cx="13320" cy="3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5880" y="4099043"/>
                <a:ext cx="25560" cy="381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7032D8C-3B77-B72B-33C3-2A9E53B20294}"/>
              </a:ext>
            </a:extLst>
          </p:cNvPr>
          <p:cNvSpPr/>
          <p:nvPr/>
        </p:nvSpPr>
        <p:spPr>
          <a:xfrm rot="5400000">
            <a:off x="5235842" y="348863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925A0-4AEC-1A9E-8658-98FFA7441E0B}"/>
              </a:ext>
            </a:extLst>
          </p:cNvPr>
          <p:cNvSpPr/>
          <p:nvPr/>
        </p:nvSpPr>
        <p:spPr>
          <a:xfrm rot="5400000">
            <a:off x="5288061" y="416759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D8667-3D0D-9FD5-40C8-0FA51D3E020F}"/>
              </a:ext>
            </a:extLst>
          </p:cNvPr>
          <p:cNvCxnSpPr>
            <a:cxnSpLocks/>
          </p:cNvCxnSpPr>
          <p:nvPr/>
        </p:nvCxnSpPr>
        <p:spPr>
          <a:xfrm flipV="1">
            <a:off x="5633640" y="3525078"/>
            <a:ext cx="1283995" cy="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0F358A-B0B7-DC5E-E021-E434B7628B01}"/>
              </a:ext>
            </a:extLst>
          </p:cNvPr>
          <p:cNvCxnSpPr>
            <a:cxnSpLocks/>
          </p:cNvCxnSpPr>
          <p:nvPr/>
        </p:nvCxnSpPr>
        <p:spPr>
          <a:xfrm flipV="1">
            <a:off x="5662800" y="4220816"/>
            <a:ext cx="1188056" cy="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76648" y="3069657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7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14:cNvPr>
              <p14:cNvContentPartPr/>
              <p14:nvPr/>
            </p14:nvContentPartPr>
            <p14:xfrm>
              <a:off x="5633640" y="3385883"/>
              <a:ext cx="29160" cy="40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669389-6A0C-ED7B-DE61-BE0707069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595" y="3379763"/>
                <a:ext cx="41251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14:cNvPr>
              <p14:cNvContentPartPr/>
              <p14:nvPr/>
            </p14:nvContentPartPr>
            <p14:xfrm>
              <a:off x="5652000" y="4105163"/>
              <a:ext cx="13320" cy="3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0DCE3-D4F1-2A47-AF17-6C0C426572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5880" y="4099043"/>
                <a:ext cx="25560" cy="381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7032D8C-3B77-B72B-33C3-2A9E53B20294}"/>
              </a:ext>
            </a:extLst>
          </p:cNvPr>
          <p:cNvSpPr/>
          <p:nvPr/>
        </p:nvSpPr>
        <p:spPr>
          <a:xfrm rot="5400000">
            <a:off x="5235842" y="348863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925A0-4AEC-1A9E-8658-98FFA7441E0B}"/>
              </a:ext>
            </a:extLst>
          </p:cNvPr>
          <p:cNvSpPr/>
          <p:nvPr/>
        </p:nvSpPr>
        <p:spPr>
          <a:xfrm rot="5400000">
            <a:off x="5288061" y="4167590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D8667-3D0D-9FD5-40C8-0FA51D3E020F}"/>
              </a:ext>
            </a:extLst>
          </p:cNvPr>
          <p:cNvCxnSpPr>
            <a:cxnSpLocks/>
          </p:cNvCxnSpPr>
          <p:nvPr/>
        </p:nvCxnSpPr>
        <p:spPr>
          <a:xfrm flipV="1">
            <a:off x="5633640" y="3525078"/>
            <a:ext cx="1283995" cy="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0F358A-B0B7-DC5E-E021-E434B7628B01}"/>
              </a:ext>
            </a:extLst>
          </p:cNvPr>
          <p:cNvCxnSpPr>
            <a:cxnSpLocks/>
          </p:cNvCxnSpPr>
          <p:nvPr/>
        </p:nvCxnSpPr>
        <p:spPr>
          <a:xfrm flipV="1">
            <a:off x="5662800" y="4220816"/>
            <a:ext cx="1188056" cy="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11994" y="3069657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5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5" y="3665000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54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3D0246D2-4787-8B0C-C368-7219C88D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655D51-6241-1057-29ED-0570007CB7EA}"/>
              </a:ext>
            </a:extLst>
          </p:cNvPr>
          <p:cNvSpPr/>
          <p:nvPr/>
        </p:nvSpPr>
        <p:spPr>
          <a:xfrm>
            <a:off x="5649036" y="4394579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6305E3A-2B89-786D-6D54-38D308D2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01" y="3783841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6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6" y="516988"/>
            <a:ext cx="2912012" cy="2912012"/>
          </a:xfrm>
          <a:prstGeom prst="rect">
            <a:avLst/>
          </a:prstGeom>
        </p:spPr>
      </p:pic>
      <p:pic>
        <p:nvPicPr>
          <p:cNvPr id="14" name="Picture 13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1798E9A2-3BCA-C986-DAB3-609054521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904395" y="2400313"/>
            <a:ext cx="3221711" cy="3015459"/>
          </a:xfrm>
          <a:prstGeom prst="rect">
            <a:avLst/>
          </a:prstGeom>
        </p:spPr>
      </p:pic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5D9F9752-AE97-D339-DDA6-7BD81DE943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20" y="4195766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37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6" y="516988"/>
            <a:ext cx="2912012" cy="29120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7B707-F41C-F96A-7427-2E2DDA4F5E2F}"/>
              </a:ext>
            </a:extLst>
          </p:cNvPr>
          <p:cNvCxnSpPr>
            <a:cxnSpLocks/>
          </p:cNvCxnSpPr>
          <p:nvPr/>
        </p:nvCxnSpPr>
        <p:spPr>
          <a:xfrm>
            <a:off x="1647826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3C6F42-08A3-B4D4-42ED-80C304236EA9}"/>
              </a:ext>
            </a:extLst>
          </p:cNvPr>
          <p:cNvCxnSpPr>
            <a:cxnSpLocks/>
          </p:cNvCxnSpPr>
          <p:nvPr/>
        </p:nvCxnSpPr>
        <p:spPr>
          <a:xfrm>
            <a:off x="2195528" y="1895475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C862D-1F3A-EBC1-AD02-21CB6CCB3267}"/>
              </a:ext>
            </a:extLst>
          </p:cNvPr>
          <p:cNvCxnSpPr>
            <a:cxnSpLocks/>
          </p:cNvCxnSpPr>
          <p:nvPr/>
        </p:nvCxnSpPr>
        <p:spPr>
          <a:xfrm>
            <a:off x="2686074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036F3-A57C-7149-EB99-2C7B14168F9F}"/>
              </a:ext>
            </a:extLst>
          </p:cNvPr>
          <p:cNvCxnSpPr>
            <a:cxnSpLocks/>
          </p:cNvCxnSpPr>
          <p:nvPr/>
        </p:nvCxnSpPr>
        <p:spPr>
          <a:xfrm>
            <a:off x="1652582" y="24003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C9415-BAEC-0330-D28F-715CD06B8806}"/>
              </a:ext>
            </a:extLst>
          </p:cNvPr>
          <p:cNvCxnSpPr>
            <a:cxnSpLocks/>
          </p:cNvCxnSpPr>
          <p:nvPr/>
        </p:nvCxnSpPr>
        <p:spPr>
          <a:xfrm>
            <a:off x="2195518" y="25527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EEC52-4630-9E27-D175-77E6D7264AB0}"/>
              </a:ext>
            </a:extLst>
          </p:cNvPr>
          <p:cNvCxnSpPr>
            <a:cxnSpLocks/>
          </p:cNvCxnSpPr>
          <p:nvPr/>
        </p:nvCxnSpPr>
        <p:spPr>
          <a:xfrm>
            <a:off x="2686058" y="2405068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1798E9A2-3BCA-C986-DAB3-609054521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904395" y="2400313"/>
            <a:ext cx="3221711" cy="3015459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7524" y="2552713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53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6" y="516988"/>
            <a:ext cx="2912012" cy="29120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7B707-F41C-F96A-7427-2E2DDA4F5E2F}"/>
              </a:ext>
            </a:extLst>
          </p:cNvPr>
          <p:cNvCxnSpPr>
            <a:cxnSpLocks/>
          </p:cNvCxnSpPr>
          <p:nvPr/>
        </p:nvCxnSpPr>
        <p:spPr>
          <a:xfrm>
            <a:off x="1647826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3C6F42-08A3-B4D4-42ED-80C304236EA9}"/>
              </a:ext>
            </a:extLst>
          </p:cNvPr>
          <p:cNvCxnSpPr>
            <a:cxnSpLocks/>
          </p:cNvCxnSpPr>
          <p:nvPr/>
        </p:nvCxnSpPr>
        <p:spPr>
          <a:xfrm>
            <a:off x="2195528" y="1895475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C862D-1F3A-EBC1-AD02-21CB6CCB3267}"/>
              </a:ext>
            </a:extLst>
          </p:cNvPr>
          <p:cNvCxnSpPr>
            <a:cxnSpLocks/>
          </p:cNvCxnSpPr>
          <p:nvPr/>
        </p:nvCxnSpPr>
        <p:spPr>
          <a:xfrm>
            <a:off x="2686074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036F3-A57C-7149-EB99-2C7B14168F9F}"/>
              </a:ext>
            </a:extLst>
          </p:cNvPr>
          <p:cNvCxnSpPr>
            <a:cxnSpLocks/>
          </p:cNvCxnSpPr>
          <p:nvPr/>
        </p:nvCxnSpPr>
        <p:spPr>
          <a:xfrm>
            <a:off x="1652582" y="24003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C9415-BAEC-0330-D28F-715CD06B8806}"/>
              </a:ext>
            </a:extLst>
          </p:cNvPr>
          <p:cNvCxnSpPr>
            <a:cxnSpLocks/>
          </p:cNvCxnSpPr>
          <p:nvPr/>
        </p:nvCxnSpPr>
        <p:spPr>
          <a:xfrm>
            <a:off x="2195518" y="25527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EEC52-4630-9E27-D175-77E6D7264AB0}"/>
              </a:ext>
            </a:extLst>
          </p:cNvPr>
          <p:cNvCxnSpPr>
            <a:cxnSpLocks/>
          </p:cNvCxnSpPr>
          <p:nvPr/>
        </p:nvCxnSpPr>
        <p:spPr>
          <a:xfrm>
            <a:off x="2686058" y="2405068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1798E9A2-3BCA-C986-DAB3-609054521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904395" y="2400313"/>
            <a:ext cx="3221711" cy="3015459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7524" y="2552713"/>
            <a:ext cx="2440012" cy="2440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25F3F2-B58C-09C5-6513-D4F0843B78B1}"/>
              </a:ext>
            </a:extLst>
          </p:cNvPr>
          <p:cNvSpPr/>
          <p:nvPr/>
        </p:nvSpPr>
        <p:spPr>
          <a:xfrm rot="5400000">
            <a:off x="1250274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3052AA-6E7D-F74F-EC46-9A01DD547C75}"/>
              </a:ext>
            </a:extLst>
          </p:cNvPr>
          <p:cNvSpPr/>
          <p:nvPr/>
        </p:nvSpPr>
        <p:spPr>
          <a:xfrm rot="5400000">
            <a:off x="1841015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C7506-0963-8785-7942-C4291E814632}"/>
              </a:ext>
            </a:extLst>
          </p:cNvPr>
          <p:cNvSpPr/>
          <p:nvPr/>
        </p:nvSpPr>
        <p:spPr>
          <a:xfrm rot="5400000">
            <a:off x="2340776" y="2017527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5955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6" y="516988"/>
            <a:ext cx="2912012" cy="29120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7B707-F41C-F96A-7427-2E2DDA4F5E2F}"/>
              </a:ext>
            </a:extLst>
          </p:cNvPr>
          <p:cNvCxnSpPr>
            <a:cxnSpLocks/>
          </p:cNvCxnSpPr>
          <p:nvPr/>
        </p:nvCxnSpPr>
        <p:spPr>
          <a:xfrm>
            <a:off x="1647826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3C6F42-08A3-B4D4-42ED-80C304236EA9}"/>
              </a:ext>
            </a:extLst>
          </p:cNvPr>
          <p:cNvCxnSpPr>
            <a:cxnSpLocks/>
          </p:cNvCxnSpPr>
          <p:nvPr/>
        </p:nvCxnSpPr>
        <p:spPr>
          <a:xfrm>
            <a:off x="2195528" y="1895475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C862D-1F3A-EBC1-AD02-21CB6CCB3267}"/>
              </a:ext>
            </a:extLst>
          </p:cNvPr>
          <p:cNvCxnSpPr>
            <a:cxnSpLocks/>
          </p:cNvCxnSpPr>
          <p:nvPr/>
        </p:nvCxnSpPr>
        <p:spPr>
          <a:xfrm>
            <a:off x="2686074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036F3-A57C-7149-EB99-2C7B14168F9F}"/>
              </a:ext>
            </a:extLst>
          </p:cNvPr>
          <p:cNvCxnSpPr>
            <a:cxnSpLocks/>
          </p:cNvCxnSpPr>
          <p:nvPr/>
        </p:nvCxnSpPr>
        <p:spPr>
          <a:xfrm>
            <a:off x="1652582" y="24003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C9415-BAEC-0330-D28F-715CD06B8806}"/>
              </a:ext>
            </a:extLst>
          </p:cNvPr>
          <p:cNvCxnSpPr>
            <a:cxnSpLocks/>
          </p:cNvCxnSpPr>
          <p:nvPr/>
        </p:nvCxnSpPr>
        <p:spPr>
          <a:xfrm>
            <a:off x="2195518" y="25527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EEC52-4630-9E27-D175-77E6D7264AB0}"/>
              </a:ext>
            </a:extLst>
          </p:cNvPr>
          <p:cNvCxnSpPr>
            <a:cxnSpLocks/>
          </p:cNvCxnSpPr>
          <p:nvPr/>
        </p:nvCxnSpPr>
        <p:spPr>
          <a:xfrm>
            <a:off x="2686058" y="2405068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1798E9A2-3BCA-C986-DAB3-609054521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904395" y="2400313"/>
            <a:ext cx="3221711" cy="3015459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10933">
            <a:off x="4234264" y="3484965"/>
            <a:ext cx="2440012" cy="2440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25F3F2-B58C-09C5-6513-D4F0843B78B1}"/>
              </a:ext>
            </a:extLst>
          </p:cNvPr>
          <p:cNvSpPr/>
          <p:nvPr/>
        </p:nvSpPr>
        <p:spPr>
          <a:xfrm rot="5400000">
            <a:off x="1250274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3052AA-6E7D-F74F-EC46-9A01DD547C75}"/>
              </a:ext>
            </a:extLst>
          </p:cNvPr>
          <p:cNvSpPr/>
          <p:nvPr/>
        </p:nvSpPr>
        <p:spPr>
          <a:xfrm rot="5400000">
            <a:off x="1841015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C7506-0963-8785-7942-C4291E814632}"/>
              </a:ext>
            </a:extLst>
          </p:cNvPr>
          <p:cNvSpPr/>
          <p:nvPr/>
        </p:nvSpPr>
        <p:spPr>
          <a:xfrm rot="5400000">
            <a:off x="2340776" y="2017527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8802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6" y="516988"/>
            <a:ext cx="2912012" cy="29120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7B707-F41C-F96A-7427-2E2DDA4F5E2F}"/>
              </a:ext>
            </a:extLst>
          </p:cNvPr>
          <p:cNvCxnSpPr>
            <a:cxnSpLocks/>
          </p:cNvCxnSpPr>
          <p:nvPr/>
        </p:nvCxnSpPr>
        <p:spPr>
          <a:xfrm>
            <a:off x="1647826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3C6F42-08A3-B4D4-42ED-80C304236EA9}"/>
              </a:ext>
            </a:extLst>
          </p:cNvPr>
          <p:cNvCxnSpPr>
            <a:cxnSpLocks/>
          </p:cNvCxnSpPr>
          <p:nvPr/>
        </p:nvCxnSpPr>
        <p:spPr>
          <a:xfrm>
            <a:off x="2195528" y="1895475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C862D-1F3A-EBC1-AD02-21CB6CCB3267}"/>
              </a:ext>
            </a:extLst>
          </p:cNvPr>
          <p:cNvCxnSpPr>
            <a:cxnSpLocks/>
          </p:cNvCxnSpPr>
          <p:nvPr/>
        </p:nvCxnSpPr>
        <p:spPr>
          <a:xfrm>
            <a:off x="2686074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036F3-A57C-7149-EB99-2C7B14168F9F}"/>
              </a:ext>
            </a:extLst>
          </p:cNvPr>
          <p:cNvCxnSpPr>
            <a:cxnSpLocks/>
          </p:cNvCxnSpPr>
          <p:nvPr/>
        </p:nvCxnSpPr>
        <p:spPr>
          <a:xfrm>
            <a:off x="1652582" y="24003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C9415-BAEC-0330-D28F-715CD06B8806}"/>
              </a:ext>
            </a:extLst>
          </p:cNvPr>
          <p:cNvCxnSpPr>
            <a:cxnSpLocks/>
          </p:cNvCxnSpPr>
          <p:nvPr/>
        </p:nvCxnSpPr>
        <p:spPr>
          <a:xfrm>
            <a:off x="2195518" y="25527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EEC52-4630-9E27-D175-77E6D7264AB0}"/>
              </a:ext>
            </a:extLst>
          </p:cNvPr>
          <p:cNvCxnSpPr>
            <a:cxnSpLocks/>
          </p:cNvCxnSpPr>
          <p:nvPr/>
        </p:nvCxnSpPr>
        <p:spPr>
          <a:xfrm>
            <a:off x="2686058" y="2405068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1798E9A2-3BCA-C986-DAB3-609054521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904395" y="2400313"/>
            <a:ext cx="3221711" cy="3015459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7524" y="2552713"/>
            <a:ext cx="2440012" cy="2440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25F3F2-B58C-09C5-6513-D4F0843B78B1}"/>
              </a:ext>
            </a:extLst>
          </p:cNvPr>
          <p:cNvSpPr/>
          <p:nvPr/>
        </p:nvSpPr>
        <p:spPr>
          <a:xfrm rot="5400000">
            <a:off x="1250274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3052AA-6E7D-F74F-EC46-9A01DD547C75}"/>
              </a:ext>
            </a:extLst>
          </p:cNvPr>
          <p:cNvSpPr/>
          <p:nvPr/>
        </p:nvSpPr>
        <p:spPr>
          <a:xfrm rot="5400000">
            <a:off x="1841015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C7506-0963-8785-7942-C4291E814632}"/>
              </a:ext>
            </a:extLst>
          </p:cNvPr>
          <p:cNvSpPr/>
          <p:nvPr/>
        </p:nvSpPr>
        <p:spPr>
          <a:xfrm rot="5400000">
            <a:off x="2340776" y="2017527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9804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6" y="516988"/>
            <a:ext cx="2912012" cy="29120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7B707-F41C-F96A-7427-2E2DDA4F5E2F}"/>
              </a:ext>
            </a:extLst>
          </p:cNvPr>
          <p:cNvCxnSpPr>
            <a:cxnSpLocks/>
          </p:cNvCxnSpPr>
          <p:nvPr/>
        </p:nvCxnSpPr>
        <p:spPr>
          <a:xfrm>
            <a:off x="1647826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3C6F42-08A3-B4D4-42ED-80C304236EA9}"/>
              </a:ext>
            </a:extLst>
          </p:cNvPr>
          <p:cNvCxnSpPr>
            <a:cxnSpLocks/>
          </p:cNvCxnSpPr>
          <p:nvPr/>
        </p:nvCxnSpPr>
        <p:spPr>
          <a:xfrm>
            <a:off x="2195528" y="1895475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C862D-1F3A-EBC1-AD02-21CB6CCB3267}"/>
              </a:ext>
            </a:extLst>
          </p:cNvPr>
          <p:cNvCxnSpPr>
            <a:cxnSpLocks/>
          </p:cNvCxnSpPr>
          <p:nvPr/>
        </p:nvCxnSpPr>
        <p:spPr>
          <a:xfrm>
            <a:off x="2686074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036F3-A57C-7149-EB99-2C7B14168F9F}"/>
              </a:ext>
            </a:extLst>
          </p:cNvPr>
          <p:cNvCxnSpPr>
            <a:cxnSpLocks/>
          </p:cNvCxnSpPr>
          <p:nvPr/>
        </p:nvCxnSpPr>
        <p:spPr>
          <a:xfrm>
            <a:off x="1652582" y="24003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C9415-BAEC-0330-D28F-715CD06B8806}"/>
              </a:ext>
            </a:extLst>
          </p:cNvPr>
          <p:cNvCxnSpPr>
            <a:cxnSpLocks/>
          </p:cNvCxnSpPr>
          <p:nvPr/>
        </p:nvCxnSpPr>
        <p:spPr>
          <a:xfrm>
            <a:off x="2195518" y="25527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EEC52-4630-9E27-D175-77E6D7264AB0}"/>
              </a:ext>
            </a:extLst>
          </p:cNvPr>
          <p:cNvCxnSpPr>
            <a:cxnSpLocks/>
          </p:cNvCxnSpPr>
          <p:nvPr/>
        </p:nvCxnSpPr>
        <p:spPr>
          <a:xfrm>
            <a:off x="2686058" y="2405068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1798E9A2-3BCA-C986-DAB3-609054521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904395" y="2400313"/>
            <a:ext cx="3221711" cy="301545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25F3F2-B58C-09C5-6513-D4F0843B78B1}"/>
              </a:ext>
            </a:extLst>
          </p:cNvPr>
          <p:cNvSpPr/>
          <p:nvPr/>
        </p:nvSpPr>
        <p:spPr>
          <a:xfrm rot="5400000">
            <a:off x="1250274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3052AA-6E7D-F74F-EC46-9A01DD547C75}"/>
              </a:ext>
            </a:extLst>
          </p:cNvPr>
          <p:cNvSpPr/>
          <p:nvPr/>
        </p:nvSpPr>
        <p:spPr>
          <a:xfrm rot="5400000">
            <a:off x="1841015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C7506-0963-8785-7942-C4291E814632}"/>
              </a:ext>
            </a:extLst>
          </p:cNvPr>
          <p:cNvSpPr/>
          <p:nvPr/>
        </p:nvSpPr>
        <p:spPr>
          <a:xfrm rot="5400000">
            <a:off x="2340776" y="2017527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9065B8C9-E414-B918-2766-0A1C651E8FE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10933">
            <a:off x="4234264" y="3484965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21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6" y="516988"/>
            <a:ext cx="2912012" cy="29120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7B707-F41C-F96A-7427-2E2DDA4F5E2F}"/>
              </a:ext>
            </a:extLst>
          </p:cNvPr>
          <p:cNvCxnSpPr>
            <a:cxnSpLocks/>
          </p:cNvCxnSpPr>
          <p:nvPr/>
        </p:nvCxnSpPr>
        <p:spPr>
          <a:xfrm>
            <a:off x="1647826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3C6F42-08A3-B4D4-42ED-80C304236EA9}"/>
              </a:ext>
            </a:extLst>
          </p:cNvPr>
          <p:cNvCxnSpPr>
            <a:cxnSpLocks/>
          </p:cNvCxnSpPr>
          <p:nvPr/>
        </p:nvCxnSpPr>
        <p:spPr>
          <a:xfrm>
            <a:off x="2195528" y="1895475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C862D-1F3A-EBC1-AD02-21CB6CCB3267}"/>
              </a:ext>
            </a:extLst>
          </p:cNvPr>
          <p:cNvCxnSpPr>
            <a:cxnSpLocks/>
          </p:cNvCxnSpPr>
          <p:nvPr/>
        </p:nvCxnSpPr>
        <p:spPr>
          <a:xfrm>
            <a:off x="2686074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036F3-A57C-7149-EB99-2C7B14168F9F}"/>
              </a:ext>
            </a:extLst>
          </p:cNvPr>
          <p:cNvCxnSpPr>
            <a:cxnSpLocks/>
          </p:cNvCxnSpPr>
          <p:nvPr/>
        </p:nvCxnSpPr>
        <p:spPr>
          <a:xfrm>
            <a:off x="1652582" y="24003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C9415-BAEC-0330-D28F-715CD06B8806}"/>
              </a:ext>
            </a:extLst>
          </p:cNvPr>
          <p:cNvCxnSpPr>
            <a:cxnSpLocks/>
          </p:cNvCxnSpPr>
          <p:nvPr/>
        </p:nvCxnSpPr>
        <p:spPr>
          <a:xfrm>
            <a:off x="2195518" y="25527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EEC52-4630-9E27-D175-77E6D7264AB0}"/>
              </a:ext>
            </a:extLst>
          </p:cNvPr>
          <p:cNvCxnSpPr>
            <a:cxnSpLocks/>
          </p:cNvCxnSpPr>
          <p:nvPr/>
        </p:nvCxnSpPr>
        <p:spPr>
          <a:xfrm>
            <a:off x="2686058" y="2405068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1798E9A2-3BCA-C986-DAB3-609054521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904395" y="2400313"/>
            <a:ext cx="3221711" cy="3015459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B4D8F63-7A37-74A9-4E49-DE10CDDA9A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7524" y="2552713"/>
            <a:ext cx="2440012" cy="2440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25F3F2-B58C-09C5-6513-D4F0843B78B1}"/>
              </a:ext>
            </a:extLst>
          </p:cNvPr>
          <p:cNvSpPr/>
          <p:nvPr/>
        </p:nvSpPr>
        <p:spPr>
          <a:xfrm rot="5400000">
            <a:off x="1250274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3052AA-6E7D-F74F-EC46-9A01DD547C75}"/>
              </a:ext>
            </a:extLst>
          </p:cNvPr>
          <p:cNvSpPr/>
          <p:nvPr/>
        </p:nvSpPr>
        <p:spPr>
          <a:xfrm rot="5400000">
            <a:off x="1841015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C7506-0963-8785-7942-C4291E814632}"/>
              </a:ext>
            </a:extLst>
          </p:cNvPr>
          <p:cNvSpPr/>
          <p:nvPr/>
        </p:nvSpPr>
        <p:spPr>
          <a:xfrm rot="5400000">
            <a:off x="2340776" y="2017527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9297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6" y="516988"/>
            <a:ext cx="2912012" cy="29120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7B707-F41C-F96A-7427-2E2DDA4F5E2F}"/>
              </a:ext>
            </a:extLst>
          </p:cNvPr>
          <p:cNvCxnSpPr>
            <a:cxnSpLocks/>
          </p:cNvCxnSpPr>
          <p:nvPr/>
        </p:nvCxnSpPr>
        <p:spPr>
          <a:xfrm>
            <a:off x="1647826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3C6F42-08A3-B4D4-42ED-80C304236EA9}"/>
              </a:ext>
            </a:extLst>
          </p:cNvPr>
          <p:cNvCxnSpPr>
            <a:cxnSpLocks/>
          </p:cNvCxnSpPr>
          <p:nvPr/>
        </p:nvCxnSpPr>
        <p:spPr>
          <a:xfrm>
            <a:off x="2195528" y="1895475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C862D-1F3A-EBC1-AD02-21CB6CCB3267}"/>
              </a:ext>
            </a:extLst>
          </p:cNvPr>
          <p:cNvCxnSpPr>
            <a:cxnSpLocks/>
          </p:cNvCxnSpPr>
          <p:nvPr/>
        </p:nvCxnSpPr>
        <p:spPr>
          <a:xfrm>
            <a:off x="2686074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036F3-A57C-7149-EB99-2C7B14168F9F}"/>
              </a:ext>
            </a:extLst>
          </p:cNvPr>
          <p:cNvCxnSpPr>
            <a:cxnSpLocks/>
          </p:cNvCxnSpPr>
          <p:nvPr/>
        </p:nvCxnSpPr>
        <p:spPr>
          <a:xfrm>
            <a:off x="1652582" y="24003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C9415-BAEC-0330-D28F-715CD06B8806}"/>
              </a:ext>
            </a:extLst>
          </p:cNvPr>
          <p:cNvCxnSpPr>
            <a:cxnSpLocks/>
          </p:cNvCxnSpPr>
          <p:nvPr/>
        </p:nvCxnSpPr>
        <p:spPr>
          <a:xfrm>
            <a:off x="2195518" y="25527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EEC52-4630-9E27-D175-77E6D7264AB0}"/>
              </a:ext>
            </a:extLst>
          </p:cNvPr>
          <p:cNvCxnSpPr>
            <a:cxnSpLocks/>
          </p:cNvCxnSpPr>
          <p:nvPr/>
        </p:nvCxnSpPr>
        <p:spPr>
          <a:xfrm>
            <a:off x="2686058" y="2405068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1798E9A2-3BCA-C986-DAB3-609054521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904395" y="2400313"/>
            <a:ext cx="3221711" cy="301545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25F3F2-B58C-09C5-6513-D4F0843B78B1}"/>
              </a:ext>
            </a:extLst>
          </p:cNvPr>
          <p:cNvSpPr/>
          <p:nvPr/>
        </p:nvSpPr>
        <p:spPr>
          <a:xfrm rot="5400000">
            <a:off x="1250274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3052AA-6E7D-F74F-EC46-9A01DD547C75}"/>
              </a:ext>
            </a:extLst>
          </p:cNvPr>
          <p:cNvSpPr/>
          <p:nvPr/>
        </p:nvSpPr>
        <p:spPr>
          <a:xfrm rot="5400000">
            <a:off x="1841015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C7506-0963-8785-7942-C4291E814632}"/>
              </a:ext>
            </a:extLst>
          </p:cNvPr>
          <p:cNvSpPr/>
          <p:nvPr/>
        </p:nvSpPr>
        <p:spPr>
          <a:xfrm rot="5400000">
            <a:off x="2340776" y="2017527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5D9F9752-AE97-D339-DDA6-7BD81DE943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10933">
            <a:off x="4234264" y="3484965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36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B407F7A6-0B93-68D1-A9BC-BA7E6793C3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6" y="516988"/>
            <a:ext cx="2912012" cy="29120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7B707-F41C-F96A-7427-2E2DDA4F5E2F}"/>
              </a:ext>
            </a:extLst>
          </p:cNvPr>
          <p:cNvCxnSpPr>
            <a:cxnSpLocks/>
          </p:cNvCxnSpPr>
          <p:nvPr/>
        </p:nvCxnSpPr>
        <p:spPr>
          <a:xfrm>
            <a:off x="1647826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3C6F42-08A3-B4D4-42ED-80C304236EA9}"/>
              </a:ext>
            </a:extLst>
          </p:cNvPr>
          <p:cNvCxnSpPr>
            <a:cxnSpLocks/>
          </p:cNvCxnSpPr>
          <p:nvPr/>
        </p:nvCxnSpPr>
        <p:spPr>
          <a:xfrm>
            <a:off x="2195528" y="1895475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C862D-1F3A-EBC1-AD02-21CB6CCB3267}"/>
              </a:ext>
            </a:extLst>
          </p:cNvPr>
          <p:cNvCxnSpPr>
            <a:cxnSpLocks/>
          </p:cNvCxnSpPr>
          <p:nvPr/>
        </p:nvCxnSpPr>
        <p:spPr>
          <a:xfrm>
            <a:off x="2686074" y="1900238"/>
            <a:ext cx="0" cy="4286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036F3-A57C-7149-EB99-2C7B14168F9F}"/>
              </a:ext>
            </a:extLst>
          </p:cNvPr>
          <p:cNvCxnSpPr>
            <a:cxnSpLocks/>
          </p:cNvCxnSpPr>
          <p:nvPr/>
        </p:nvCxnSpPr>
        <p:spPr>
          <a:xfrm>
            <a:off x="1652582" y="24003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C9415-BAEC-0330-D28F-715CD06B8806}"/>
              </a:ext>
            </a:extLst>
          </p:cNvPr>
          <p:cNvCxnSpPr>
            <a:cxnSpLocks/>
          </p:cNvCxnSpPr>
          <p:nvPr/>
        </p:nvCxnSpPr>
        <p:spPr>
          <a:xfrm>
            <a:off x="2195518" y="2552713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EEC52-4630-9E27-D175-77E6D7264AB0}"/>
              </a:ext>
            </a:extLst>
          </p:cNvPr>
          <p:cNvCxnSpPr>
            <a:cxnSpLocks/>
          </p:cNvCxnSpPr>
          <p:nvPr/>
        </p:nvCxnSpPr>
        <p:spPr>
          <a:xfrm>
            <a:off x="2686058" y="2405068"/>
            <a:ext cx="0" cy="428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A cartoon of a pregnant person&#10;&#10;Description automatically generated">
            <a:extLst>
              <a:ext uri="{FF2B5EF4-FFF2-40B4-BE49-F238E27FC236}">
                <a16:creationId xmlns:a16="http://schemas.microsoft.com/office/drawing/2014/main" id="{1798E9A2-3BCA-C986-DAB3-609054521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5"/>
          <a:stretch/>
        </p:blipFill>
        <p:spPr>
          <a:xfrm>
            <a:off x="4904395" y="2400313"/>
            <a:ext cx="3221711" cy="301545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D25F3F2-B58C-09C5-6513-D4F0843B78B1}"/>
              </a:ext>
            </a:extLst>
          </p:cNvPr>
          <p:cNvSpPr/>
          <p:nvPr/>
        </p:nvSpPr>
        <p:spPr>
          <a:xfrm rot="5400000">
            <a:off x="1250274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3052AA-6E7D-F74F-EC46-9A01DD547C75}"/>
              </a:ext>
            </a:extLst>
          </p:cNvPr>
          <p:cNvSpPr/>
          <p:nvPr/>
        </p:nvSpPr>
        <p:spPr>
          <a:xfrm rot="5400000">
            <a:off x="1841015" y="2053214"/>
            <a:ext cx="464312" cy="148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C7506-0963-8785-7942-C4291E814632}"/>
              </a:ext>
            </a:extLst>
          </p:cNvPr>
          <p:cNvSpPr/>
          <p:nvPr/>
        </p:nvSpPr>
        <p:spPr>
          <a:xfrm rot="5400000">
            <a:off x="2340776" y="2017527"/>
            <a:ext cx="464312" cy="148834"/>
          </a:xfrm>
          <a:prstGeom prst="ellipse">
            <a:avLst/>
          </a:pr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5D9F9752-AE97-D339-DDA6-7BD81DE943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20" y="4195766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54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3D0246D2-4787-8B0C-C368-7219C88D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655D51-6241-1057-29ED-0570007CB7EA}"/>
              </a:ext>
            </a:extLst>
          </p:cNvPr>
          <p:cNvSpPr/>
          <p:nvPr/>
        </p:nvSpPr>
        <p:spPr>
          <a:xfrm>
            <a:off x="5649036" y="4394579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D3FAEF-FBFC-B7BE-479D-D03B859C2D4E}"/>
              </a:ext>
            </a:extLst>
          </p:cNvPr>
          <p:cNvSpPr/>
          <p:nvPr/>
        </p:nvSpPr>
        <p:spPr>
          <a:xfrm>
            <a:off x="5649035" y="3904152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BF9E0B-945D-61F5-0C07-83EFDCC951B8}"/>
              </a:ext>
            </a:extLst>
          </p:cNvPr>
          <p:cNvCxnSpPr>
            <a:cxnSpLocks/>
            <a:stCxn id="2" idx="0"/>
            <a:endCxn id="3" idx="4"/>
          </p:cNvCxnSpPr>
          <p:nvPr/>
        </p:nvCxnSpPr>
        <p:spPr>
          <a:xfrm flipH="1" flipV="1">
            <a:off x="6050507" y="4158579"/>
            <a:ext cx="1" cy="23600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E847139C-E8F8-2D6B-7EA4-E3C5AE99B3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01" y="3783841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45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3D0246D2-4787-8B0C-C368-7219C88D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655D51-6241-1057-29ED-0570007CB7EA}"/>
              </a:ext>
            </a:extLst>
          </p:cNvPr>
          <p:cNvSpPr/>
          <p:nvPr/>
        </p:nvSpPr>
        <p:spPr>
          <a:xfrm>
            <a:off x="5649036" y="4394579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D3FAEF-FBFC-B7BE-479D-D03B859C2D4E}"/>
              </a:ext>
            </a:extLst>
          </p:cNvPr>
          <p:cNvSpPr/>
          <p:nvPr/>
        </p:nvSpPr>
        <p:spPr>
          <a:xfrm>
            <a:off x="5649035" y="3904152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BF9E0B-945D-61F5-0C07-83EFDCC951B8}"/>
              </a:ext>
            </a:extLst>
          </p:cNvPr>
          <p:cNvCxnSpPr>
            <a:cxnSpLocks/>
            <a:stCxn id="2" idx="0"/>
            <a:endCxn id="3" idx="4"/>
          </p:cNvCxnSpPr>
          <p:nvPr/>
        </p:nvCxnSpPr>
        <p:spPr>
          <a:xfrm flipH="1" flipV="1">
            <a:off x="6050507" y="4158579"/>
            <a:ext cx="1" cy="23600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703EEF15-F91E-6641-8250-0F3447BAD9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94" y="3174573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5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3D0246D2-4787-8B0C-C368-7219C88D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655D51-6241-1057-29ED-0570007CB7EA}"/>
              </a:ext>
            </a:extLst>
          </p:cNvPr>
          <p:cNvSpPr/>
          <p:nvPr/>
        </p:nvSpPr>
        <p:spPr>
          <a:xfrm>
            <a:off x="5649036" y="4394579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D3FAEF-FBFC-B7BE-479D-D03B859C2D4E}"/>
              </a:ext>
            </a:extLst>
          </p:cNvPr>
          <p:cNvSpPr/>
          <p:nvPr/>
        </p:nvSpPr>
        <p:spPr>
          <a:xfrm>
            <a:off x="5649035" y="3904152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5D6689-BA36-34EC-B685-F9E6B18E1F5A}"/>
              </a:ext>
            </a:extLst>
          </p:cNvPr>
          <p:cNvSpPr/>
          <p:nvPr/>
        </p:nvSpPr>
        <p:spPr>
          <a:xfrm>
            <a:off x="6199049" y="3540938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764048-3E03-0969-16A9-344F206C1D1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050507" y="3795365"/>
            <a:ext cx="550014" cy="11800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AC4A822C-5B83-3935-342D-428AFC496B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94" y="3174573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2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3D0246D2-4787-8B0C-C368-7219C88D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655D51-6241-1057-29ED-0570007CB7EA}"/>
              </a:ext>
            </a:extLst>
          </p:cNvPr>
          <p:cNvSpPr/>
          <p:nvPr/>
        </p:nvSpPr>
        <p:spPr>
          <a:xfrm>
            <a:off x="5649036" y="4394579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D3FAEF-FBFC-B7BE-479D-D03B859C2D4E}"/>
              </a:ext>
            </a:extLst>
          </p:cNvPr>
          <p:cNvSpPr/>
          <p:nvPr/>
        </p:nvSpPr>
        <p:spPr>
          <a:xfrm>
            <a:off x="5649035" y="3904152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5D6689-BA36-34EC-B685-F9E6B18E1F5A}"/>
              </a:ext>
            </a:extLst>
          </p:cNvPr>
          <p:cNvSpPr/>
          <p:nvPr/>
        </p:nvSpPr>
        <p:spPr>
          <a:xfrm>
            <a:off x="6199049" y="3540938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764048-3E03-0969-16A9-344F206C1D1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050507" y="3795365"/>
            <a:ext cx="550014" cy="11800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650A435-865F-C766-27C9-CE6F581E81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14" y="3174573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77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3D0246D2-4787-8B0C-C368-7219C88D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655D51-6241-1057-29ED-0570007CB7EA}"/>
              </a:ext>
            </a:extLst>
          </p:cNvPr>
          <p:cNvSpPr/>
          <p:nvPr/>
        </p:nvSpPr>
        <p:spPr>
          <a:xfrm>
            <a:off x="5649036" y="4394579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D3FAEF-FBFC-B7BE-479D-D03B859C2D4E}"/>
              </a:ext>
            </a:extLst>
          </p:cNvPr>
          <p:cNvSpPr/>
          <p:nvPr/>
        </p:nvSpPr>
        <p:spPr>
          <a:xfrm>
            <a:off x="5649035" y="3904152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5D6689-BA36-34EC-B685-F9E6B18E1F5A}"/>
              </a:ext>
            </a:extLst>
          </p:cNvPr>
          <p:cNvSpPr/>
          <p:nvPr/>
        </p:nvSpPr>
        <p:spPr>
          <a:xfrm>
            <a:off x="6199049" y="3540938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E35DD7-12EA-5C5B-B232-BEC7B3095DB3}"/>
              </a:ext>
            </a:extLst>
          </p:cNvPr>
          <p:cNvSpPr/>
          <p:nvPr/>
        </p:nvSpPr>
        <p:spPr>
          <a:xfrm>
            <a:off x="5121099" y="3540938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0208B-78AD-4C1B-A54F-330CC66EB69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924042" y="3668152"/>
            <a:ext cx="275007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948178C6-6340-27AD-1FC9-C3BB144835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14" y="3174573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2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towel on their head&#10;&#10;Description automatically generated">
            <a:extLst>
              <a:ext uri="{FF2B5EF4-FFF2-40B4-BE49-F238E27FC236}">
                <a16:creationId xmlns:a16="http://schemas.microsoft.com/office/drawing/2014/main" id="{3D0246D2-4787-8B0C-C368-7219C88D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4" y="1972994"/>
            <a:ext cx="2912012" cy="29120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655D51-6241-1057-29ED-0570007CB7EA}"/>
              </a:ext>
            </a:extLst>
          </p:cNvPr>
          <p:cNvSpPr/>
          <p:nvPr/>
        </p:nvSpPr>
        <p:spPr>
          <a:xfrm>
            <a:off x="5649036" y="4394579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D3FAEF-FBFC-B7BE-479D-D03B859C2D4E}"/>
              </a:ext>
            </a:extLst>
          </p:cNvPr>
          <p:cNvSpPr/>
          <p:nvPr/>
        </p:nvSpPr>
        <p:spPr>
          <a:xfrm>
            <a:off x="5649035" y="3904152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5D6689-BA36-34EC-B685-F9E6B18E1F5A}"/>
              </a:ext>
            </a:extLst>
          </p:cNvPr>
          <p:cNvSpPr/>
          <p:nvPr/>
        </p:nvSpPr>
        <p:spPr>
          <a:xfrm>
            <a:off x="6199049" y="3540938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E35DD7-12EA-5C5B-B232-BEC7B3095DB3}"/>
              </a:ext>
            </a:extLst>
          </p:cNvPr>
          <p:cNvSpPr/>
          <p:nvPr/>
        </p:nvSpPr>
        <p:spPr>
          <a:xfrm>
            <a:off x="5121099" y="3540938"/>
            <a:ext cx="802943" cy="254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0208B-78AD-4C1B-A54F-330CC66EB694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5912884" y="3668151"/>
            <a:ext cx="286165" cy="1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B0D151AF-E3E0-1B66-A45D-3B7FCD31BC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64" y="2938573"/>
            <a:ext cx="2440012" cy="2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34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75</Words>
  <Application>Microsoft Office PowerPoint</Application>
  <PresentationFormat>Widescreen</PresentationFormat>
  <Paragraphs>75</Paragraphs>
  <Slides>38</Slides>
  <Notes>0</Notes>
  <HiddenSlides>29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Saladi Pravallika</dc:creator>
  <cp:lastModifiedBy>Saladi Pravallika</cp:lastModifiedBy>
  <cp:revision>2</cp:revision>
  <dcterms:created xsi:type="dcterms:W3CDTF">2023-11-07T08:15:30Z</dcterms:created>
  <dcterms:modified xsi:type="dcterms:W3CDTF">2023-11-07T15:11:21Z</dcterms:modified>
</cp:coreProperties>
</file>