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70344-C7C6-449F-B63D-62A80B1A5276}" v="24" dt="2024-03-05T03:29:21.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eeravally" userId="4681cae1ddbfe439" providerId="LiveId" clId="{97F70344-C7C6-449F-B63D-62A80B1A5276}"/>
    <pc:docChg chg="undo custSel addSld delSld modSld">
      <pc:chgData name="Naveen Veeravally" userId="4681cae1ddbfe439" providerId="LiveId" clId="{97F70344-C7C6-449F-B63D-62A80B1A5276}" dt="2024-03-05T03:29:44.749" v="1856" actId="20577"/>
      <pc:docMkLst>
        <pc:docMk/>
      </pc:docMkLst>
      <pc:sldChg chg="modSp new mod">
        <pc:chgData name="Naveen Veeravally" userId="4681cae1ddbfe439" providerId="LiveId" clId="{97F70344-C7C6-449F-B63D-62A80B1A5276}" dt="2024-03-04T03:04:06.822" v="434" actId="207"/>
        <pc:sldMkLst>
          <pc:docMk/>
          <pc:sldMk cId="3601685321" sldId="256"/>
        </pc:sldMkLst>
        <pc:spChg chg="mod">
          <ac:chgData name="Naveen Veeravally" userId="4681cae1ddbfe439" providerId="LiveId" clId="{97F70344-C7C6-449F-B63D-62A80B1A5276}" dt="2024-03-04T03:03:41.905" v="433" actId="207"/>
          <ac:spMkLst>
            <pc:docMk/>
            <pc:sldMk cId="3601685321" sldId="256"/>
            <ac:spMk id="2" creationId="{05325CC6-36E4-70FD-BE77-A9471CEAAC80}"/>
          </ac:spMkLst>
        </pc:spChg>
        <pc:spChg chg="mod">
          <ac:chgData name="Naveen Veeravally" userId="4681cae1ddbfe439" providerId="LiveId" clId="{97F70344-C7C6-449F-B63D-62A80B1A5276}" dt="2024-03-04T03:04:06.822" v="434" actId="207"/>
          <ac:spMkLst>
            <pc:docMk/>
            <pc:sldMk cId="3601685321" sldId="256"/>
            <ac:spMk id="3" creationId="{9A4994C1-A857-1AB5-CF27-F9668CD6128E}"/>
          </ac:spMkLst>
        </pc:spChg>
      </pc:sldChg>
      <pc:sldChg chg="addSp modSp new del mod">
        <pc:chgData name="Naveen Veeravally" userId="4681cae1ddbfe439" providerId="LiveId" clId="{97F70344-C7C6-449F-B63D-62A80B1A5276}" dt="2024-03-04T00:03:41.394" v="5" actId="2696"/>
        <pc:sldMkLst>
          <pc:docMk/>
          <pc:sldMk cId="2226606336" sldId="257"/>
        </pc:sldMkLst>
        <pc:picChg chg="add mod">
          <ac:chgData name="Naveen Veeravally" userId="4681cae1ddbfe439" providerId="LiveId" clId="{97F70344-C7C6-449F-B63D-62A80B1A5276}" dt="2024-03-04T00:03:33.705" v="4" actId="962"/>
          <ac:picMkLst>
            <pc:docMk/>
            <pc:sldMk cId="2226606336" sldId="257"/>
            <ac:picMk id="3" creationId="{FC11C0FB-A05D-3425-C192-9E3074DC4251}"/>
          </ac:picMkLst>
        </pc:picChg>
      </pc:sldChg>
      <pc:sldChg chg="addSp delSp modSp new del mod">
        <pc:chgData name="Naveen Veeravally" userId="4681cae1ddbfe439" providerId="LiveId" clId="{97F70344-C7C6-449F-B63D-62A80B1A5276}" dt="2024-03-05T03:01:49.669" v="1301" actId="2696"/>
        <pc:sldMkLst>
          <pc:docMk/>
          <pc:sldMk cId="4197186894" sldId="257"/>
        </pc:sldMkLst>
        <pc:spChg chg="add mod">
          <ac:chgData name="Naveen Veeravally" userId="4681cae1ddbfe439" providerId="LiveId" clId="{97F70344-C7C6-449F-B63D-62A80B1A5276}" dt="2024-03-04T03:01:24.268" v="422" actId="1076"/>
          <ac:spMkLst>
            <pc:docMk/>
            <pc:sldMk cId="4197186894" sldId="257"/>
            <ac:spMk id="4" creationId="{3DD2B433-FC38-C6F6-3395-DF9CC1DEF361}"/>
          </ac:spMkLst>
        </pc:spChg>
        <pc:spChg chg="add mod">
          <ac:chgData name="Naveen Veeravally" userId="4681cae1ddbfe439" providerId="LiveId" clId="{97F70344-C7C6-449F-B63D-62A80B1A5276}" dt="2024-03-04T03:25:30.017" v="668" actId="207"/>
          <ac:spMkLst>
            <pc:docMk/>
            <pc:sldMk cId="4197186894" sldId="257"/>
            <ac:spMk id="9" creationId="{53BEF342-C7AE-191C-6F70-EEEC0A614495}"/>
          </ac:spMkLst>
        </pc:spChg>
        <pc:picChg chg="add del mod">
          <ac:chgData name="Naveen Veeravally" userId="4681cae1ddbfe439" providerId="LiveId" clId="{97F70344-C7C6-449F-B63D-62A80B1A5276}" dt="2024-03-04T00:29:13.077" v="59" actId="478"/>
          <ac:picMkLst>
            <pc:docMk/>
            <pc:sldMk cId="4197186894" sldId="257"/>
            <ac:picMk id="3" creationId="{2FEDE900-B60C-1906-E8BE-4A23654460C1}"/>
          </ac:picMkLst>
        </pc:picChg>
        <pc:picChg chg="add mod">
          <ac:chgData name="Naveen Veeravally" userId="4681cae1ddbfe439" providerId="LiveId" clId="{97F70344-C7C6-449F-B63D-62A80B1A5276}" dt="2024-03-04T00:30:16.677" v="64" actId="14100"/>
          <ac:picMkLst>
            <pc:docMk/>
            <pc:sldMk cId="4197186894" sldId="257"/>
            <ac:picMk id="6" creationId="{9925E1EF-8327-1F42-E0E3-AA2AE345D589}"/>
          </ac:picMkLst>
        </pc:picChg>
        <pc:picChg chg="add del mod">
          <ac:chgData name="Naveen Veeravally" userId="4681cae1ddbfe439" providerId="LiveId" clId="{97F70344-C7C6-449F-B63D-62A80B1A5276}" dt="2024-03-04T03:28:25.733" v="670" actId="478"/>
          <ac:picMkLst>
            <pc:docMk/>
            <pc:sldMk cId="4197186894" sldId="257"/>
            <ac:picMk id="8" creationId="{FFC23AC6-DE4E-00F5-7DAB-7070083BAA5A}"/>
          </ac:picMkLst>
        </pc:picChg>
      </pc:sldChg>
      <pc:sldChg chg="addSp delSp modSp new mod">
        <pc:chgData name="Naveen Veeravally" userId="4681cae1ddbfe439" providerId="LiveId" clId="{97F70344-C7C6-449F-B63D-62A80B1A5276}" dt="2024-03-04T03:36:54.120" v="848" actId="14100"/>
        <pc:sldMkLst>
          <pc:docMk/>
          <pc:sldMk cId="1319503498" sldId="258"/>
        </pc:sldMkLst>
        <pc:spChg chg="add mod">
          <ac:chgData name="Naveen Veeravally" userId="4681cae1ddbfe439" providerId="LiveId" clId="{97F70344-C7C6-449F-B63D-62A80B1A5276}" dt="2024-03-04T03:01:37.438" v="424" actId="108"/>
          <ac:spMkLst>
            <pc:docMk/>
            <pc:sldMk cId="1319503498" sldId="258"/>
            <ac:spMk id="6" creationId="{8FDDF471-04AA-1300-63B8-B477C6B433B6}"/>
          </ac:spMkLst>
        </pc:spChg>
        <pc:spChg chg="add mod">
          <ac:chgData name="Naveen Veeravally" userId="4681cae1ddbfe439" providerId="LiveId" clId="{97F70344-C7C6-449F-B63D-62A80B1A5276}" dt="2024-03-04T03:36:54.120" v="848" actId="14100"/>
          <ac:spMkLst>
            <pc:docMk/>
            <pc:sldMk cId="1319503498" sldId="258"/>
            <ac:spMk id="7" creationId="{98F901D1-1CA9-FBD3-33AF-0A3BA42A0BDA}"/>
          </ac:spMkLst>
        </pc:spChg>
        <pc:picChg chg="add del mod">
          <ac:chgData name="Naveen Veeravally" userId="4681cae1ddbfe439" providerId="LiveId" clId="{97F70344-C7C6-449F-B63D-62A80B1A5276}" dt="2024-03-04T00:29:06.386" v="57" actId="478"/>
          <ac:picMkLst>
            <pc:docMk/>
            <pc:sldMk cId="1319503498" sldId="258"/>
            <ac:picMk id="3" creationId="{FE4CBA04-98E5-C1E9-0ADF-A7173C45B8E6}"/>
          </ac:picMkLst>
        </pc:picChg>
        <pc:picChg chg="add mod modCrop">
          <ac:chgData name="Naveen Veeravally" userId="4681cae1ddbfe439" providerId="LiveId" clId="{97F70344-C7C6-449F-B63D-62A80B1A5276}" dt="2024-03-04T02:38:24.199" v="199" actId="1076"/>
          <ac:picMkLst>
            <pc:docMk/>
            <pc:sldMk cId="1319503498" sldId="258"/>
            <ac:picMk id="5" creationId="{1D1AF271-86E1-82BB-0ABD-3EE35834FFB0}"/>
          </ac:picMkLst>
        </pc:picChg>
      </pc:sldChg>
      <pc:sldChg chg="addSp delSp modSp new mod">
        <pc:chgData name="Naveen Veeravally" userId="4681cae1ddbfe439" providerId="LiveId" clId="{97F70344-C7C6-449F-B63D-62A80B1A5276}" dt="2024-03-05T03:17:20.965" v="1634"/>
        <pc:sldMkLst>
          <pc:docMk/>
          <pc:sldMk cId="3441185673" sldId="259"/>
        </pc:sldMkLst>
        <pc:spChg chg="add mod">
          <ac:chgData name="Naveen Veeravally" userId="4681cae1ddbfe439" providerId="LiveId" clId="{97F70344-C7C6-449F-B63D-62A80B1A5276}" dt="2024-03-04T03:02:08.924" v="425" actId="108"/>
          <ac:spMkLst>
            <pc:docMk/>
            <pc:sldMk cId="3441185673" sldId="259"/>
            <ac:spMk id="6" creationId="{1A4F7C42-5654-C78B-BDBB-ECBE403A4033}"/>
          </ac:spMkLst>
        </pc:spChg>
        <pc:spChg chg="add mod">
          <ac:chgData name="Naveen Veeravally" userId="4681cae1ddbfe439" providerId="LiveId" clId="{97F70344-C7C6-449F-B63D-62A80B1A5276}" dt="2024-03-05T03:17:20.965" v="1634"/>
          <ac:spMkLst>
            <pc:docMk/>
            <pc:sldMk cId="3441185673" sldId="259"/>
            <ac:spMk id="7" creationId="{5216F507-9593-AC4A-BC02-608888A3794B}"/>
          </ac:spMkLst>
        </pc:spChg>
        <pc:picChg chg="add del mod">
          <ac:chgData name="Naveen Veeravally" userId="4681cae1ddbfe439" providerId="LiveId" clId="{97F70344-C7C6-449F-B63D-62A80B1A5276}" dt="2024-03-05T03:13:37.638" v="1537" actId="478"/>
          <ac:picMkLst>
            <pc:docMk/>
            <pc:sldMk cId="3441185673" sldId="259"/>
            <ac:picMk id="3" creationId="{270DE6B7-97CC-926F-EFA3-0EDD85C95AB6}"/>
          </ac:picMkLst>
        </pc:picChg>
        <pc:picChg chg="add mod">
          <ac:chgData name="Naveen Veeravally" userId="4681cae1ddbfe439" providerId="LiveId" clId="{97F70344-C7C6-449F-B63D-62A80B1A5276}" dt="2024-03-05T03:13:48.559" v="1540" actId="14100"/>
          <ac:picMkLst>
            <pc:docMk/>
            <pc:sldMk cId="3441185673" sldId="259"/>
            <ac:picMk id="4" creationId="{702ABBB9-1776-81FD-60E5-6051CAD119D2}"/>
          </ac:picMkLst>
        </pc:picChg>
        <pc:picChg chg="add del">
          <ac:chgData name="Naveen Veeravally" userId="4681cae1ddbfe439" providerId="LiveId" clId="{97F70344-C7C6-449F-B63D-62A80B1A5276}" dt="2024-03-04T02:38:42.605" v="201" actId="22"/>
          <ac:picMkLst>
            <pc:docMk/>
            <pc:sldMk cId="3441185673" sldId="259"/>
            <ac:picMk id="5" creationId="{147298E9-8854-D521-1C00-186B5F1CD4D5}"/>
          </ac:picMkLst>
        </pc:picChg>
      </pc:sldChg>
      <pc:sldChg chg="addSp delSp modSp new mod">
        <pc:chgData name="Naveen Veeravally" userId="4681cae1ddbfe439" providerId="LiveId" clId="{97F70344-C7C6-449F-B63D-62A80B1A5276}" dt="2024-03-05T03:01:32.749" v="1300" actId="20577"/>
        <pc:sldMkLst>
          <pc:docMk/>
          <pc:sldMk cId="4215908353" sldId="260"/>
        </pc:sldMkLst>
        <pc:spChg chg="add mod">
          <ac:chgData name="Naveen Veeravally" userId="4681cae1ddbfe439" providerId="LiveId" clId="{97F70344-C7C6-449F-B63D-62A80B1A5276}" dt="2024-03-04T03:02:14.840" v="426" actId="108"/>
          <ac:spMkLst>
            <pc:docMk/>
            <pc:sldMk cId="4215908353" sldId="260"/>
            <ac:spMk id="4" creationId="{1B265407-8696-B0A3-3E84-D9F50AB6D8B9}"/>
          </ac:spMkLst>
        </pc:spChg>
        <pc:spChg chg="add mod">
          <ac:chgData name="Naveen Veeravally" userId="4681cae1ddbfe439" providerId="LiveId" clId="{97F70344-C7C6-449F-B63D-62A80B1A5276}" dt="2024-03-05T03:01:32.749" v="1300" actId="20577"/>
          <ac:spMkLst>
            <pc:docMk/>
            <pc:sldMk cId="4215908353" sldId="260"/>
            <ac:spMk id="6" creationId="{EE70164F-C981-6F29-87BE-97654AC3E7DD}"/>
          </ac:spMkLst>
        </pc:spChg>
        <pc:picChg chg="add del mod">
          <ac:chgData name="Naveen Veeravally" userId="4681cae1ddbfe439" providerId="LiveId" clId="{97F70344-C7C6-449F-B63D-62A80B1A5276}" dt="2024-03-05T02:59:33.103" v="1220" actId="478"/>
          <ac:picMkLst>
            <pc:docMk/>
            <pc:sldMk cId="4215908353" sldId="260"/>
            <ac:picMk id="3" creationId="{380D1921-2634-2F5B-8A55-55E679B4F775}"/>
          </ac:picMkLst>
        </pc:picChg>
        <pc:picChg chg="add mod">
          <ac:chgData name="Naveen Veeravally" userId="4681cae1ddbfe439" providerId="LiveId" clId="{97F70344-C7C6-449F-B63D-62A80B1A5276}" dt="2024-03-05T02:59:38.472" v="1222" actId="1076"/>
          <ac:picMkLst>
            <pc:docMk/>
            <pc:sldMk cId="4215908353" sldId="260"/>
            <ac:picMk id="5" creationId="{9495D6FA-04F6-6AFB-FEDF-D81A63ECC2F0}"/>
          </ac:picMkLst>
        </pc:picChg>
      </pc:sldChg>
      <pc:sldChg chg="addSp delSp modSp new mod">
        <pc:chgData name="Naveen Veeravally" userId="4681cae1ddbfe439" providerId="LiveId" clId="{97F70344-C7C6-449F-B63D-62A80B1A5276}" dt="2024-03-04T03:32:34.078" v="748" actId="20577"/>
        <pc:sldMkLst>
          <pc:docMk/>
          <pc:sldMk cId="1810609609" sldId="261"/>
        </pc:sldMkLst>
        <pc:spChg chg="add mod">
          <ac:chgData name="Naveen Veeravally" userId="4681cae1ddbfe439" providerId="LiveId" clId="{97F70344-C7C6-449F-B63D-62A80B1A5276}" dt="2024-03-04T03:01:31.549" v="423" actId="108"/>
          <ac:spMkLst>
            <pc:docMk/>
            <pc:sldMk cId="1810609609" sldId="261"/>
            <ac:spMk id="4" creationId="{9D8FA69C-1E02-F61E-4CAE-7CC4D269A9A5}"/>
          </ac:spMkLst>
        </pc:spChg>
        <pc:spChg chg="add del mod">
          <ac:chgData name="Naveen Veeravally" userId="4681cae1ddbfe439" providerId="LiveId" clId="{97F70344-C7C6-449F-B63D-62A80B1A5276}" dt="2024-03-04T03:32:34.078" v="748" actId="20577"/>
          <ac:spMkLst>
            <pc:docMk/>
            <pc:sldMk cId="1810609609" sldId="261"/>
            <ac:spMk id="6" creationId="{75077767-77BF-D80E-210B-77926EA98D0D}"/>
          </ac:spMkLst>
        </pc:spChg>
        <pc:picChg chg="add mod">
          <ac:chgData name="Naveen Veeravally" userId="4681cae1ddbfe439" providerId="LiveId" clId="{97F70344-C7C6-449F-B63D-62A80B1A5276}" dt="2024-03-04T00:31:49.759" v="74" actId="14100"/>
          <ac:picMkLst>
            <pc:docMk/>
            <pc:sldMk cId="1810609609" sldId="261"/>
            <ac:picMk id="3" creationId="{CF7B6B94-B62C-7AD1-7DA9-2D616EC71C74}"/>
          </ac:picMkLst>
        </pc:picChg>
      </pc:sldChg>
      <pc:sldChg chg="addSp modSp new mod">
        <pc:chgData name="Naveen Veeravally" userId="4681cae1ddbfe439" providerId="LiveId" clId="{97F70344-C7C6-449F-B63D-62A80B1A5276}" dt="2024-03-05T00:26:04.101" v="1001" actId="255"/>
        <pc:sldMkLst>
          <pc:docMk/>
          <pc:sldMk cId="2488423417" sldId="262"/>
        </pc:sldMkLst>
        <pc:spChg chg="add mod">
          <ac:chgData name="Naveen Veeravally" userId="4681cae1ddbfe439" providerId="LiveId" clId="{97F70344-C7C6-449F-B63D-62A80B1A5276}" dt="2024-03-05T00:26:04.101" v="1001" actId="255"/>
          <ac:spMkLst>
            <pc:docMk/>
            <pc:sldMk cId="2488423417" sldId="262"/>
            <ac:spMk id="2" creationId="{CF31ACAE-54F3-2327-B0AC-6DB6D542F510}"/>
          </ac:spMkLst>
        </pc:spChg>
        <pc:spChg chg="add mod">
          <ac:chgData name="Naveen Veeravally" userId="4681cae1ddbfe439" providerId="LiveId" clId="{97F70344-C7C6-449F-B63D-62A80B1A5276}" dt="2024-03-04T03:02:26.899" v="427" actId="108"/>
          <ac:spMkLst>
            <pc:docMk/>
            <pc:sldMk cId="2488423417" sldId="262"/>
            <ac:spMk id="4" creationId="{4A9E38E4-828F-B5EC-3220-351D1C76B862}"/>
          </ac:spMkLst>
        </pc:spChg>
        <pc:picChg chg="add mod">
          <ac:chgData name="Naveen Veeravally" userId="4681cae1ddbfe439" providerId="LiveId" clId="{97F70344-C7C6-449F-B63D-62A80B1A5276}" dt="2024-03-04T02:36:23.048" v="196" actId="14100"/>
          <ac:picMkLst>
            <pc:docMk/>
            <pc:sldMk cId="2488423417" sldId="262"/>
            <ac:picMk id="3" creationId="{7E029488-09CA-4E3B-90C3-D38911280CF1}"/>
          </ac:picMkLst>
        </pc:picChg>
      </pc:sldChg>
      <pc:sldChg chg="addSp modSp new mod">
        <pc:chgData name="Naveen Veeravally" userId="4681cae1ddbfe439" providerId="LiveId" clId="{97F70344-C7C6-449F-B63D-62A80B1A5276}" dt="2024-03-05T00:37:48.576" v="1219" actId="207"/>
        <pc:sldMkLst>
          <pc:docMk/>
          <pc:sldMk cId="3366758533" sldId="263"/>
        </pc:sldMkLst>
        <pc:spChg chg="add mod">
          <ac:chgData name="Naveen Veeravally" userId="4681cae1ddbfe439" providerId="LiveId" clId="{97F70344-C7C6-449F-B63D-62A80B1A5276}" dt="2024-03-04T03:02:31.400" v="428" actId="108"/>
          <ac:spMkLst>
            <pc:docMk/>
            <pc:sldMk cId="3366758533" sldId="263"/>
            <ac:spMk id="2" creationId="{909522EA-3D55-75A5-8E79-6458AEB24C0B}"/>
          </ac:spMkLst>
        </pc:spChg>
        <pc:spChg chg="add mod">
          <ac:chgData name="Naveen Veeravally" userId="4681cae1ddbfe439" providerId="LiveId" clId="{97F70344-C7C6-449F-B63D-62A80B1A5276}" dt="2024-03-05T00:37:48.576" v="1219" actId="207"/>
          <ac:spMkLst>
            <pc:docMk/>
            <pc:sldMk cId="3366758533" sldId="263"/>
            <ac:spMk id="3" creationId="{ADC9E0D5-40CB-298F-6DCE-61205C4B7D8C}"/>
          </ac:spMkLst>
        </pc:spChg>
        <pc:picChg chg="add mod">
          <ac:chgData name="Naveen Veeravally" userId="4681cae1ddbfe439" providerId="LiveId" clId="{97F70344-C7C6-449F-B63D-62A80B1A5276}" dt="2024-03-04T02:43:49.750" v="275" actId="14100"/>
          <ac:picMkLst>
            <pc:docMk/>
            <pc:sldMk cId="3366758533" sldId="263"/>
            <ac:picMk id="4" creationId="{38E6A72F-179B-2CC0-2542-428ED3AE3FE8}"/>
          </ac:picMkLst>
        </pc:picChg>
      </pc:sldChg>
      <pc:sldChg chg="addSp modSp new mod">
        <pc:chgData name="Naveen Veeravally" userId="4681cae1ddbfe439" providerId="LiveId" clId="{97F70344-C7C6-449F-B63D-62A80B1A5276}" dt="2024-03-05T03:07:53.668" v="1414"/>
        <pc:sldMkLst>
          <pc:docMk/>
          <pc:sldMk cId="4106363566" sldId="264"/>
        </pc:sldMkLst>
        <pc:spChg chg="add mod">
          <ac:chgData name="Naveen Veeravally" userId="4681cae1ddbfe439" providerId="LiveId" clId="{97F70344-C7C6-449F-B63D-62A80B1A5276}" dt="2024-03-04T03:02:36.266" v="429" actId="108"/>
          <ac:spMkLst>
            <pc:docMk/>
            <pc:sldMk cId="4106363566" sldId="264"/>
            <ac:spMk id="2" creationId="{AF053348-9719-35B3-D249-C1AC910EFC66}"/>
          </ac:spMkLst>
        </pc:spChg>
        <pc:spChg chg="add mod">
          <ac:chgData name="Naveen Veeravally" userId="4681cae1ddbfe439" providerId="LiveId" clId="{97F70344-C7C6-449F-B63D-62A80B1A5276}" dt="2024-03-05T03:07:53.668" v="1414"/>
          <ac:spMkLst>
            <pc:docMk/>
            <pc:sldMk cId="4106363566" sldId="264"/>
            <ac:spMk id="3" creationId="{07D65462-36D4-2242-591A-A53D42EA0DBF}"/>
          </ac:spMkLst>
        </pc:spChg>
        <pc:picChg chg="add mod">
          <ac:chgData name="Naveen Veeravally" userId="4681cae1ddbfe439" providerId="LiveId" clId="{97F70344-C7C6-449F-B63D-62A80B1A5276}" dt="2024-03-04T02:46:01.049" v="353" actId="14100"/>
          <ac:picMkLst>
            <pc:docMk/>
            <pc:sldMk cId="4106363566" sldId="264"/>
            <ac:picMk id="4" creationId="{857BB321-9201-7DDD-5AE6-627FDE183A4B}"/>
          </ac:picMkLst>
        </pc:picChg>
      </pc:sldChg>
      <pc:sldChg chg="addSp delSp modSp new mod">
        <pc:chgData name="Naveen Veeravally" userId="4681cae1ddbfe439" providerId="LiveId" clId="{97F70344-C7C6-449F-B63D-62A80B1A5276}" dt="2024-03-05T03:12:08.321" v="1536" actId="14100"/>
        <pc:sldMkLst>
          <pc:docMk/>
          <pc:sldMk cId="276710452" sldId="265"/>
        </pc:sldMkLst>
        <pc:spChg chg="add mod">
          <ac:chgData name="Naveen Veeravally" userId="4681cae1ddbfe439" providerId="LiveId" clId="{97F70344-C7C6-449F-B63D-62A80B1A5276}" dt="2024-03-04T03:02:40.328" v="430" actId="108"/>
          <ac:spMkLst>
            <pc:docMk/>
            <pc:sldMk cId="276710452" sldId="265"/>
            <ac:spMk id="2" creationId="{64C3411E-D8CE-BB20-3601-3E82EFCBB48A}"/>
          </ac:spMkLst>
        </pc:spChg>
        <pc:spChg chg="add mod">
          <ac:chgData name="Naveen Veeravally" userId="4681cae1ddbfe439" providerId="LiveId" clId="{97F70344-C7C6-449F-B63D-62A80B1A5276}" dt="2024-03-05T03:12:08.321" v="1536" actId="14100"/>
          <ac:spMkLst>
            <pc:docMk/>
            <pc:sldMk cId="276710452" sldId="265"/>
            <ac:spMk id="6" creationId="{038CE6A7-9D4F-77D1-F224-7ABD1ABF688C}"/>
          </ac:spMkLst>
        </pc:spChg>
        <pc:picChg chg="add del mod">
          <ac:chgData name="Naveen Veeravally" userId="4681cae1ddbfe439" providerId="LiveId" clId="{97F70344-C7C6-449F-B63D-62A80B1A5276}" dt="2024-03-05T03:09:27.938" v="1415" actId="478"/>
          <ac:picMkLst>
            <pc:docMk/>
            <pc:sldMk cId="276710452" sldId="265"/>
            <ac:picMk id="4" creationId="{0BCEAC61-AB50-B973-3B40-AF6FBEA6A8D3}"/>
          </ac:picMkLst>
        </pc:picChg>
        <pc:picChg chg="add mod">
          <ac:chgData name="Naveen Veeravally" userId="4681cae1ddbfe439" providerId="LiveId" clId="{97F70344-C7C6-449F-B63D-62A80B1A5276}" dt="2024-03-05T03:09:41.338" v="1419" actId="1076"/>
          <ac:picMkLst>
            <pc:docMk/>
            <pc:sldMk cId="276710452" sldId="265"/>
            <ac:picMk id="5" creationId="{DEEDA2C7-FB40-55D6-B2AF-21D11074F0FD}"/>
          </ac:picMkLst>
        </pc:picChg>
      </pc:sldChg>
      <pc:sldChg chg="addSp modSp new del">
        <pc:chgData name="Naveen Veeravally" userId="4681cae1ddbfe439" providerId="LiveId" clId="{97F70344-C7C6-449F-B63D-62A80B1A5276}" dt="2024-03-04T03:02:52.316" v="431" actId="47"/>
        <pc:sldMkLst>
          <pc:docMk/>
          <pc:sldMk cId="2615187840" sldId="266"/>
        </pc:sldMkLst>
        <pc:spChg chg="add mod">
          <ac:chgData name="Naveen Veeravally" userId="4681cae1ddbfe439" providerId="LiveId" clId="{97F70344-C7C6-449F-B63D-62A80B1A5276}" dt="2024-03-04T02:39:26.730" v="211"/>
          <ac:spMkLst>
            <pc:docMk/>
            <pc:sldMk cId="2615187840" sldId="266"/>
            <ac:spMk id="2" creationId="{6E32F412-E026-98FF-94A2-036DC2D3A741}"/>
          </ac:spMkLst>
        </pc:spChg>
      </pc:sldChg>
      <pc:sldChg chg="addSp modSp new mod">
        <pc:chgData name="Naveen Veeravally" userId="4681cae1ddbfe439" providerId="LiveId" clId="{97F70344-C7C6-449F-B63D-62A80B1A5276}" dt="2024-03-05T03:29:04.889" v="1841" actId="20577"/>
        <pc:sldMkLst>
          <pc:docMk/>
          <pc:sldMk cId="3750645101" sldId="266"/>
        </pc:sldMkLst>
        <pc:spChg chg="add mod">
          <ac:chgData name="Naveen Veeravally" userId="4681cae1ddbfe439" providerId="LiveId" clId="{97F70344-C7C6-449F-B63D-62A80B1A5276}" dt="2024-03-05T03:29:04.889" v="1841" actId="20577"/>
          <ac:spMkLst>
            <pc:docMk/>
            <pc:sldMk cId="3750645101" sldId="266"/>
            <ac:spMk id="4" creationId="{B684BE2B-62E2-2B92-46C0-5591803E2B1C}"/>
          </ac:spMkLst>
        </pc:spChg>
        <pc:spChg chg="add mod">
          <ac:chgData name="Naveen Veeravally" userId="4681cae1ddbfe439" providerId="LiveId" clId="{97F70344-C7C6-449F-B63D-62A80B1A5276}" dt="2024-03-05T03:28:52.681" v="1840" actId="108"/>
          <ac:spMkLst>
            <pc:docMk/>
            <pc:sldMk cId="3750645101" sldId="266"/>
            <ac:spMk id="5" creationId="{99F8EB7F-A8EC-7CA5-BC9F-E05DE46E112F}"/>
          </ac:spMkLst>
        </pc:spChg>
        <pc:picChg chg="add mod">
          <ac:chgData name="Naveen Veeravally" userId="4681cae1ddbfe439" providerId="LiveId" clId="{97F70344-C7C6-449F-B63D-62A80B1A5276}" dt="2024-03-05T03:20:26.691" v="1638" actId="14100"/>
          <ac:picMkLst>
            <pc:docMk/>
            <pc:sldMk cId="3750645101" sldId="266"/>
            <ac:picMk id="3" creationId="{90B9B1B9-09FC-6C6F-DD15-66DC9C84F673}"/>
          </ac:picMkLst>
        </pc:picChg>
      </pc:sldChg>
      <pc:sldChg chg="addSp modSp new mod">
        <pc:chgData name="Naveen Veeravally" userId="4681cae1ddbfe439" providerId="LiveId" clId="{97F70344-C7C6-449F-B63D-62A80B1A5276}" dt="2024-03-05T03:29:44.749" v="1856" actId="20577"/>
        <pc:sldMkLst>
          <pc:docMk/>
          <pc:sldMk cId="1926935890" sldId="267"/>
        </pc:sldMkLst>
        <pc:spChg chg="add mod">
          <ac:chgData name="Naveen Veeravally" userId="4681cae1ddbfe439" providerId="LiveId" clId="{97F70344-C7C6-449F-B63D-62A80B1A5276}" dt="2024-03-05T03:29:44.749" v="1856" actId="20577"/>
          <ac:spMkLst>
            <pc:docMk/>
            <pc:sldMk cId="1926935890" sldId="267"/>
            <ac:spMk id="2" creationId="{693A0BBC-841B-824F-777E-1A55F4A786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EFC7-1779-7A18-87D5-1F43F7F7A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49544-3081-87A3-86F4-A2AA678BD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3AE3-2ABC-ACEF-80A0-FF689AD741A8}"/>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A277D903-EAE9-24A2-E8D9-E9AA547B6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F1BA-CA9E-D7F5-6EC3-3D72BA658F0A}"/>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31755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209-381F-333C-B651-CF8CA0663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70512-41DA-A869-2E9D-95A92FB9A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B3A66-0929-A35B-17F4-0D0BBD2C41C6}"/>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3EBDB282-8B45-5D2B-BB85-CE84A8618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D157F-90CE-41CF-1085-30C0799735DA}"/>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418107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01D31A-7104-D573-CA0C-4EFF219D0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6A1156-8FF0-207D-4BF2-4ADA557CC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EAE2B-F58D-6B97-02FE-734EE52449F6}"/>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09954093-ACAC-F838-CB33-916210B1D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9761D-F12E-4292-67D7-EBB3E2FD3149}"/>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6905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0312-88AD-A039-C025-7852EB1E7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43541-A066-992B-96E2-D859FB737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6D87A-33AA-1B12-9912-88A52C8DAB0C}"/>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0B50F385-83AC-D65F-BD8E-FAF7174A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77419-69B7-79CD-28A4-54D7EA30806B}"/>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384682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84AA-242F-0EA9-0A03-CB4278B83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B08220-735B-2A5A-80FD-E386C7727F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7516D-99FA-5D30-6FC3-9D10493EDF5D}"/>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209A28A7-05DD-08D6-4303-27D45A18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40471-6CBA-63CA-6F5B-78CB2D001DB7}"/>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23905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6AE5-2A54-7F38-7FF3-BDF7FADD1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F45A7-C52B-03F3-09C9-0CD226A7F0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74ECE0-29D2-F926-68D4-F55761644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28567-780B-53FE-8C8F-0514A24F3C3C}"/>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6" name="Footer Placeholder 5">
            <a:extLst>
              <a:ext uri="{FF2B5EF4-FFF2-40B4-BE49-F238E27FC236}">
                <a16:creationId xmlns:a16="http://schemas.microsoft.com/office/drawing/2014/main" id="{C2D6D904-6233-1EAF-958C-9757BC19C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6235C-D21B-AF80-4FF3-67FFA3176D42}"/>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422043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08DF-EAA2-636E-0CF4-FAF8F26DF5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27D8F-1B47-3617-ACB6-D4BFD1979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013FA-53B6-A42B-C32C-4A75DC943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0D84C0-292B-DCA2-336A-7FD5FAB70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C0279-A490-33A6-73DE-BD7484B188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C43B2-64BA-EBC4-3773-FA15EEC0799B}"/>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8" name="Footer Placeholder 7">
            <a:extLst>
              <a:ext uri="{FF2B5EF4-FFF2-40B4-BE49-F238E27FC236}">
                <a16:creationId xmlns:a16="http://schemas.microsoft.com/office/drawing/2014/main" id="{A700C9DB-7F8E-D1E0-DE19-E27F2F2CA8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857DE-0622-EF02-6FE9-5BD362F4236E}"/>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298159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BB43-5488-34AF-E9B7-C0DE1F0920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9943C5-02D4-8969-7D4B-623AB0D6A8DE}"/>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4" name="Footer Placeholder 3">
            <a:extLst>
              <a:ext uri="{FF2B5EF4-FFF2-40B4-BE49-F238E27FC236}">
                <a16:creationId xmlns:a16="http://schemas.microsoft.com/office/drawing/2014/main" id="{F7E9A8D6-1284-DE0E-45D2-59D8BFF59B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1A14D-18A8-E1EE-E601-FCE72C84CA2E}"/>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414217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09939-837C-7B5E-382E-222EC5CDF95A}"/>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3" name="Footer Placeholder 2">
            <a:extLst>
              <a:ext uri="{FF2B5EF4-FFF2-40B4-BE49-F238E27FC236}">
                <a16:creationId xmlns:a16="http://schemas.microsoft.com/office/drawing/2014/main" id="{F6E3330E-DD04-9579-5972-6FAEA97802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24FEC-B343-63E0-86DC-C648A96E29F2}"/>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260567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C8D2-7DEF-1994-C707-5D89EB64D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F9BEB-7AD4-EB53-2AFB-0D22FB541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C6427-66CE-768D-E649-3083D2F09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2D06F-025C-8E7D-8F4E-65874F27165F}"/>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6" name="Footer Placeholder 5">
            <a:extLst>
              <a:ext uri="{FF2B5EF4-FFF2-40B4-BE49-F238E27FC236}">
                <a16:creationId xmlns:a16="http://schemas.microsoft.com/office/drawing/2014/main" id="{AF60CD06-82FE-A99F-583D-9BD664936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32618-0400-573D-520C-0A11CE1605EA}"/>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31624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87EA-F17E-A36A-ED2E-82901805A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9EA43C-FB95-AC65-0D70-14B0473B3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2D5A1-AF0C-4EC0-E697-E81CC1E77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28D6B-C1F5-95CD-3229-3E3661CB8145}"/>
              </a:ext>
            </a:extLst>
          </p:cNvPr>
          <p:cNvSpPr>
            <a:spLocks noGrp="1"/>
          </p:cNvSpPr>
          <p:nvPr>
            <p:ph type="dt" sz="half" idx="10"/>
          </p:nvPr>
        </p:nvSpPr>
        <p:spPr/>
        <p:txBody>
          <a:bodyPr/>
          <a:lstStyle/>
          <a:p>
            <a:fld id="{721389C1-594A-4B3E-ABE3-6F4885097F33}" type="datetimeFigureOut">
              <a:rPr lang="en-US" smtClean="0"/>
              <a:t>3/4/2024</a:t>
            </a:fld>
            <a:endParaRPr lang="en-US"/>
          </a:p>
        </p:txBody>
      </p:sp>
      <p:sp>
        <p:nvSpPr>
          <p:cNvPr id="6" name="Footer Placeholder 5">
            <a:extLst>
              <a:ext uri="{FF2B5EF4-FFF2-40B4-BE49-F238E27FC236}">
                <a16:creationId xmlns:a16="http://schemas.microsoft.com/office/drawing/2014/main" id="{E84FA851-7C09-1D5D-78EE-DFB30AF76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7165D-671E-2C7C-322C-11E8BCB547F2}"/>
              </a:ext>
            </a:extLst>
          </p:cNvPr>
          <p:cNvSpPr>
            <a:spLocks noGrp="1"/>
          </p:cNvSpPr>
          <p:nvPr>
            <p:ph type="sldNum" sz="quarter" idx="12"/>
          </p:nvPr>
        </p:nvSpPr>
        <p:spPr/>
        <p:txBody>
          <a:bodyPr/>
          <a:lstStyle/>
          <a:p>
            <a:fld id="{02427843-4B3E-4D63-BFD6-FB7E6AB6FB6D}" type="slidenum">
              <a:rPr lang="en-US" smtClean="0"/>
              <a:t>‹#›</a:t>
            </a:fld>
            <a:endParaRPr lang="en-US"/>
          </a:p>
        </p:txBody>
      </p:sp>
    </p:spTree>
    <p:extLst>
      <p:ext uri="{BB962C8B-B14F-4D97-AF65-F5344CB8AC3E}">
        <p14:creationId xmlns:p14="http://schemas.microsoft.com/office/powerpoint/2010/main" val="312405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7275F-1C67-CBE6-B5A1-190105136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4A9830-750C-5689-9984-C0053A956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AE9C4-3D0C-4E27-250B-6ED9C9739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1389C1-594A-4B3E-ABE3-6F4885097F33}" type="datetimeFigureOut">
              <a:rPr lang="en-US" smtClean="0"/>
              <a:t>3/4/2024</a:t>
            </a:fld>
            <a:endParaRPr lang="en-US"/>
          </a:p>
        </p:txBody>
      </p:sp>
      <p:sp>
        <p:nvSpPr>
          <p:cNvPr id="5" name="Footer Placeholder 4">
            <a:extLst>
              <a:ext uri="{FF2B5EF4-FFF2-40B4-BE49-F238E27FC236}">
                <a16:creationId xmlns:a16="http://schemas.microsoft.com/office/drawing/2014/main" id="{D7BB52DA-5CAA-99EB-ACA1-1C2640538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4DD60D-C553-F8D4-5F3D-45FA28D4A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427843-4B3E-4D63-BFD6-FB7E6AB6FB6D}" type="slidenum">
              <a:rPr lang="en-US" smtClean="0"/>
              <a:t>‹#›</a:t>
            </a:fld>
            <a:endParaRPr lang="en-US"/>
          </a:p>
        </p:txBody>
      </p:sp>
    </p:spTree>
    <p:extLst>
      <p:ext uri="{BB962C8B-B14F-4D97-AF65-F5344CB8AC3E}">
        <p14:creationId xmlns:p14="http://schemas.microsoft.com/office/powerpoint/2010/main" val="170420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5CC6-36E4-70FD-BE77-A9471CEAAC80}"/>
              </a:ext>
            </a:extLst>
          </p:cNvPr>
          <p:cNvSpPr>
            <a:spLocks noGrp="1"/>
          </p:cNvSpPr>
          <p:nvPr>
            <p:ph type="title"/>
          </p:nvPr>
        </p:nvSpPr>
        <p:spPr/>
        <p:txBody>
          <a:bodyPr>
            <a:normAutofit/>
          </a:bodyPr>
          <a:lstStyle/>
          <a:p>
            <a:pPr algn="ctr"/>
            <a:r>
              <a:rPr lang="en-US" sz="2800" b="1" i="0" dirty="0">
                <a:solidFill>
                  <a:schemeClr val="tx2">
                    <a:lumMod val="75000"/>
                    <a:lumOff val="25000"/>
                  </a:schemeClr>
                </a:solidFill>
                <a:effectLst/>
                <a:latin typeface="+mn-lt"/>
              </a:rPr>
              <a:t>Customer Segmentation Based on Credit Risk</a:t>
            </a:r>
            <a:endParaRPr lang="en-US" sz="2800" b="1" dirty="0">
              <a:solidFill>
                <a:schemeClr val="tx2">
                  <a:lumMod val="75000"/>
                  <a:lumOff val="25000"/>
                </a:schemeClr>
              </a:solidFill>
              <a:latin typeface="+mn-lt"/>
            </a:endParaRPr>
          </a:p>
        </p:txBody>
      </p:sp>
      <p:sp>
        <p:nvSpPr>
          <p:cNvPr id="3" name="Content Placeholder 2">
            <a:extLst>
              <a:ext uri="{FF2B5EF4-FFF2-40B4-BE49-F238E27FC236}">
                <a16:creationId xmlns:a16="http://schemas.microsoft.com/office/drawing/2014/main" id="{9A4994C1-A857-1AB5-CF27-F9668CD6128E}"/>
              </a:ext>
            </a:extLst>
          </p:cNvPr>
          <p:cNvSpPr>
            <a:spLocks noGrp="1"/>
          </p:cNvSpPr>
          <p:nvPr>
            <p:ph idx="1"/>
          </p:nvPr>
        </p:nvSpPr>
        <p:spPr/>
        <p:txBody>
          <a:bodyPr>
            <a:normAutofit/>
          </a:bodyPr>
          <a:lstStyle/>
          <a:p>
            <a:r>
              <a:rPr lang="en-US" sz="1600" i="0" dirty="0">
                <a:solidFill>
                  <a:schemeClr val="accent3">
                    <a:lumMod val="60000"/>
                    <a:lumOff val="40000"/>
                  </a:schemeClr>
                </a:solidFill>
                <a:effectLst/>
              </a:rPr>
              <a:t>In the rapidly evolving financial landscape, accurate credit risk assessment plays a crucial role in informed lending decisions for banks.</a:t>
            </a:r>
          </a:p>
          <a:p>
            <a:r>
              <a:rPr lang="en-US" sz="1600" i="0" dirty="0">
                <a:solidFill>
                  <a:schemeClr val="accent3">
                    <a:lumMod val="60000"/>
                    <a:lumOff val="40000"/>
                  </a:schemeClr>
                </a:solidFill>
                <a:effectLst/>
              </a:rPr>
              <a:t> This project aims to develop a machine learning model that can predict the credit risk assessment for loan applicants based on their demographic and financial attributes. </a:t>
            </a:r>
          </a:p>
          <a:p>
            <a:r>
              <a:rPr lang="en-US" sz="1600" i="0" dirty="0">
                <a:solidFill>
                  <a:schemeClr val="accent3">
                    <a:lumMod val="60000"/>
                    <a:lumOff val="40000"/>
                  </a:schemeClr>
                </a:solidFill>
                <a:effectLst/>
              </a:rPr>
              <a:t>The model aims to minimize the risk and maximize the profit of the bank by effectively segmenting customers into low-risk and high-risk categories. This is a binary classification problem, where the goal is to classify applicants as either good or bad credit risks. </a:t>
            </a:r>
          </a:p>
          <a:p>
            <a:r>
              <a:rPr lang="en-US" sz="1600" i="0" dirty="0">
                <a:solidFill>
                  <a:schemeClr val="accent3">
                    <a:lumMod val="60000"/>
                    <a:lumOff val="40000"/>
                  </a:schemeClr>
                </a:solidFill>
                <a:effectLst/>
              </a:rPr>
              <a:t>The model will utilize a dataset containing demographic variables such as age, gender, job type, and housing status, as well as financial variables such as savings accounts, checking accounts, credit amount, duration, and purpose of the loan. </a:t>
            </a:r>
          </a:p>
          <a:p>
            <a:r>
              <a:rPr lang="en-US" sz="1600" i="0" dirty="0">
                <a:solidFill>
                  <a:schemeClr val="accent3">
                    <a:lumMod val="60000"/>
                    <a:lumOff val="40000"/>
                  </a:schemeClr>
                </a:solidFill>
                <a:effectLst/>
              </a:rPr>
              <a:t>Through exploratory data analysis, data preprocessing, and machine learning techniques, the project seeks to uncover hidden patterns, trends, and key indicators that contribute to determining the creditworthiness of applicants. Ultimately, the developed model will assist banks in making informed decisions while accepting or rejecting loan applications, thereby minimizing potential losses and maximizing profitability from the bank's perspective.</a:t>
            </a:r>
            <a:endParaRPr lang="en-US" sz="1600" dirty="0">
              <a:solidFill>
                <a:schemeClr val="accent3">
                  <a:lumMod val="60000"/>
                  <a:lumOff val="40000"/>
                </a:schemeClr>
              </a:solidFill>
            </a:endParaRPr>
          </a:p>
        </p:txBody>
      </p:sp>
    </p:spTree>
    <p:extLst>
      <p:ext uri="{BB962C8B-B14F-4D97-AF65-F5344CB8AC3E}">
        <p14:creationId xmlns:p14="http://schemas.microsoft.com/office/powerpoint/2010/main" val="360168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9B1B9-09FC-6C6F-DD15-66DC9C84F673}"/>
              </a:ext>
            </a:extLst>
          </p:cNvPr>
          <p:cNvPicPr>
            <a:picLocks noChangeAspect="1"/>
          </p:cNvPicPr>
          <p:nvPr/>
        </p:nvPicPr>
        <p:blipFill>
          <a:blip r:embed="rId2"/>
          <a:stretch>
            <a:fillRect/>
          </a:stretch>
        </p:blipFill>
        <p:spPr>
          <a:xfrm>
            <a:off x="170329" y="2002536"/>
            <a:ext cx="6504791" cy="4855464"/>
          </a:xfrm>
          <a:prstGeom prst="rect">
            <a:avLst/>
          </a:prstGeom>
        </p:spPr>
      </p:pic>
      <p:sp>
        <p:nvSpPr>
          <p:cNvPr id="4" name="TextBox 3">
            <a:extLst>
              <a:ext uri="{FF2B5EF4-FFF2-40B4-BE49-F238E27FC236}">
                <a16:creationId xmlns:a16="http://schemas.microsoft.com/office/drawing/2014/main" id="{B684BE2B-62E2-2B92-46C0-5591803E2B1C}"/>
              </a:ext>
            </a:extLst>
          </p:cNvPr>
          <p:cNvSpPr txBox="1"/>
          <p:nvPr/>
        </p:nvSpPr>
        <p:spPr>
          <a:xfrm>
            <a:off x="7552944" y="1837944"/>
            <a:ext cx="4078224" cy="1200329"/>
          </a:xfrm>
          <a:prstGeom prst="rect">
            <a:avLst/>
          </a:prstGeom>
          <a:noFill/>
        </p:spPr>
        <p:txBody>
          <a:bodyPr wrap="square" rtlCol="0">
            <a:spAutoFit/>
          </a:bodyPr>
          <a:lstStyle/>
          <a:p>
            <a:r>
              <a:rPr lang="en-US" dirty="0">
                <a:solidFill>
                  <a:srgbClr val="00B050"/>
                </a:solidFill>
              </a:rPr>
              <a:t>According to my analysis risk is more likely to be good count of saving account is other(245)  than otherwise(on average).</a:t>
            </a:r>
          </a:p>
        </p:txBody>
      </p:sp>
      <p:sp>
        <p:nvSpPr>
          <p:cNvPr id="5" name="TextBox 4">
            <a:extLst>
              <a:ext uri="{FF2B5EF4-FFF2-40B4-BE49-F238E27FC236}">
                <a16:creationId xmlns:a16="http://schemas.microsoft.com/office/drawing/2014/main" id="{99F8EB7F-A8EC-7CA5-BC9F-E05DE46E112F}"/>
              </a:ext>
            </a:extLst>
          </p:cNvPr>
          <p:cNvSpPr txBox="1"/>
          <p:nvPr/>
        </p:nvSpPr>
        <p:spPr>
          <a:xfrm>
            <a:off x="1371600" y="585216"/>
            <a:ext cx="7031736" cy="369332"/>
          </a:xfrm>
          <a:prstGeom prst="rect">
            <a:avLst/>
          </a:prstGeom>
          <a:noFill/>
        </p:spPr>
        <p:txBody>
          <a:bodyPr wrap="square" rtlCol="0">
            <a:spAutoFit/>
          </a:bodyPr>
          <a:lstStyle/>
          <a:p>
            <a:r>
              <a:rPr lang="en-US" b="1" dirty="0">
                <a:solidFill>
                  <a:schemeClr val="accent2">
                    <a:lumMod val="75000"/>
                  </a:schemeClr>
                </a:solidFill>
              </a:rPr>
              <a:t>Count of savings account by savings account and risk analysis</a:t>
            </a:r>
          </a:p>
        </p:txBody>
      </p:sp>
    </p:spTree>
    <p:extLst>
      <p:ext uri="{BB962C8B-B14F-4D97-AF65-F5344CB8AC3E}">
        <p14:creationId xmlns:p14="http://schemas.microsoft.com/office/powerpoint/2010/main" val="37506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A0BBC-841B-824F-777E-1A55F4A78647}"/>
              </a:ext>
            </a:extLst>
          </p:cNvPr>
          <p:cNvSpPr txBox="1"/>
          <p:nvPr/>
        </p:nvSpPr>
        <p:spPr>
          <a:xfrm>
            <a:off x="3538728" y="2240280"/>
            <a:ext cx="5184648" cy="523220"/>
          </a:xfrm>
          <a:prstGeom prst="rect">
            <a:avLst/>
          </a:prstGeom>
          <a:noFill/>
        </p:spPr>
        <p:txBody>
          <a:bodyPr wrap="square" rtlCol="0">
            <a:spAutoFit/>
          </a:bodyPr>
          <a:lstStyle/>
          <a:p>
            <a:pPr algn="ctr"/>
            <a:r>
              <a:rPr lang="en-US" sz="2800" dirty="0"/>
              <a:t>Thank  you</a:t>
            </a:r>
          </a:p>
        </p:txBody>
      </p:sp>
    </p:spTree>
    <p:extLst>
      <p:ext uri="{BB962C8B-B14F-4D97-AF65-F5344CB8AC3E}">
        <p14:creationId xmlns:p14="http://schemas.microsoft.com/office/powerpoint/2010/main" val="19269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7B6B94-B62C-7AD1-7DA9-2D616EC71C74}"/>
              </a:ext>
            </a:extLst>
          </p:cNvPr>
          <p:cNvPicPr>
            <a:picLocks noChangeAspect="1"/>
          </p:cNvPicPr>
          <p:nvPr/>
        </p:nvPicPr>
        <p:blipFill>
          <a:blip r:embed="rId2"/>
          <a:stretch>
            <a:fillRect/>
          </a:stretch>
        </p:blipFill>
        <p:spPr>
          <a:xfrm>
            <a:off x="102636" y="1707502"/>
            <a:ext cx="7641772" cy="4949467"/>
          </a:xfrm>
          <a:prstGeom prst="rect">
            <a:avLst/>
          </a:prstGeom>
        </p:spPr>
      </p:pic>
      <p:sp>
        <p:nvSpPr>
          <p:cNvPr id="4" name="TextBox 3">
            <a:extLst>
              <a:ext uri="{FF2B5EF4-FFF2-40B4-BE49-F238E27FC236}">
                <a16:creationId xmlns:a16="http://schemas.microsoft.com/office/drawing/2014/main" id="{9D8FA69C-1E02-F61E-4CAE-7CC4D269A9A5}"/>
              </a:ext>
            </a:extLst>
          </p:cNvPr>
          <p:cNvSpPr txBox="1"/>
          <p:nvPr/>
        </p:nvSpPr>
        <p:spPr>
          <a:xfrm>
            <a:off x="603877" y="201031"/>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Sum of credit amount By Risk analysis</a:t>
            </a:r>
          </a:p>
        </p:txBody>
      </p:sp>
      <p:sp>
        <p:nvSpPr>
          <p:cNvPr id="6" name="TextBox 5">
            <a:extLst>
              <a:ext uri="{FF2B5EF4-FFF2-40B4-BE49-F238E27FC236}">
                <a16:creationId xmlns:a16="http://schemas.microsoft.com/office/drawing/2014/main" id="{75077767-77BF-D80E-210B-77926EA98D0D}"/>
              </a:ext>
            </a:extLst>
          </p:cNvPr>
          <p:cNvSpPr txBox="1"/>
          <p:nvPr/>
        </p:nvSpPr>
        <p:spPr>
          <a:xfrm>
            <a:off x="6245352" y="1399032"/>
            <a:ext cx="5404104" cy="923330"/>
          </a:xfrm>
          <a:prstGeom prst="rect">
            <a:avLst/>
          </a:prstGeom>
          <a:noFill/>
        </p:spPr>
        <p:txBody>
          <a:bodyPr wrap="square">
            <a:spAutoFit/>
          </a:bodyPr>
          <a:lstStyle/>
          <a:p>
            <a:r>
              <a:rPr lang="en-US" sz="1800" dirty="0">
                <a:solidFill>
                  <a:schemeClr val="accent3">
                    <a:lumMod val="60000"/>
                    <a:lumOff val="40000"/>
                  </a:schemeClr>
                </a:solidFill>
              </a:rPr>
              <a:t>It is more probable that risk will have a positive outcome good (63.88%) than a negative one bad (36.12%).</a:t>
            </a:r>
          </a:p>
        </p:txBody>
      </p:sp>
    </p:spTree>
    <p:extLst>
      <p:ext uri="{BB962C8B-B14F-4D97-AF65-F5344CB8AC3E}">
        <p14:creationId xmlns:p14="http://schemas.microsoft.com/office/powerpoint/2010/main" val="181060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1AF271-86E1-82BB-0ABD-3EE35834FFB0}"/>
              </a:ext>
            </a:extLst>
          </p:cNvPr>
          <p:cNvPicPr>
            <a:picLocks noChangeAspect="1"/>
          </p:cNvPicPr>
          <p:nvPr/>
        </p:nvPicPr>
        <p:blipFill rotWithShape="1">
          <a:blip r:embed="rId2"/>
          <a:srcRect l="-1" t="-1527" r="-1527"/>
          <a:stretch/>
        </p:blipFill>
        <p:spPr>
          <a:xfrm>
            <a:off x="78788" y="1912776"/>
            <a:ext cx="7441686" cy="4469363"/>
          </a:xfrm>
          <a:prstGeom prst="rect">
            <a:avLst/>
          </a:prstGeom>
        </p:spPr>
      </p:pic>
      <p:sp>
        <p:nvSpPr>
          <p:cNvPr id="6" name="TextBox 5">
            <a:extLst>
              <a:ext uri="{FF2B5EF4-FFF2-40B4-BE49-F238E27FC236}">
                <a16:creationId xmlns:a16="http://schemas.microsoft.com/office/drawing/2014/main" id="{8FDDF471-04AA-1300-63B8-B477C6B433B6}"/>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Sex count by Sex and Risk Analysis</a:t>
            </a:r>
          </a:p>
        </p:txBody>
      </p:sp>
      <p:sp>
        <p:nvSpPr>
          <p:cNvPr id="7" name="TextBox 6">
            <a:extLst>
              <a:ext uri="{FF2B5EF4-FFF2-40B4-BE49-F238E27FC236}">
                <a16:creationId xmlns:a16="http://schemas.microsoft.com/office/drawing/2014/main" id="{98F901D1-1CA9-FBD3-33AF-0A3BA42A0BDA}"/>
              </a:ext>
            </a:extLst>
          </p:cNvPr>
          <p:cNvSpPr txBox="1"/>
          <p:nvPr/>
        </p:nvSpPr>
        <p:spPr>
          <a:xfrm>
            <a:off x="7936992" y="1490472"/>
            <a:ext cx="4059936" cy="1815882"/>
          </a:xfrm>
          <a:prstGeom prst="rect">
            <a:avLst/>
          </a:prstGeom>
          <a:noFill/>
        </p:spPr>
        <p:txBody>
          <a:bodyPr wrap="square" rtlCol="0">
            <a:spAutoFit/>
          </a:bodyPr>
          <a:lstStyle/>
          <a:p>
            <a:r>
              <a:rPr lang="en-US" sz="1600" dirty="0">
                <a:solidFill>
                  <a:schemeClr val="accent3">
                    <a:lumMod val="60000"/>
                    <a:lumOff val="40000"/>
                  </a:schemeClr>
                </a:solidFill>
              </a:rPr>
              <a:t>According to the chart, the number of males with good risk is 499, which is higher than the number of females with the same risk, which is only 201. This data indicates that there could be a gender-based disparity in the likelihood of having good risk.</a:t>
            </a:r>
          </a:p>
          <a:p>
            <a:endParaRPr lang="en-US" sz="1600" dirty="0">
              <a:solidFill>
                <a:schemeClr val="accent3">
                  <a:lumMod val="60000"/>
                  <a:lumOff val="40000"/>
                </a:schemeClr>
              </a:solidFill>
            </a:endParaRPr>
          </a:p>
        </p:txBody>
      </p:sp>
    </p:spTree>
    <p:extLst>
      <p:ext uri="{BB962C8B-B14F-4D97-AF65-F5344CB8AC3E}">
        <p14:creationId xmlns:p14="http://schemas.microsoft.com/office/powerpoint/2010/main" val="131950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4F7C42-5654-C78B-BDBB-ECBE403A4033}"/>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A sum of Job and Job count By Risk analysis</a:t>
            </a:r>
          </a:p>
        </p:txBody>
      </p:sp>
      <p:sp>
        <p:nvSpPr>
          <p:cNvPr id="7" name="TextBox 6">
            <a:extLst>
              <a:ext uri="{FF2B5EF4-FFF2-40B4-BE49-F238E27FC236}">
                <a16:creationId xmlns:a16="http://schemas.microsoft.com/office/drawing/2014/main" id="{5216F507-9593-AC4A-BC02-608888A3794B}"/>
              </a:ext>
            </a:extLst>
          </p:cNvPr>
          <p:cNvSpPr txBox="1"/>
          <p:nvPr/>
        </p:nvSpPr>
        <p:spPr>
          <a:xfrm>
            <a:off x="7203234" y="1682496"/>
            <a:ext cx="4535424" cy="1200329"/>
          </a:xfrm>
          <a:prstGeom prst="rect">
            <a:avLst/>
          </a:prstGeom>
          <a:noFill/>
        </p:spPr>
        <p:txBody>
          <a:bodyPr wrap="square" rtlCol="0">
            <a:spAutoFit/>
          </a:bodyPr>
          <a:lstStyle/>
          <a:p>
            <a:r>
              <a:rPr lang="en-US" dirty="0">
                <a:solidFill>
                  <a:srgbClr val="00B050"/>
                </a:solidFill>
              </a:rPr>
              <a:t>According to this chart, it seems that on average, having two jobs (444) is more likely to result in favorable outcomes than any other option in terms of risk.</a:t>
            </a:r>
          </a:p>
        </p:txBody>
      </p:sp>
      <p:pic>
        <p:nvPicPr>
          <p:cNvPr id="4" name="Picture 3">
            <a:extLst>
              <a:ext uri="{FF2B5EF4-FFF2-40B4-BE49-F238E27FC236}">
                <a16:creationId xmlns:a16="http://schemas.microsoft.com/office/drawing/2014/main" id="{702ABBB9-1776-81FD-60E5-6051CAD119D2}"/>
              </a:ext>
            </a:extLst>
          </p:cNvPr>
          <p:cNvPicPr>
            <a:picLocks noChangeAspect="1"/>
          </p:cNvPicPr>
          <p:nvPr/>
        </p:nvPicPr>
        <p:blipFill>
          <a:blip r:embed="rId2"/>
          <a:stretch>
            <a:fillRect/>
          </a:stretch>
        </p:blipFill>
        <p:spPr>
          <a:xfrm>
            <a:off x="0" y="2328826"/>
            <a:ext cx="6812280" cy="4311011"/>
          </a:xfrm>
          <a:prstGeom prst="rect">
            <a:avLst/>
          </a:prstGeom>
        </p:spPr>
      </p:pic>
    </p:spTree>
    <p:extLst>
      <p:ext uri="{BB962C8B-B14F-4D97-AF65-F5344CB8AC3E}">
        <p14:creationId xmlns:p14="http://schemas.microsoft.com/office/powerpoint/2010/main" val="344118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65407-8696-B0A3-3E84-D9F50AB6D8B9}"/>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Sum of Duration By Risk analysis</a:t>
            </a:r>
          </a:p>
        </p:txBody>
      </p:sp>
      <p:pic>
        <p:nvPicPr>
          <p:cNvPr id="5" name="Picture 4">
            <a:extLst>
              <a:ext uri="{FF2B5EF4-FFF2-40B4-BE49-F238E27FC236}">
                <a16:creationId xmlns:a16="http://schemas.microsoft.com/office/drawing/2014/main" id="{9495D6FA-04F6-6AFB-FEDF-D81A63ECC2F0}"/>
              </a:ext>
            </a:extLst>
          </p:cNvPr>
          <p:cNvPicPr>
            <a:picLocks noChangeAspect="1"/>
          </p:cNvPicPr>
          <p:nvPr/>
        </p:nvPicPr>
        <p:blipFill>
          <a:blip r:embed="rId2"/>
          <a:stretch>
            <a:fillRect/>
          </a:stretch>
        </p:blipFill>
        <p:spPr>
          <a:xfrm>
            <a:off x="475861" y="889436"/>
            <a:ext cx="5858693" cy="5572903"/>
          </a:xfrm>
          <a:prstGeom prst="rect">
            <a:avLst/>
          </a:prstGeom>
        </p:spPr>
      </p:pic>
      <p:sp>
        <p:nvSpPr>
          <p:cNvPr id="6" name="TextBox 5">
            <a:extLst>
              <a:ext uri="{FF2B5EF4-FFF2-40B4-BE49-F238E27FC236}">
                <a16:creationId xmlns:a16="http://schemas.microsoft.com/office/drawing/2014/main" id="{EE70164F-C981-6F29-87BE-97654AC3E7DD}"/>
              </a:ext>
            </a:extLst>
          </p:cNvPr>
          <p:cNvSpPr txBox="1"/>
          <p:nvPr/>
        </p:nvSpPr>
        <p:spPr>
          <a:xfrm>
            <a:off x="7035282" y="1520890"/>
            <a:ext cx="4002832" cy="646331"/>
          </a:xfrm>
          <a:prstGeom prst="rect">
            <a:avLst/>
          </a:prstGeom>
          <a:noFill/>
        </p:spPr>
        <p:txBody>
          <a:bodyPr wrap="square" rtlCol="0">
            <a:spAutoFit/>
          </a:bodyPr>
          <a:lstStyle/>
          <a:p>
            <a:r>
              <a:rPr lang="en-US" dirty="0">
                <a:solidFill>
                  <a:srgbClr val="00B050"/>
                </a:solidFill>
              </a:rPr>
              <a:t>Based on the chart, a duration of 8 or less is likely to be good risk.</a:t>
            </a:r>
          </a:p>
        </p:txBody>
      </p:sp>
    </p:spTree>
    <p:extLst>
      <p:ext uri="{BB962C8B-B14F-4D97-AF65-F5344CB8AC3E}">
        <p14:creationId xmlns:p14="http://schemas.microsoft.com/office/powerpoint/2010/main" val="421590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029488-09CA-4E3B-90C3-D38911280CF1}"/>
              </a:ext>
            </a:extLst>
          </p:cNvPr>
          <p:cNvPicPr>
            <a:picLocks noChangeAspect="1"/>
          </p:cNvPicPr>
          <p:nvPr/>
        </p:nvPicPr>
        <p:blipFill>
          <a:blip r:embed="rId2"/>
          <a:stretch>
            <a:fillRect/>
          </a:stretch>
        </p:blipFill>
        <p:spPr>
          <a:xfrm>
            <a:off x="0" y="2911151"/>
            <a:ext cx="7800392" cy="3720204"/>
          </a:xfrm>
          <a:prstGeom prst="rect">
            <a:avLst/>
          </a:prstGeom>
        </p:spPr>
      </p:pic>
      <p:sp>
        <p:nvSpPr>
          <p:cNvPr id="4" name="TextBox 3">
            <a:extLst>
              <a:ext uri="{FF2B5EF4-FFF2-40B4-BE49-F238E27FC236}">
                <a16:creationId xmlns:a16="http://schemas.microsoft.com/office/drawing/2014/main" id="{4A9E38E4-828F-B5EC-3220-351D1C76B862}"/>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Age count By Age and Risk analysis</a:t>
            </a:r>
          </a:p>
        </p:txBody>
      </p:sp>
      <p:sp>
        <p:nvSpPr>
          <p:cNvPr id="2" name="TextBox 1">
            <a:extLst>
              <a:ext uri="{FF2B5EF4-FFF2-40B4-BE49-F238E27FC236}">
                <a16:creationId xmlns:a16="http://schemas.microsoft.com/office/drawing/2014/main" id="{CF31ACAE-54F3-2327-B0AC-6DB6D542F510}"/>
              </a:ext>
            </a:extLst>
          </p:cNvPr>
          <p:cNvSpPr txBox="1"/>
          <p:nvPr/>
        </p:nvSpPr>
        <p:spPr>
          <a:xfrm>
            <a:off x="5995416" y="2432304"/>
            <a:ext cx="5434584" cy="584775"/>
          </a:xfrm>
          <a:prstGeom prst="rect">
            <a:avLst/>
          </a:prstGeom>
          <a:noFill/>
        </p:spPr>
        <p:txBody>
          <a:bodyPr wrap="square" rtlCol="0">
            <a:spAutoFit/>
          </a:bodyPr>
          <a:lstStyle/>
          <a:p>
            <a:r>
              <a:rPr lang="en-US" sz="1600" dirty="0">
                <a:solidFill>
                  <a:srgbClr val="00B050"/>
                </a:solidFill>
              </a:rPr>
              <a:t>According to this chart, individuals over the age of 25 are considered to be a good risk.</a:t>
            </a:r>
          </a:p>
        </p:txBody>
      </p:sp>
    </p:spTree>
    <p:extLst>
      <p:ext uri="{BB962C8B-B14F-4D97-AF65-F5344CB8AC3E}">
        <p14:creationId xmlns:p14="http://schemas.microsoft.com/office/powerpoint/2010/main" val="248842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522EA-3D55-75A5-8E79-6458AEB24C0B}"/>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Checking account by checking and risk analysis</a:t>
            </a:r>
          </a:p>
        </p:txBody>
      </p:sp>
      <p:pic>
        <p:nvPicPr>
          <p:cNvPr id="4" name="Picture 3">
            <a:extLst>
              <a:ext uri="{FF2B5EF4-FFF2-40B4-BE49-F238E27FC236}">
                <a16:creationId xmlns:a16="http://schemas.microsoft.com/office/drawing/2014/main" id="{38E6A72F-179B-2CC0-2542-428ED3AE3FE8}"/>
              </a:ext>
            </a:extLst>
          </p:cNvPr>
          <p:cNvPicPr>
            <a:picLocks noChangeAspect="1"/>
          </p:cNvPicPr>
          <p:nvPr/>
        </p:nvPicPr>
        <p:blipFill>
          <a:blip r:embed="rId2"/>
          <a:stretch>
            <a:fillRect/>
          </a:stretch>
        </p:blipFill>
        <p:spPr>
          <a:xfrm>
            <a:off x="165479" y="1716832"/>
            <a:ext cx="7065745" cy="5141167"/>
          </a:xfrm>
          <a:prstGeom prst="rect">
            <a:avLst/>
          </a:prstGeom>
        </p:spPr>
      </p:pic>
      <p:sp>
        <p:nvSpPr>
          <p:cNvPr id="3" name="TextBox 2">
            <a:extLst>
              <a:ext uri="{FF2B5EF4-FFF2-40B4-BE49-F238E27FC236}">
                <a16:creationId xmlns:a16="http://schemas.microsoft.com/office/drawing/2014/main" id="{ADC9E0D5-40CB-298F-6DCE-61205C4B7D8C}"/>
              </a:ext>
            </a:extLst>
          </p:cNvPr>
          <p:cNvSpPr txBox="1"/>
          <p:nvPr/>
        </p:nvSpPr>
        <p:spPr>
          <a:xfrm>
            <a:off x="6969967" y="1527048"/>
            <a:ext cx="4423457" cy="2031325"/>
          </a:xfrm>
          <a:prstGeom prst="rect">
            <a:avLst/>
          </a:prstGeom>
          <a:noFill/>
        </p:spPr>
        <p:txBody>
          <a:bodyPr wrap="square" rtlCol="0">
            <a:spAutoFit/>
          </a:bodyPr>
          <a:lstStyle/>
          <a:p>
            <a:r>
              <a:rPr lang="en-US" dirty="0">
                <a:solidFill>
                  <a:srgbClr val="00B050"/>
                </a:solidFill>
              </a:rPr>
              <a:t>According to the chart, the likelihood of risk being good is higher for the checking account labeled as "other" (397), compared to "moderate" (164) and "little" (139). However, the risk is very bad for "other" (60), compared to "little" (135) and "moderate" (105).</a:t>
            </a:r>
          </a:p>
        </p:txBody>
      </p:sp>
    </p:spTree>
    <p:extLst>
      <p:ext uri="{BB962C8B-B14F-4D97-AF65-F5344CB8AC3E}">
        <p14:creationId xmlns:p14="http://schemas.microsoft.com/office/powerpoint/2010/main" val="336675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053348-9719-35B3-D249-C1AC910EFC66}"/>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Purpose count By purpose and Risk analysis</a:t>
            </a:r>
          </a:p>
        </p:txBody>
      </p:sp>
      <p:pic>
        <p:nvPicPr>
          <p:cNvPr id="4" name="Picture 3">
            <a:extLst>
              <a:ext uri="{FF2B5EF4-FFF2-40B4-BE49-F238E27FC236}">
                <a16:creationId xmlns:a16="http://schemas.microsoft.com/office/drawing/2014/main" id="{857BB321-9201-7DDD-5AE6-627FDE183A4B}"/>
              </a:ext>
            </a:extLst>
          </p:cNvPr>
          <p:cNvPicPr>
            <a:picLocks noChangeAspect="1"/>
          </p:cNvPicPr>
          <p:nvPr/>
        </p:nvPicPr>
        <p:blipFill>
          <a:blip r:embed="rId2"/>
          <a:stretch>
            <a:fillRect/>
          </a:stretch>
        </p:blipFill>
        <p:spPr>
          <a:xfrm>
            <a:off x="0" y="1651518"/>
            <a:ext cx="7875037" cy="5085158"/>
          </a:xfrm>
          <a:prstGeom prst="rect">
            <a:avLst/>
          </a:prstGeom>
        </p:spPr>
      </p:pic>
      <p:sp>
        <p:nvSpPr>
          <p:cNvPr id="3" name="TextBox 2">
            <a:extLst>
              <a:ext uri="{FF2B5EF4-FFF2-40B4-BE49-F238E27FC236}">
                <a16:creationId xmlns:a16="http://schemas.microsoft.com/office/drawing/2014/main" id="{07D65462-36D4-2242-591A-A53D42EA0DBF}"/>
              </a:ext>
            </a:extLst>
          </p:cNvPr>
          <p:cNvSpPr txBox="1"/>
          <p:nvPr/>
        </p:nvSpPr>
        <p:spPr>
          <a:xfrm>
            <a:off x="6281928" y="1819656"/>
            <a:ext cx="4818888" cy="923330"/>
          </a:xfrm>
          <a:prstGeom prst="rect">
            <a:avLst/>
          </a:prstGeom>
          <a:noFill/>
        </p:spPr>
        <p:txBody>
          <a:bodyPr wrap="square" rtlCol="0">
            <a:spAutoFit/>
          </a:bodyPr>
          <a:lstStyle/>
          <a:p>
            <a:r>
              <a:rPr lang="en-US" dirty="0">
                <a:solidFill>
                  <a:srgbClr val="00B050"/>
                </a:solidFill>
              </a:rPr>
              <a:t>Based on the chart, risk is more likely to be favorable when the purpose is Radio/TV (218) compared to other purposes, on average.</a:t>
            </a:r>
          </a:p>
        </p:txBody>
      </p:sp>
    </p:spTree>
    <p:extLst>
      <p:ext uri="{BB962C8B-B14F-4D97-AF65-F5344CB8AC3E}">
        <p14:creationId xmlns:p14="http://schemas.microsoft.com/office/powerpoint/2010/main" val="410636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C3411E-D8CE-BB20-3601-3E82EFCBB48A}"/>
              </a:ext>
            </a:extLst>
          </p:cNvPr>
          <p:cNvSpPr txBox="1"/>
          <p:nvPr/>
        </p:nvSpPr>
        <p:spPr>
          <a:xfrm>
            <a:off x="475861" y="223935"/>
            <a:ext cx="6494106" cy="369332"/>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US" dirty="0"/>
              <a:t>Count of Housing By Risk analysis</a:t>
            </a:r>
          </a:p>
        </p:txBody>
      </p:sp>
      <p:pic>
        <p:nvPicPr>
          <p:cNvPr id="5" name="Picture 4">
            <a:extLst>
              <a:ext uri="{FF2B5EF4-FFF2-40B4-BE49-F238E27FC236}">
                <a16:creationId xmlns:a16="http://schemas.microsoft.com/office/drawing/2014/main" id="{DEEDA2C7-FB40-55D6-B2AF-21D11074F0FD}"/>
              </a:ext>
            </a:extLst>
          </p:cNvPr>
          <p:cNvPicPr>
            <a:picLocks noChangeAspect="1"/>
          </p:cNvPicPr>
          <p:nvPr/>
        </p:nvPicPr>
        <p:blipFill>
          <a:blip r:embed="rId2"/>
          <a:stretch>
            <a:fillRect/>
          </a:stretch>
        </p:blipFill>
        <p:spPr>
          <a:xfrm>
            <a:off x="237771" y="2164702"/>
            <a:ext cx="7376010" cy="4152122"/>
          </a:xfrm>
          <a:prstGeom prst="rect">
            <a:avLst/>
          </a:prstGeom>
        </p:spPr>
      </p:pic>
      <p:sp>
        <p:nvSpPr>
          <p:cNvPr id="6" name="TextBox 5">
            <a:extLst>
              <a:ext uri="{FF2B5EF4-FFF2-40B4-BE49-F238E27FC236}">
                <a16:creationId xmlns:a16="http://schemas.microsoft.com/office/drawing/2014/main" id="{038CE6A7-9D4F-77D1-F224-7ABD1ABF688C}"/>
              </a:ext>
            </a:extLst>
          </p:cNvPr>
          <p:cNvSpPr txBox="1"/>
          <p:nvPr/>
        </p:nvSpPr>
        <p:spPr>
          <a:xfrm>
            <a:off x="7434072" y="2341984"/>
            <a:ext cx="4520157" cy="923330"/>
          </a:xfrm>
          <a:prstGeom prst="rect">
            <a:avLst/>
          </a:prstGeom>
          <a:noFill/>
        </p:spPr>
        <p:txBody>
          <a:bodyPr wrap="square" rtlCol="0">
            <a:spAutoFit/>
          </a:bodyPr>
          <a:lstStyle/>
          <a:p>
            <a:r>
              <a:rPr lang="en-US" dirty="0">
                <a:solidFill>
                  <a:srgbClr val="00B050"/>
                </a:solidFill>
              </a:rPr>
              <a:t>On average, owning a house (527) is more likely to result in a positive outcome than rent and free, according to the chart.</a:t>
            </a:r>
          </a:p>
        </p:txBody>
      </p:sp>
    </p:spTree>
    <p:extLst>
      <p:ext uri="{BB962C8B-B14F-4D97-AF65-F5344CB8AC3E}">
        <p14:creationId xmlns:p14="http://schemas.microsoft.com/office/powerpoint/2010/main" val="27671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430</TotalTime>
  <Words>581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Customer Segmentation Based on Credit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Based on Credit Risk</dc:title>
  <dc:creator>Naveen Veeravally</dc:creator>
  <cp:lastModifiedBy>Naveen Veeravally</cp:lastModifiedBy>
  <cp:revision>1</cp:revision>
  <dcterms:created xsi:type="dcterms:W3CDTF">2024-03-04T00:03:00Z</dcterms:created>
  <dcterms:modified xsi:type="dcterms:W3CDTF">2024-03-05T03:29:48Z</dcterms:modified>
</cp:coreProperties>
</file>