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3" r:id="rId3"/>
    <p:sldId id="344" r:id="rId4"/>
    <p:sldId id="345" r:id="rId5"/>
    <p:sldId id="346" r:id="rId6"/>
    <p:sldId id="347" r:id="rId7"/>
    <p:sldId id="358" r:id="rId8"/>
    <p:sldId id="349" r:id="rId9"/>
    <p:sldId id="350" r:id="rId10"/>
    <p:sldId id="351" r:id="rId11"/>
    <p:sldId id="357" r:id="rId12"/>
    <p:sldId id="354" r:id="rId13"/>
    <p:sldId id="355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3" autoAdjust="0"/>
    <p:restoredTop sz="82336" autoAdjust="0"/>
  </p:normalViewPr>
  <p:slideViewPr>
    <p:cSldViewPr snapToObjects="1">
      <p:cViewPr>
        <p:scale>
          <a:sx n="90" d="100"/>
          <a:sy n="90" d="100"/>
        </p:scale>
        <p:origin x="-224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>
                <a:ea typeface="ＭＳ Ｐゴシック" pitchFamily="34" charset="-128"/>
              </a:rPr>
              <a:t>Team Member(s): Amanda Chiu, Valeria Lopez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Owner(s): Jaime </a:t>
            </a:r>
            <a:r>
              <a:rPr lang="en-US" altLang="en-US" sz="2800" dirty="0" err="1" smtClean="0">
                <a:ea typeface="ＭＳ Ｐゴシック" pitchFamily="34" charset="-128"/>
              </a:rPr>
              <a:t>Borras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&lt;date of the presentation&gt;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2674" y="1828800"/>
            <a:ext cx="2579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dirty="0" err="1">
                <a:solidFill>
                  <a:prstClr val="black"/>
                </a:solidFill>
              </a:rPr>
              <a:t>LegalWise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970" y="1768562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Cloudant</a:t>
            </a:r>
            <a:r>
              <a:rPr lang="en-US" dirty="0" smtClean="0"/>
              <a:t> NoSQL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Stored as JSON Objects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31981"/>
            <a:ext cx="4648200" cy="348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3276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Security /Privacy 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170" y="4038600"/>
            <a:ext cx="305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user’s basic information is stored in the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Day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17158"/>
            <a:ext cx="5669221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Rainy Day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9186"/>
            <a:ext cx="5430617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Q&amp;A engine is not fully implemented, most user stories were implemented such as create account, user login, verify account.</a:t>
            </a:r>
          </a:p>
          <a:p>
            <a:endParaRPr lang="en-US" dirty="0" smtClean="0"/>
          </a:p>
          <a:p>
            <a:r>
              <a:rPr lang="en-US" dirty="0" smtClean="0"/>
              <a:t>contact </a:t>
            </a:r>
            <a:r>
              <a:rPr lang="en-US" dirty="0" smtClean="0"/>
              <a:t>information: mchiu002@fiu.edu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pPr eaLnBrk="1" hangingPunct="1"/>
            <a:r>
              <a:rPr lang="en-US" altLang="en-US" sz="2000" dirty="0">
                <a:latin typeface="Times New Roman" charset="0"/>
              </a:rPr>
              <a:t>Legal professionals spend a lot of time and resources to access files and information for future cases. </a:t>
            </a:r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is-IS" sz="1600" dirty="0" smtClean="0"/>
              <a:t>Set up a user interface with basic functional features for the application.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8612"/>
            <a:ext cx="8839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 stories that I worked on:</a:t>
            </a:r>
          </a:p>
          <a:p>
            <a:r>
              <a:rPr lang="en-US" dirty="0" smtClean="0"/>
              <a:t>Log in</a:t>
            </a:r>
          </a:p>
          <a:p>
            <a:r>
              <a:rPr lang="en-US" dirty="0" smtClean="0"/>
              <a:t>Verify user account</a:t>
            </a:r>
          </a:p>
          <a:p>
            <a:r>
              <a:rPr lang="en-US" dirty="0" smtClean="0"/>
              <a:t>Create account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026" name="Picture 2" descr="C:\Users\Amanda\Desktop\UseCase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4114800" cy="427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7" name="Picture 5" descr="C:\Users\Amanda\Desktop\forgetpas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294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563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Forget Password</a:t>
            </a:r>
          </a:p>
        </p:txBody>
      </p:sp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602540" cy="384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571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73816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4" y="1497418"/>
            <a:ext cx="5957634" cy="44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2" y="1600200"/>
            <a:ext cx="757023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5318</TotalTime>
  <Words>634</Words>
  <Application>Microsoft Office PowerPoint</Application>
  <PresentationFormat>On-screen Show (4:3)</PresentationFormat>
  <Paragraphs>84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gold</vt:lpstr>
      <vt:lpstr>Team Member(s): Amanda Chiu, Valeria Lopez Product Owner(s): Jaime Borras Instructor: Masoud Sadjadi  School of Computing and Information Sciences Florida International University</vt:lpstr>
      <vt:lpstr>Problem definition</vt:lpstr>
      <vt:lpstr>Project Management</vt:lpstr>
      <vt:lpstr>Requirements: User Stories </vt:lpstr>
      <vt:lpstr>Use Case Diagram</vt:lpstr>
      <vt:lpstr>Sequence Diagram</vt:lpstr>
      <vt:lpstr>Sequence Diagram</vt:lpstr>
      <vt:lpstr>System Design: Architecture</vt:lpstr>
      <vt:lpstr>System Design: Deployment</vt:lpstr>
      <vt:lpstr>System Design</vt:lpstr>
      <vt:lpstr>Sunny Day</vt:lpstr>
      <vt:lpstr>Rainy Day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Amanda Chiu</cp:lastModifiedBy>
  <cp:revision>108</cp:revision>
  <cp:lastPrinted>2008-09-19T17:51:48Z</cp:lastPrinted>
  <dcterms:created xsi:type="dcterms:W3CDTF">2013-04-25T14:14:17Z</dcterms:created>
  <dcterms:modified xsi:type="dcterms:W3CDTF">2015-12-11T03:47:31Z</dcterms:modified>
</cp:coreProperties>
</file>