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64"/>
  </p:notesMasterIdLst>
  <p:handoutMasterIdLst>
    <p:handoutMasterId r:id="rId65"/>
  </p:handoutMasterIdLst>
  <p:sldIdLst>
    <p:sldId id="256" r:id="rId5"/>
    <p:sldId id="257" r:id="rId6"/>
    <p:sldId id="265" r:id="rId7"/>
    <p:sldId id="278" r:id="rId8"/>
    <p:sldId id="258" r:id="rId9"/>
    <p:sldId id="268" r:id="rId10"/>
    <p:sldId id="279" r:id="rId11"/>
    <p:sldId id="269" r:id="rId12"/>
    <p:sldId id="270" r:id="rId13"/>
    <p:sldId id="271" r:id="rId14"/>
    <p:sldId id="272" r:id="rId15"/>
    <p:sldId id="273" r:id="rId16"/>
    <p:sldId id="280" r:id="rId17"/>
    <p:sldId id="274" r:id="rId18"/>
    <p:sldId id="275" r:id="rId19"/>
    <p:sldId id="276" r:id="rId20"/>
    <p:sldId id="281" r:id="rId21"/>
    <p:sldId id="277" r:id="rId22"/>
    <p:sldId id="282" r:id="rId23"/>
    <p:sldId id="283" r:id="rId24"/>
    <p:sldId id="284" r:id="rId25"/>
    <p:sldId id="288" r:id="rId26"/>
    <p:sldId id="289" r:id="rId27"/>
    <p:sldId id="290" r:id="rId28"/>
    <p:sldId id="286" r:id="rId29"/>
    <p:sldId id="291" r:id="rId30"/>
    <p:sldId id="321" r:id="rId31"/>
    <p:sldId id="322" r:id="rId32"/>
    <p:sldId id="323" r:id="rId33"/>
    <p:sldId id="324" r:id="rId34"/>
    <p:sldId id="325" r:id="rId35"/>
    <p:sldId id="293" r:id="rId36"/>
    <p:sldId id="292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6" r:id="rId55"/>
    <p:sldId id="312" r:id="rId56"/>
    <p:sldId id="317" r:id="rId57"/>
    <p:sldId id="313" r:id="rId58"/>
    <p:sldId id="318" r:id="rId59"/>
    <p:sldId id="314" r:id="rId60"/>
    <p:sldId id="319" r:id="rId61"/>
    <p:sldId id="315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leave a lot of comment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Sales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team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business value to solve this problem?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BD3DD4DA-83D2-4436-B63A-C7334E9B3E9F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WFH is more popular during Covid-19</a:t>
          </a:r>
        </a:p>
      </dgm:t>
    </dgm:pt>
    <dgm:pt modelId="{1B3192A2-2FDF-4F4A-9C89-FD49F2782284}" type="parTrans" cxnId="{27F8EA9D-7BA1-4CD0-96E0-38C10C5C0BD8}">
      <dgm:prSet/>
      <dgm:spPr/>
      <dgm:t>
        <a:bodyPr/>
        <a:lstStyle/>
        <a:p>
          <a:endParaRPr lang="en-US"/>
        </a:p>
      </dgm:t>
    </dgm:pt>
    <dgm:pt modelId="{FB601141-ED25-4DB3-B264-F2BA7EA0B3C3}" type="sibTrans" cxnId="{27F8EA9D-7BA1-4CD0-96E0-38C10C5C0BD8}">
      <dgm:prSet/>
      <dgm:spPr/>
      <dgm:t>
        <a:bodyPr/>
        <a:lstStyle/>
        <a:p>
          <a:endParaRPr lang="en-US"/>
        </a:p>
      </dgm:t>
    </dgm:pt>
    <dgm:pt modelId="{99E747C3-94C5-48B0-BCCD-1DD82B659C7E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Discover foreign market demand and trending</a:t>
          </a:r>
        </a:p>
      </dgm:t>
    </dgm:pt>
    <dgm:pt modelId="{0481D94D-E561-4E8D-A00E-9293862D9F0D}" type="parTrans" cxnId="{BA1A128F-DF20-46A6-A7B7-AFA2CBD16A7C}">
      <dgm:prSet/>
      <dgm:spPr/>
      <dgm:t>
        <a:bodyPr/>
        <a:lstStyle/>
        <a:p>
          <a:endParaRPr lang="en-US"/>
        </a:p>
      </dgm:t>
    </dgm:pt>
    <dgm:pt modelId="{B0E6A674-82AE-4E24-95D3-49458D0479B5}" type="sibTrans" cxnId="{BA1A128F-DF20-46A6-A7B7-AFA2CBD16A7C}">
      <dgm:prSet/>
      <dgm:spPr/>
      <dgm:t>
        <a:bodyPr/>
        <a:lstStyle/>
        <a:p>
          <a:endParaRPr lang="en-US"/>
        </a:p>
      </dgm:t>
    </dgm:pt>
    <dgm:pt modelId="{4CEAD4AE-C8BE-44C4-A0D6-C8CBEAF7540A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</a:t>
          </a:r>
          <a:r>
            <a:rPr lang="en-US" sz="16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main topic or theme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 website</a:t>
          </a:r>
        </a:p>
      </dgm:t>
    </dgm:pt>
    <dgm:pt modelId="{6D913DAF-B73B-436F-9816-FBB22746DD2F}" type="parTrans" cxnId="{61F5542C-A7DE-4548-8B21-3B64705C80BD}">
      <dgm:prSet/>
      <dgm:spPr/>
      <dgm:t>
        <a:bodyPr/>
        <a:lstStyle/>
        <a:p>
          <a:endParaRPr lang="en-US"/>
        </a:p>
      </dgm:t>
    </dgm:pt>
    <dgm:pt modelId="{562796B5-A3D6-4D74-96F6-7457DDA1DD89}" type="sibTrans" cxnId="{61F5542C-A7DE-4548-8B21-3B64705C80BD}">
      <dgm:prSet/>
      <dgm:spPr/>
      <dgm:t>
        <a:bodyPr/>
        <a:lstStyle/>
        <a:p>
          <a:endParaRPr lang="en-US"/>
        </a:p>
      </dgm:t>
    </dgm:pt>
    <dgm:pt modelId="{43C67D28-F3BE-404D-ABD1-4120DB79A2F3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</a:t>
          </a:r>
          <a:r>
            <a:rPr lang="en-US" sz="16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keywords</a:t>
          </a:r>
        </a:p>
      </dgm:t>
    </dgm:pt>
    <dgm:pt modelId="{22154533-F7E4-4276-9F3A-67C5108130A0}" type="sibTrans" cxnId="{BB48FE9E-9347-4DDC-83D1-46403A43F020}">
      <dgm:prSet/>
      <dgm:spPr/>
      <dgm:t>
        <a:bodyPr/>
        <a:lstStyle/>
        <a:p>
          <a:endParaRPr lang="en-US"/>
        </a:p>
      </dgm:t>
    </dgm:pt>
    <dgm:pt modelId="{C4B1BA75-8FD9-4AE5-B8DE-A52E9B2CE97E}" type="parTrans" cxnId="{BB48FE9E-9347-4DDC-83D1-46403A43F020}">
      <dgm:prSet/>
      <dgm:spPr/>
      <dgm:t>
        <a:bodyPr/>
        <a:lstStyle/>
        <a:p>
          <a:endParaRPr lang="en-US"/>
        </a:p>
      </dgm:t>
    </dgm:pt>
    <dgm:pt modelId="{D1333134-CE78-40FD-A23F-20FCB078148D}">
      <dgm:prSet phldrT="[Text]" custT="1"/>
      <dgm:spPr/>
      <dgm:t>
        <a:bodyPr/>
        <a:lstStyle/>
        <a:p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Impossible to study each comment manually</a:t>
          </a:r>
        </a:p>
      </dgm:t>
    </dgm:pt>
    <dgm:pt modelId="{E23CA923-EE26-4EE4-BEDF-A916D6F21518}" type="sibTrans" cxnId="{27255F71-69A2-4CC5-A582-F888CC788FC2}">
      <dgm:prSet/>
      <dgm:spPr/>
      <dgm:t>
        <a:bodyPr/>
        <a:lstStyle/>
        <a:p>
          <a:endParaRPr lang="en-US"/>
        </a:p>
      </dgm:t>
    </dgm:pt>
    <dgm:pt modelId="{D1F829AF-1CE2-410A-BC12-CF49C81DC1F1}" type="parTrans" cxnId="{27255F71-69A2-4CC5-A582-F888CC788FC2}">
      <dgm:prSet/>
      <dgm:spPr/>
      <dgm:t>
        <a:bodyPr/>
        <a:lstStyle/>
        <a:p>
          <a:endParaRPr lang="en-US"/>
        </a:p>
      </dgm:t>
    </dgm:pt>
    <dgm:pt modelId="{6A3901F3-9D5B-4ED7-8576-53A29A021DC5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Merchandiser/ Designer</a:t>
          </a:r>
        </a:p>
      </dgm:t>
    </dgm:pt>
    <dgm:pt modelId="{B1001A2A-ABFB-4839-8010-33CDE655D6C6}" type="parTrans" cxnId="{1C8B201D-D5C4-4CFF-A024-4624D99470FB}">
      <dgm:prSet/>
      <dgm:spPr/>
      <dgm:t>
        <a:bodyPr/>
        <a:lstStyle/>
        <a:p>
          <a:endParaRPr lang="en-US"/>
        </a:p>
      </dgm:t>
    </dgm:pt>
    <dgm:pt modelId="{7D529982-C9CF-476A-8A60-F0F9E4CB3940}" type="sibTrans" cxnId="{1C8B201D-D5C4-4CFF-A024-4624D99470FB}">
      <dgm:prSet/>
      <dgm:spPr/>
      <dgm:t>
        <a:bodyPr/>
        <a:lstStyle/>
        <a:p>
          <a:endParaRPr lang="en-US"/>
        </a:p>
      </dgm:t>
    </dgm:pt>
    <dgm:pt modelId="{C8EF9D4D-CF9C-43F0-B070-07DC36AF5836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Attract potential customers who rely on comment</a:t>
          </a:r>
        </a:p>
      </dgm:t>
    </dgm:pt>
    <dgm:pt modelId="{8C9DF2AE-F952-48E3-98B2-B7EACAF409F4}" type="parTrans" cxnId="{5D1181AE-27A7-4581-8DDD-D87825B538C7}">
      <dgm:prSet/>
      <dgm:spPr/>
    </dgm:pt>
    <dgm:pt modelId="{BCC7099A-4BC1-4447-860A-FDD9FC99096C}" type="sibTrans" cxnId="{5D1181AE-27A7-4581-8DDD-D87825B538C7}">
      <dgm:prSet/>
      <dgm:spPr/>
    </dgm:pt>
    <dgm:pt modelId="{31032D51-D412-4E15-AFB9-3A209845C21A}">
      <dgm:prSet phldrT="[Text]"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 improvement</a:t>
          </a:r>
        </a:p>
      </dgm:t>
    </dgm:pt>
    <dgm:pt modelId="{A2E8255E-2081-4158-833A-C2431BAE71C7}" type="parTrans" cxnId="{49A46D69-611E-48CE-809B-C2B648CE2C88}">
      <dgm:prSet/>
      <dgm:spPr/>
    </dgm:pt>
    <dgm:pt modelId="{3D11722E-FCD0-4485-9D2F-09F10FF0299D}" type="sibTrans" cxnId="{49A46D69-611E-48CE-809B-C2B648CE2C88}">
      <dgm:prSet/>
      <dgm:spPr/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3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3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BB66406-5DB5-4ED2-90F5-CF94CD79C1F1}" type="pres">
      <dgm:prSet presAssocID="{51A6936C-668E-4912-B1B4-BA2D45D3F624}" presName="descendantText" presStyleLbl="alignAccFollowNode1" presStyleIdx="2" presStyleCnt="3" custScaleY="116161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1C8B201D-D5C4-4CFF-A024-4624D99470FB}" srcId="{A7F7584C-6CC5-40A2-9566-2842A5DEA97A}" destId="{6A3901F3-9D5B-4ED7-8576-53A29A021DC5}" srcOrd="1" destOrd="0" parTransId="{B1001A2A-ABFB-4839-8010-33CDE655D6C6}" sibTransId="{7D529982-C9CF-476A-8A60-F0F9E4CB3940}"/>
    <dgm:cxn modelId="{C269E41D-BF7E-4BF5-A1F8-A2036146FDDF}" type="presOf" srcId="{D1333134-CE78-40FD-A23F-20FCB078148D}" destId="{6FB9694A-6C63-4B23-90F6-4F208C00D399}" srcOrd="0" destOrd="3" presId="urn:microsoft.com/office/officeart/2005/8/layout/vList5"/>
    <dgm:cxn modelId="{61F5542C-A7DE-4548-8B21-3B64705C80BD}" srcId="{E40970FA-9468-4353-8343-FE5E2BEBB8B0}" destId="{4CEAD4AE-C8BE-44C4-A0D6-C8CBEAF7540A}" srcOrd="0" destOrd="0" parTransId="{6D913DAF-B73B-436F-9816-FBB22746DD2F}" sibTransId="{562796B5-A3D6-4D74-96F6-7457DDA1DD89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105D895B-456E-4B2A-A90D-941BB10CEE3A}" type="presOf" srcId="{99E747C3-94C5-48B0-BCCD-1DD82B659C7E}" destId="{FBB66406-5DB5-4ED2-90F5-CF94CD79C1F1}" srcOrd="0" destOrd="2" presId="urn:microsoft.com/office/officeart/2005/8/layout/vList5"/>
    <dgm:cxn modelId="{D018BE44-77CE-47B8-B248-99D7A1E1A176}" type="presOf" srcId="{6A3901F3-9D5B-4ED7-8576-53A29A021DC5}" destId="{329ECF1A-78BE-41CB-B252-8011825B67CD}" srcOrd="0" destOrd="1" presId="urn:microsoft.com/office/officeart/2005/8/layout/vList5"/>
    <dgm:cxn modelId="{49A46D69-611E-48CE-809B-C2B648CE2C88}" srcId="{51A6936C-668E-4912-B1B4-BA2D45D3F624}" destId="{31032D51-D412-4E15-AFB9-3A209845C21A}" srcOrd="1" destOrd="0" parTransId="{A2E8255E-2081-4158-833A-C2431BAE71C7}" sibTransId="{3D11722E-FCD0-4485-9D2F-09F10FF0299D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91C6194F-6276-40CA-B82D-F8BBF23CE922}" type="presOf" srcId="{C8EF9D4D-CF9C-43F0-B070-07DC36AF5836}" destId="{FBB66406-5DB5-4ED2-90F5-CF94CD79C1F1}" srcOrd="0" destOrd="0" presId="urn:microsoft.com/office/officeart/2005/8/layout/vList5"/>
    <dgm:cxn modelId="{2ADDA170-E3DD-4EC2-A0DE-60FAC88678B4}" type="presOf" srcId="{BD3DD4DA-83D2-4436-B63A-C7334E9B3E9F}" destId="{FBB66406-5DB5-4ED2-90F5-CF94CD79C1F1}" srcOrd="0" destOrd="3" presId="urn:microsoft.com/office/officeart/2005/8/layout/vList5"/>
    <dgm:cxn modelId="{27255F71-69A2-4CC5-A582-F888CC788FC2}" srcId="{E40970FA-9468-4353-8343-FE5E2BEBB8B0}" destId="{D1333134-CE78-40FD-A23F-20FCB078148D}" srcOrd="2" destOrd="0" parTransId="{D1F829AF-1CE2-410A-BC12-CF49C81DC1F1}" sibTransId="{E23CA923-EE26-4EE4-BEDF-A916D6F2151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27FDE378-C9F9-4460-95D7-C89DAC498891}" type="presOf" srcId="{43C67D28-F3BE-404D-ABD1-4120DB79A2F3}" destId="{6FB9694A-6C63-4B23-90F6-4F208C00D399}" srcOrd="0" destOrd="2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BA1A128F-DF20-46A6-A7B7-AFA2CBD16A7C}" srcId="{51A6936C-668E-4912-B1B4-BA2D45D3F624}" destId="{99E747C3-94C5-48B0-BCCD-1DD82B659C7E}" srcOrd="2" destOrd="0" parTransId="{0481D94D-E561-4E8D-A00E-9293862D9F0D}" sibTransId="{B0E6A674-82AE-4E24-95D3-49458D0479B5}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27F8EA9D-7BA1-4CD0-96E0-38C10C5C0BD8}" srcId="{51A6936C-668E-4912-B1B4-BA2D45D3F624}" destId="{BD3DD4DA-83D2-4436-B63A-C7334E9B3E9F}" srcOrd="3" destOrd="0" parTransId="{1B3192A2-2FDF-4F4A-9C89-FD49F2782284}" sibTransId="{FB601141-ED25-4DB3-B264-F2BA7EA0B3C3}"/>
    <dgm:cxn modelId="{BB48FE9E-9347-4DDC-83D1-46403A43F020}" srcId="{E40970FA-9468-4353-8343-FE5E2BEBB8B0}" destId="{43C67D28-F3BE-404D-ABD1-4120DB79A2F3}" srcOrd="1" destOrd="0" parTransId="{C4B1BA75-8FD9-4AE5-B8DE-A52E9B2CE97E}" sibTransId="{22154533-F7E4-4276-9F3A-67C5108130A0}"/>
    <dgm:cxn modelId="{20154DA2-1186-4245-B149-5701C8A679B0}" type="presOf" srcId="{31032D51-D412-4E15-AFB9-3A209845C21A}" destId="{FBB66406-5DB5-4ED2-90F5-CF94CD79C1F1}" srcOrd="0" destOrd="1" presId="urn:microsoft.com/office/officeart/2005/8/layout/vList5"/>
    <dgm:cxn modelId="{5D1181AE-27A7-4581-8DDD-D87825B538C7}" srcId="{51A6936C-668E-4912-B1B4-BA2D45D3F624}" destId="{C8EF9D4D-CF9C-43F0-B070-07DC36AF5836}" srcOrd="0" destOrd="0" parTransId="{8C9DF2AE-F952-48E3-98B2-B7EACAF409F4}" sibTransId="{BCC7099A-4BC1-4447-860A-FDD9FC99096C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C1299DEE-F3D5-467B-9BC2-32DD51E2FC52}" type="presOf" srcId="{4CEAD4AE-C8BE-44C4-A0D6-C8CBEAF7540A}" destId="{6FB9694A-6C63-4B23-90F6-4F208C00D399}" srcOrd="0" destOrd="1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E19C2749-D30A-4EA8-AD39-9B457AAE974B}" type="presParOf" srcId="{74B4E996-D144-43FA-9C7B-5183D295C315}" destId="{FBB66406-5DB5-4ED2-90F5-CF94CD79C1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5CA4D-4326-44FE-A834-3741C9665CD5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3917AE-A1B7-456B-88F7-CE3DE3D1DADC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Data Gathering</a:t>
          </a:r>
        </a:p>
      </dgm:t>
    </dgm:pt>
    <dgm:pt modelId="{DC38B6CC-3B2C-4EF6-9F1B-A82D4ED3C903}" type="parTrans" cxnId="{FB6FDF75-803C-4430-B4D4-9F527DC4EE09}">
      <dgm:prSet/>
      <dgm:spPr/>
      <dgm:t>
        <a:bodyPr/>
        <a:lstStyle/>
        <a:p>
          <a:endParaRPr lang="en-US"/>
        </a:p>
      </dgm:t>
    </dgm:pt>
    <dgm:pt modelId="{E1CD803B-4928-458A-8C25-69B0C23BB805}" type="sibTrans" cxnId="{FB6FDF75-803C-4430-B4D4-9F527DC4EE09}">
      <dgm:prSet/>
      <dgm:spPr/>
      <dgm:t>
        <a:bodyPr/>
        <a:lstStyle/>
        <a:p>
          <a:endParaRPr lang="en-US"/>
        </a:p>
      </dgm:t>
    </dgm:pt>
    <dgm:pt modelId="{CA6A987B-4180-456B-A977-41A86E3311C3}">
      <dgm:prSet phldrT="[Text]" custT="1"/>
      <dgm:spPr/>
      <dgm:t>
        <a:bodyPr/>
        <a:lstStyle/>
        <a:p>
          <a:pPr algn="l"/>
          <a:r>
            <a:rPr lang="en-US" sz="14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Customer comment from Amazon.com</a:t>
          </a:r>
        </a:p>
        <a:p>
          <a:pPr algn="l"/>
          <a:r>
            <a:rPr lang="en-US" sz="14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Assign label</a:t>
          </a:r>
          <a:endParaRPr lang="en-US" sz="1400" dirty="0">
            <a:latin typeface="+mn-lt"/>
          </a:endParaRPr>
        </a:p>
      </dgm:t>
    </dgm:pt>
    <dgm:pt modelId="{B5164095-EC2D-4F30-ABDA-4AD74CDA9D30}" type="parTrans" cxnId="{7633ECA6-A861-4DDD-9F0C-698E792245BF}">
      <dgm:prSet/>
      <dgm:spPr/>
      <dgm:t>
        <a:bodyPr/>
        <a:lstStyle/>
        <a:p>
          <a:endParaRPr lang="en-US"/>
        </a:p>
      </dgm:t>
    </dgm:pt>
    <dgm:pt modelId="{84D3D09B-CFE0-49DE-BDDF-743D50F63D40}" type="sibTrans" cxnId="{7633ECA6-A861-4DDD-9F0C-698E792245BF}">
      <dgm:prSet/>
      <dgm:spPr/>
      <dgm:t>
        <a:bodyPr/>
        <a:lstStyle/>
        <a:p>
          <a:endParaRPr lang="en-US"/>
        </a:p>
      </dgm:t>
    </dgm:pt>
    <dgm:pt modelId="{47B69893-938F-45C2-957E-372D5097EB55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Data Cleaning/ Massage</a:t>
          </a:r>
        </a:p>
      </dgm:t>
    </dgm:pt>
    <dgm:pt modelId="{984CB3BF-0E67-4C86-A170-577946561529}" type="parTrans" cxnId="{0E57D194-8015-432B-864A-52CD26D370CE}">
      <dgm:prSet/>
      <dgm:spPr/>
      <dgm:t>
        <a:bodyPr/>
        <a:lstStyle/>
        <a:p>
          <a:endParaRPr lang="en-US"/>
        </a:p>
      </dgm:t>
    </dgm:pt>
    <dgm:pt modelId="{2381B74F-7E91-4FE1-BB7E-E8457808D123}" type="sibTrans" cxnId="{0E57D194-8015-432B-864A-52CD26D370CE}">
      <dgm:prSet/>
      <dgm:spPr/>
      <dgm:t>
        <a:bodyPr/>
        <a:lstStyle/>
        <a:p>
          <a:endParaRPr lang="en-US"/>
        </a:p>
      </dgm:t>
    </dgm:pt>
    <dgm:pt modelId="{91588B56-1407-4E5D-A395-B32C291CD209}">
      <dgm:prSet phldrT="[Text]" custT="1"/>
      <dgm:spPr/>
      <dgm:t>
        <a:bodyPr/>
        <a:lstStyle/>
        <a:p>
          <a:r>
            <a:rPr lang="en-US" sz="1400" dirty="0"/>
            <a:t>Remove duplicate data</a:t>
          </a:r>
        </a:p>
      </dgm:t>
    </dgm:pt>
    <dgm:pt modelId="{5E6DA8FE-601D-467F-A667-C25406A90714}" type="parTrans" cxnId="{292678E0-FB2C-42C1-B15E-F71B0820DAA2}">
      <dgm:prSet/>
      <dgm:spPr/>
      <dgm:t>
        <a:bodyPr/>
        <a:lstStyle/>
        <a:p>
          <a:endParaRPr lang="en-US"/>
        </a:p>
      </dgm:t>
    </dgm:pt>
    <dgm:pt modelId="{08284D59-F78C-4DD1-B6FF-A27651346F2C}" type="sibTrans" cxnId="{292678E0-FB2C-42C1-B15E-F71B0820DAA2}">
      <dgm:prSet/>
      <dgm:spPr/>
      <dgm:t>
        <a:bodyPr/>
        <a:lstStyle/>
        <a:p>
          <a:endParaRPr lang="en-US"/>
        </a:p>
      </dgm:t>
    </dgm:pt>
    <dgm:pt modelId="{5453636B-DC18-4282-ACB2-2D7F211A8DB1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ML Modeling</a:t>
          </a:r>
        </a:p>
      </dgm:t>
    </dgm:pt>
    <dgm:pt modelId="{8C855365-1C13-426F-9202-DD181F8E90A7}" type="parTrans" cxnId="{B0BAE55A-7017-4A07-9082-FF5A0AA1D614}">
      <dgm:prSet/>
      <dgm:spPr/>
      <dgm:t>
        <a:bodyPr/>
        <a:lstStyle/>
        <a:p>
          <a:endParaRPr lang="en-US"/>
        </a:p>
      </dgm:t>
    </dgm:pt>
    <dgm:pt modelId="{131B786D-99BB-4856-A3A0-75D600CE6FB2}" type="sibTrans" cxnId="{B0BAE55A-7017-4A07-9082-FF5A0AA1D614}">
      <dgm:prSet/>
      <dgm:spPr/>
      <dgm:t>
        <a:bodyPr/>
        <a:lstStyle/>
        <a:p>
          <a:endParaRPr lang="en-US"/>
        </a:p>
      </dgm:t>
    </dgm:pt>
    <dgm:pt modelId="{B02AB440-BE61-40DB-AA68-4B6F06DA1D75}">
      <dgm:prSet phldrT="[Text]" custT="1"/>
      <dgm:spPr/>
      <dgm:t>
        <a:bodyPr/>
        <a:lstStyle/>
        <a:p>
          <a:r>
            <a:rPr lang="en-US" sz="1400" dirty="0"/>
            <a:t>Logistic Regression</a:t>
          </a:r>
        </a:p>
      </dgm:t>
    </dgm:pt>
    <dgm:pt modelId="{5E41B0C9-48FE-4507-B2FD-DBB7BB5F41F6}" type="parTrans" cxnId="{EDDBDCFB-9FCD-4DE3-AD68-15A3C1DC6C32}">
      <dgm:prSet/>
      <dgm:spPr/>
      <dgm:t>
        <a:bodyPr/>
        <a:lstStyle/>
        <a:p>
          <a:endParaRPr lang="en-US"/>
        </a:p>
      </dgm:t>
    </dgm:pt>
    <dgm:pt modelId="{A4AD7CE5-2F1B-4E4C-9D61-D7622C1A1CBB}" type="sibTrans" cxnId="{EDDBDCFB-9FCD-4DE3-AD68-15A3C1DC6C32}">
      <dgm:prSet/>
      <dgm:spPr/>
      <dgm:t>
        <a:bodyPr/>
        <a:lstStyle/>
        <a:p>
          <a:endParaRPr lang="en-US"/>
        </a:p>
      </dgm:t>
    </dgm:pt>
    <dgm:pt modelId="{742417B1-96E5-4E82-A68D-785DD7B8E947}">
      <dgm:prSet phldrT="[Text]" custT="1"/>
      <dgm:spPr/>
      <dgm:t>
        <a:bodyPr/>
        <a:lstStyle/>
        <a:p>
          <a:r>
            <a:rPr lang="en-US" sz="1400" dirty="0"/>
            <a:t>SVM</a:t>
          </a:r>
        </a:p>
      </dgm:t>
    </dgm:pt>
    <dgm:pt modelId="{4B296C05-1E6A-4FC5-A3CE-F856A4470E77}" type="parTrans" cxnId="{7629DC50-6C8F-4ED3-B412-4B592CCDCE6B}">
      <dgm:prSet/>
      <dgm:spPr/>
      <dgm:t>
        <a:bodyPr/>
        <a:lstStyle/>
        <a:p>
          <a:endParaRPr lang="en-US"/>
        </a:p>
      </dgm:t>
    </dgm:pt>
    <dgm:pt modelId="{D8B48C73-4FAB-4C6F-ACA7-0544956189D8}" type="sibTrans" cxnId="{7629DC50-6C8F-4ED3-B412-4B592CCDCE6B}">
      <dgm:prSet/>
      <dgm:spPr/>
      <dgm:t>
        <a:bodyPr/>
        <a:lstStyle/>
        <a:p>
          <a:endParaRPr lang="en-US"/>
        </a:p>
      </dgm:t>
    </dgm:pt>
    <dgm:pt modelId="{EF188BAA-9E55-4533-A6D3-ACC23451D3D2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Evaluation</a:t>
          </a:r>
          <a:endParaRPr lang="en-US" sz="1400" b="1" dirty="0">
            <a:solidFill>
              <a:schemeClr val="bg1"/>
            </a:solidFill>
          </a:endParaRPr>
        </a:p>
      </dgm:t>
    </dgm:pt>
    <dgm:pt modelId="{C0253920-9AFF-48F1-A298-707FB94ABC8F}" type="parTrans" cxnId="{22FC3E61-4924-44D6-9BB8-E167C78757AF}">
      <dgm:prSet/>
      <dgm:spPr/>
      <dgm:t>
        <a:bodyPr/>
        <a:lstStyle/>
        <a:p>
          <a:endParaRPr lang="en-US"/>
        </a:p>
      </dgm:t>
    </dgm:pt>
    <dgm:pt modelId="{D19351AF-5075-4102-ABF9-02D9773AF22B}" type="sibTrans" cxnId="{22FC3E61-4924-44D6-9BB8-E167C78757AF}">
      <dgm:prSet/>
      <dgm:spPr/>
      <dgm:t>
        <a:bodyPr/>
        <a:lstStyle/>
        <a:p>
          <a:endParaRPr lang="en-US"/>
        </a:p>
      </dgm:t>
    </dgm:pt>
    <dgm:pt modelId="{CA6F17F0-D176-46F2-83ED-06A031C99344}">
      <dgm:prSet phldrT="[Text]" custT="1"/>
      <dgm:spPr/>
      <dgm:t>
        <a:bodyPr/>
        <a:lstStyle/>
        <a:p>
          <a:r>
            <a:rPr lang="en-US" sz="1400" dirty="0"/>
            <a:t>Confusion Matrix</a:t>
          </a:r>
        </a:p>
      </dgm:t>
    </dgm:pt>
    <dgm:pt modelId="{6ACDCFC5-AE2C-42F8-AC2B-50B79D10D134}" type="parTrans" cxnId="{52602E32-0885-4E48-82FB-0A07EECA3226}">
      <dgm:prSet/>
      <dgm:spPr/>
      <dgm:t>
        <a:bodyPr/>
        <a:lstStyle/>
        <a:p>
          <a:endParaRPr lang="en-US"/>
        </a:p>
      </dgm:t>
    </dgm:pt>
    <dgm:pt modelId="{92A48AB7-8E4A-4CD8-8229-FEF521B143EA}" type="sibTrans" cxnId="{52602E32-0885-4E48-82FB-0A07EECA3226}">
      <dgm:prSet/>
      <dgm:spPr/>
      <dgm:t>
        <a:bodyPr/>
        <a:lstStyle/>
        <a:p>
          <a:endParaRPr lang="en-US"/>
        </a:p>
      </dgm:t>
    </dgm:pt>
    <dgm:pt modelId="{D1B0C536-03BF-4D62-9352-CB973FD7A174}">
      <dgm:prSet phldrT="[Text]" custT="1"/>
      <dgm:spPr/>
      <dgm:t>
        <a:bodyPr/>
        <a:lstStyle/>
        <a:p>
          <a:r>
            <a:rPr lang="en-US" sz="1600" b="1" dirty="0">
              <a:solidFill>
                <a:schemeClr val="bg1"/>
              </a:solidFill>
            </a:rPr>
            <a:t>Feature Engineering</a:t>
          </a:r>
        </a:p>
      </dgm:t>
    </dgm:pt>
    <dgm:pt modelId="{655733F5-0ED2-4730-A0F3-F8D535D6FDE4}" type="parTrans" cxnId="{E79CB4A3-465D-43D5-AEAE-28DD59537EB9}">
      <dgm:prSet/>
      <dgm:spPr/>
      <dgm:t>
        <a:bodyPr/>
        <a:lstStyle/>
        <a:p>
          <a:endParaRPr lang="en-US"/>
        </a:p>
      </dgm:t>
    </dgm:pt>
    <dgm:pt modelId="{C3826833-8C9A-415B-B90C-C7DE23254FF3}" type="sibTrans" cxnId="{E79CB4A3-465D-43D5-AEAE-28DD59537EB9}">
      <dgm:prSet/>
      <dgm:spPr/>
      <dgm:t>
        <a:bodyPr/>
        <a:lstStyle/>
        <a:p>
          <a:endParaRPr lang="en-US"/>
        </a:p>
      </dgm:t>
    </dgm:pt>
    <dgm:pt modelId="{2271A343-DC8B-4CA3-8556-3695B32A404D}">
      <dgm:prSet phldrT="[Text]" custT="1"/>
      <dgm:spPr/>
      <dgm:t>
        <a:bodyPr/>
        <a:lstStyle/>
        <a:p>
          <a:r>
            <a:rPr lang="en-US" sz="1400" dirty="0" err="1"/>
            <a:t>XGBoost</a:t>
          </a:r>
          <a:endParaRPr lang="en-US" sz="1400" dirty="0"/>
        </a:p>
      </dgm:t>
    </dgm:pt>
    <dgm:pt modelId="{A17CC26D-83F3-4244-A051-AA1834980C42}" type="parTrans" cxnId="{086AC422-83D8-4EFF-AE29-4881FA50D379}">
      <dgm:prSet/>
      <dgm:spPr/>
      <dgm:t>
        <a:bodyPr/>
        <a:lstStyle/>
        <a:p>
          <a:endParaRPr lang="en-US"/>
        </a:p>
      </dgm:t>
    </dgm:pt>
    <dgm:pt modelId="{5B70D9C7-8990-4493-8397-653DB2917530}" type="sibTrans" cxnId="{086AC422-83D8-4EFF-AE29-4881FA50D379}">
      <dgm:prSet/>
      <dgm:spPr/>
      <dgm:t>
        <a:bodyPr/>
        <a:lstStyle/>
        <a:p>
          <a:endParaRPr lang="en-US"/>
        </a:p>
      </dgm:t>
    </dgm:pt>
    <dgm:pt modelId="{F9D537AF-789C-4CCE-B321-C751208EF802}">
      <dgm:prSet phldrT="[Text]" custT="1"/>
      <dgm:spPr/>
      <dgm:t>
        <a:bodyPr/>
        <a:lstStyle/>
        <a:p>
          <a:r>
            <a:rPr lang="en-US" sz="1400" dirty="0"/>
            <a:t>Accuracy &amp; f1 score</a:t>
          </a:r>
        </a:p>
      </dgm:t>
    </dgm:pt>
    <dgm:pt modelId="{578CB700-846B-4D70-8AB7-C0A70FC5BB61}" type="parTrans" cxnId="{080CD2F3-7236-411A-BD53-472421339EFA}">
      <dgm:prSet/>
      <dgm:spPr/>
      <dgm:t>
        <a:bodyPr/>
        <a:lstStyle/>
        <a:p>
          <a:endParaRPr lang="en-US"/>
        </a:p>
      </dgm:t>
    </dgm:pt>
    <dgm:pt modelId="{2F4D36DC-6228-4572-8D97-6D806F489B82}" type="sibTrans" cxnId="{080CD2F3-7236-411A-BD53-472421339EFA}">
      <dgm:prSet/>
      <dgm:spPr/>
      <dgm:t>
        <a:bodyPr/>
        <a:lstStyle/>
        <a:p>
          <a:endParaRPr lang="en-US"/>
        </a:p>
      </dgm:t>
    </dgm:pt>
    <dgm:pt modelId="{FB6EA2ED-1E39-4FCB-AEF6-385CABF442AB}">
      <dgm:prSet phldrT="[Text]" custT="1"/>
      <dgm:spPr/>
      <dgm:t>
        <a:bodyPr/>
        <a:lstStyle/>
        <a:p>
          <a:r>
            <a:rPr lang="en-US" sz="1400" dirty="0"/>
            <a:t>Example Review</a:t>
          </a:r>
        </a:p>
      </dgm:t>
    </dgm:pt>
    <dgm:pt modelId="{D2C57D3D-6D2F-41FA-871C-BCAF1E1BF07C}" type="parTrans" cxnId="{B71F61D4-6EF2-4385-88CA-F3878A51821F}">
      <dgm:prSet/>
      <dgm:spPr/>
      <dgm:t>
        <a:bodyPr/>
        <a:lstStyle/>
        <a:p>
          <a:endParaRPr lang="en-US"/>
        </a:p>
      </dgm:t>
    </dgm:pt>
    <dgm:pt modelId="{394496AC-5EA7-4105-A1A9-7A3682E73F65}" type="sibTrans" cxnId="{B71F61D4-6EF2-4385-88CA-F3878A51821F}">
      <dgm:prSet/>
      <dgm:spPr/>
      <dgm:t>
        <a:bodyPr/>
        <a:lstStyle/>
        <a:p>
          <a:endParaRPr lang="en-US"/>
        </a:p>
      </dgm:t>
    </dgm:pt>
    <dgm:pt modelId="{80C68121-0593-4FEA-9558-A2F4D8A61E1C}">
      <dgm:prSet phldrT="[Text]" custT="1"/>
      <dgm:spPr/>
      <dgm:t>
        <a:bodyPr/>
        <a:lstStyle/>
        <a:p>
          <a:r>
            <a:rPr lang="en-US" sz="1400" dirty="0"/>
            <a:t>Drop columns</a:t>
          </a:r>
        </a:p>
      </dgm:t>
    </dgm:pt>
    <dgm:pt modelId="{0CFDE8B4-0F5F-4CC0-A518-0FC30C5085D8}" type="parTrans" cxnId="{9329AEBA-1515-47C2-8BA7-AA8142EBA2CC}">
      <dgm:prSet/>
      <dgm:spPr/>
      <dgm:t>
        <a:bodyPr/>
        <a:lstStyle/>
        <a:p>
          <a:endParaRPr lang="en-US"/>
        </a:p>
      </dgm:t>
    </dgm:pt>
    <dgm:pt modelId="{5EEE184F-F617-4099-8C96-E078B70981FF}" type="sibTrans" cxnId="{9329AEBA-1515-47C2-8BA7-AA8142EBA2CC}">
      <dgm:prSet/>
      <dgm:spPr/>
      <dgm:t>
        <a:bodyPr/>
        <a:lstStyle/>
        <a:p>
          <a:endParaRPr lang="en-US"/>
        </a:p>
      </dgm:t>
    </dgm:pt>
    <dgm:pt modelId="{AAC4322B-B689-48BD-A47A-D70591BABA18}">
      <dgm:prSet phldrT="[Text]" custT="1"/>
      <dgm:spPr/>
      <dgm:t>
        <a:bodyPr/>
        <a:lstStyle/>
        <a:p>
          <a:r>
            <a:rPr lang="en-US" sz="1400" dirty="0"/>
            <a:t>Label Distribution</a:t>
          </a:r>
        </a:p>
      </dgm:t>
    </dgm:pt>
    <dgm:pt modelId="{146A2F2E-4F4D-4E88-A513-EB957DD1088F}" type="parTrans" cxnId="{FFD5EB5E-18D9-44C5-9CF7-07F1F38415CE}">
      <dgm:prSet/>
      <dgm:spPr/>
      <dgm:t>
        <a:bodyPr/>
        <a:lstStyle/>
        <a:p>
          <a:endParaRPr lang="en-US"/>
        </a:p>
      </dgm:t>
    </dgm:pt>
    <dgm:pt modelId="{CA540350-5349-4C1B-A0AC-1D8CA9BBDF60}" type="sibTrans" cxnId="{FFD5EB5E-18D9-44C5-9CF7-07F1F38415CE}">
      <dgm:prSet/>
      <dgm:spPr/>
      <dgm:t>
        <a:bodyPr/>
        <a:lstStyle/>
        <a:p>
          <a:endParaRPr lang="en-US"/>
        </a:p>
      </dgm:t>
    </dgm:pt>
    <dgm:pt modelId="{49A6E9C8-7F3D-45D3-B30F-4029F4F5B6CD}">
      <dgm:prSet phldrT="[Text]" custT="1"/>
      <dgm:spPr/>
      <dgm:t>
        <a:bodyPr/>
        <a:lstStyle/>
        <a:p>
          <a:r>
            <a:rPr lang="en-US" sz="1600" b="1" i="0" dirty="0">
              <a:solidFill>
                <a:schemeClr val="bg1"/>
              </a:solidFill>
            </a:rPr>
            <a:t>Data Exploration</a:t>
          </a:r>
        </a:p>
      </dgm:t>
    </dgm:pt>
    <dgm:pt modelId="{839B0A41-8519-4A9E-88B4-2EA5AB0F889E}" type="parTrans" cxnId="{9B272A55-0E7B-43EC-B4E2-B5A7148690C5}">
      <dgm:prSet/>
      <dgm:spPr/>
      <dgm:t>
        <a:bodyPr/>
        <a:lstStyle/>
        <a:p>
          <a:endParaRPr lang="en-US"/>
        </a:p>
      </dgm:t>
    </dgm:pt>
    <dgm:pt modelId="{66F1AEA1-1F03-4379-A3F1-C8A54B9B7C65}" type="sibTrans" cxnId="{9B272A55-0E7B-43EC-B4E2-B5A7148690C5}">
      <dgm:prSet/>
      <dgm:spPr/>
      <dgm:t>
        <a:bodyPr/>
        <a:lstStyle/>
        <a:p>
          <a:endParaRPr lang="en-US"/>
        </a:p>
      </dgm:t>
    </dgm:pt>
    <dgm:pt modelId="{A09D1BA9-87C2-4D32-A995-939CDE1FFD39}">
      <dgm:prSet phldrT="[Text]" custT="1"/>
      <dgm:spPr/>
      <dgm:t>
        <a:bodyPr/>
        <a:lstStyle/>
        <a:p>
          <a:r>
            <a:rPr lang="en-US" sz="1400" dirty="0"/>
            <a:t>Rating for each label</a:t>
          </a:r>
        </a:p>
      </dgm:t>
    </dgm:pt>
    <dgm:pt modelId="{DEB49574-9F8D-4ECE-B010-56AF3D6259C6}" type="parTrans" cxnId="{1DC96ED7-10D4-4DA5-991B-673D50AB9339}">
      <dgm:prSet/>
      <dgm:spPr/>
      <dgm:t>
        <a:bodyPr/>
        <a:lstStyle/>
        <a:p>
          <a:endParaRPr lang="en-US"/>
        </a:p>
      </dgm:t>
    </dgm:pt>
    <dgm:pt modelId="{E6F9EC30-5E4A-4D8D-B614-2A99BF013655}" type="sibTrans" cxnId="{1DC96ED7-10D4-4DA5-991B-673D50AB9339}">
      <dgm:prSet/>
      <dgm:spPr/>
      <dgm:t>
        <a:bodyPr/>
        <a:lstStyle/>
        <a:p>
          <a:endParaRPr lang="en-US"/>
        </a:p>
      </dgm:t>
    </dgm:pt>
    <dgm:pt modelId="{2A54002E-B59A-4DB0-A7C7-D53ABDDAE549}">
      <dgm:prSet phldrT="[Text]" custT="1"/>
      <dgm:spPr/>
      <dgm:t>
        <a:bodyPr/>
        <a:lstStyle/>
        <a:p>
          <a:r>
            <a:rPr lang="en-US" sz="1400" dirty="0"/>
            <a:t>Convert label to numeric</a:t>
          </a:r>
        </a:p>
      </dgm:t>
    </dgm:pt>
    <dgm:pt modelId="{8089ACA5-154B-4B4E-BC78-26069C477B37}" type="parTrans" cxnId="{7D679FE0-BE18-45A1-BB53-8623340872D4}">
      <dgm:prSet/>
      <dgm:spPr/>
      <dgm:t>
        <a:bodyPr/>
        <a:lstStyle/>
        <a:p>
          <a:endParaRPr lang="en-US"/>
        </a:p>
      </dgm:t>
    </dgm:pt>
    <dgm:pt modelId="{38A5C9D5-4663-4673-BB45-84BDC7054DD8}" type="sibTrans" cxnId="{7D679FE0-BE18-45A1-BB53-8623340872D4}">
      <dgm:prSet/>
      <dgm:spPr/>
      <dgm:t>
        <a:bodyPr/>
        <a:lstStyle/>
        <a:p>
          <a:endParaRPr lang="en-US"/>
        </a:p>
      </dgm:t>
    </dgm:pt>
    <dgm:pt modelId="{28E0A1DA-2EA5-4AB5-A4B7-872FDC8AB008}">
      <dgm:prSet phldrT="[Text]" custT="1"/>
      <dgm:spPr/>
      <dgm:t>
        <a:bodyPr/>
        <a:lstStyle/>
        <a:p>
          <a:r>
            <a:rPr lang="en-US" sz="1400" dirty="0"/>
            <a:t>Tokenize</a:t>
          </a:r>
        </a:p>
      </dgm:t>
    </dgm:pt>
    <dgm:pt modelId="{C14C5436-5D56-4649-92AE-DBD21BD2435C}" type="sibTrans" cxnId="{B1084F02-0191-477F-89A5-1DC89A39306E}">
      <dgm:prSet/>
      <dgm:spPr/>
      <dgm:t>
        <a:bodyPr/>
        <a:lstStyle/>
        <a:p>
          <a:endParaRPr lang="en-US"/>
        </a:p>
      </dgm:t>
    </dgm:pt>
    <dgm:pt modelId="{19C68FAA-B15D-414D-BD16-5FA4565E9703}" type="parTrans" cxnId="{B1084F02-0191-477F-89A5-1DC89A39306E}">
      <dgm:prSet/>
      <dgm:spPr/>
      <dgm:t>
        <a:bodyPr/>
        <a:lstStyle/>
        <a:p>
          <a:endParaRPr lang="en-US"/>
        </a:p>
      </dgm:t>
    </dgm:pt>
    <dgm:pt modelId="{FF97B8C4-BB6D-4A5D-B227-5EC6873264B2}">
      <dgm:prSet phldrT="[Text]" custT="1"/>
      <dgm:spPr/>
      <dgm:t>
        <a:bodyPr/>
        <a:lstStyle/>
        <a:p>
          <a:r>
            <a:rPr lang="en-US" sz="1400" dirty="0"/>
            <a:t>Remove stop words</a:t>
          </a:r>
        </a:p>
      </dgm:t>
    </dgm:pt>
    <dgm:pt modelId="{8EDA3205-3068-488F-AA66-40EE21374F4E}" type="sibTrans" cxnId="{156C82B8-C548-49ED-9CFF-11BA3E3E798C}">
      <dgm:prSet/>
      <dgm:spPr/>
      <dgm:t>
        <a:bodyPr/>
        <a:lstStyle/>
        <a:p>
          <a:endParaRPr lang="en-US"/>
        </a:p>
      </dgm:t>
    </dgm:pt>
    <dgm:pt modelId="{189B1B77-96AF-4C8C-9EDA-EA22B3497D28}" type="parTrans" cxnId="{156C82B8-C548-49ED-9CFF-11BA3E3E798C}">
      <dgm:prSet/>
      <dgm:spPr/>
      <dgm:t>
        <a:bodyPr/>
        <a:lstStyle/>
        <a:p>
          <a:endParaRPr lang="en-US"/>
        </a:p>
      </dgm:t>
    </dgm:pt>
    <dgm:pt modelId="{9D9813DF-51E6-4D29-A10B-6D9B86535C67}">
      <dgm:prSet phldrT="[Text]" custT="1"/>
      <dgm:spPr/>
      <dgm:t>
        <a:bodyPr/>
        <a:lstStyle/>
        <a:p>
          <a:r>
            <a:rPr lang="en-US" sz="1400" dirty="0"/>
            <a:t>Lemmatize with pos</a:t>
          </a:r>
        </a:p>
      </dgm:t>
    </dgm:pt>
    <dgm:pt modelId="{47ECCE49-2691-4B8C-9D3A-EB78757DCD85}" type="sibTrans" cxnId="{8E935686-2F19-4EEC-BD1C-4E4415FC25EF}">
      <dgm:prSet/>
      <dgm:spPr/>
      <dgm:t>
        <a:bodyPr/>
        <a:lstStyle/>
        <a:p>
          <a:endParaRPr lang="en-US"/>
        </a:p>
      </dgm:t>
    </dgm:pt>
    <dgm:pt modelId="{6FF9E368-4537-4A8F-A8C5-DDE638A8F879}" type="parTrans" cxnId="{8E935686-2F19-4EEC-BD1C-4E4415FC25EF}">
      <dgm:prSet/>
      <dgm:spPr/>
      <dgm:t>
        <a:bodyPr/>
        <a:lstStyle/>
        <a:p>
          <a:endParaRPr lang="en-US"/>
        </a:p>
      </dgm:t>
    </dgm:pt>
    <dgm:pt modelId="{87799C58-E86A-4400-B46C-34D8143B183A}">
      <dgm:prSet phldrT="[Text]" custT="1"/>
      <dgm:spPr/>
      <dgm:t>
        <a:bodyPr/>
        <a:lstStyle/>
        <a:p>
          <a:r>
            <a:rPr lang="en-US" sz="1400" dirty="0"/>
            <a:t>BOW</a:t>
          </a:r>
        </a:p>
      </dgm:t>
    </dgm:pt>
    <dgm:pt modelId="{E69FF763-163F-42B2-B99F-95C77BE3BB38}" type="sibTrans" cxnId="{63E1C0AF-EBD6-4755-AF84-794024259FEB}">
      <dgm:prSet/>
      <dgm:spPr/>
      <dgm:t>
        <a:bodyPr/>
        <a:lstStyle/>
        <a:p>
          <a:endParaRPr lang="en-US"/>
        </a:p>
      </dgm:t>
    </dgm:pt>
    <dgm:pt modelId="{5952175B-6C25-4E65-A6AD-8C74CAEF97B1}" type="parTrans" cxnId="{63E1C0AF-EBD6-4755-AF84-794024259FEB}">
      <dgm:prSet/>
      <dgm:spPr/>
      <dgm:t>
        <a:bodyPr/>
        <a:lstStyle/>
        <a:p>
          <a:endParaRPr lang="en-US"/>
        </a:p>
      </dgm:t>
    </dgm:pt>
    <dgm:pt modelId="{6EDE2100-7424-4AE6-8C98-8CB8AF0A3C01}">
      <dgm:prSet phldrT="[Text]" custT="1"/>
      <dgm:spPr/>
      <dgm:t>
        <a:bodyPr/>
        <a:lstStyle/>
        <a:p>
          <a:r>
            <a:rPr lang="en-US" sz="1400" dirty="0"/>
            <a:t>TF-IDF</a:t>
          </a:r>
        </a:p>
      </dgm:t>
    </dgm:pt>
    <dgm:pt modelId="{127FFE8A-A2CC-4C48-B114-4B8635C33768}" type="sibTrans" cxnId="{62C529F1-C58E-48A8-A504-350CB575C6A1}">
      <dgm:prSet/>
      <dgm:spPr/>
      <dgm:t>
        <a:bodyPr/>
        <a:lstStyle/>
        <a:p>
          <a:endParaRPr lang="en-US"/>
        </a:p>
      </dgm:t>
    </dgm:pt>
    <dgm:pt modelId="{700C788C-20FB-4A4C-B000-2809FEED5055}" type="parTrans" cxnId="{62C529F1-C58E-48A8-A504-350CB575C6A1}">
      <dgm:prSet/>
      <dgm:spPr/>
      <dgm:t>
        <a:bodyPr/>
        <a:lstStyle/>
        <a:p>
          <a:endParaRPr lang="en-US"/>
        </a:p>
      </dgm:t>
    </dgm:pt>
    <dgm:pt modelId="{99D99437-BD68-4221-84EC-0AB40F60D24C}" type="pres">
      <dgm:prSet presAssocID="{D735CA4D-4326-44FE-A834-3741C9665CD5}" presName="Name0" presStyleCnt="0">
        <dgm:presLayoutVars>
          <dgm:dir/>
          <dgm:animOne val="branch"/>
          <dgm:animLvl val="lvl"/>
        </dgm:presLayoutVars>
      </dgm:prSet>
      <dgm:spPr/>
    </dgm:pt>
    <dgm:pt modelId="{D5C3B409-5001-45FE-A525-F53FADD1B97D}" type="pres">
      <dgm:prSet presAssocID="{E03917AE-A1B7-456B-88F7-CE3DE3D1DADC}" presName="chaos" presStyleCnt="0"/>
      <dgm:spPr/>
    </dgm:pt>
    <dgm:pt modelId="{1BF44E1D-78AE-46AC-82CB-872538BFD05E}" type="pres">
      <dgm:prSet presAssocID="{E03917AE-A1B7-456B-88F7-CE3DE3D1DADC}" presName="parTx1" presStyleLbl="revTx" presStyleIdx="0" presStyleCnt="11"/>
      <dgm:spPr/>
    </dgm:pt>
    <dgm:pt modelId="{6BF00267-0B7E-4D32-8FCC-51B244419179}" type="pres">
      <dgm:prSet presAssocID="{E03917AE-A1B7-456B-88F7-CE3DE3D1DADC}" presName="desTx1" presStyleLbl="revTx" presStyleIdx="1" presStyleCnt="11" custScaleX="119580" custLinFactNeighborX="5261" custLinFactNeighborY="-7397">
        <dgm:presLayoutVars>
          <dgm:bulletEnabled val="1"/>
        </dgm:presLayoutVars>
      </dgm:prSet>
      <dgm:spPr/>
    </dgm:pt>
    <dgm:pt modelId="{3969A373-3BB7-43B0-9F4E-3C979C9A37AC}" type="pres">
      <dgm:prSet presAssocID="{E03917AE-A1B7-456B-88F7-CE3DE3D1DADC}" presName="c1" presStyleLbl="node1" presStyleIdx="0" presStyleCnt="19"/>
      <dgm:spPr/>
    </dgm:pt>
    <dgm:pt modelId="{09450173-64BB-4486-A56D-919A32474D53}" type="pres">
      <dgm:prSet presAssocID="{E03917AE-A1B7-456B-88F7-CE3DE3D1DADC}" presName="c2" presStyleLbl="node1" presStyleIdx="1" presStyleCnt="19"/>
      <dgm:spPr/>
    </dgm:pt>
    <dgm:pt modelId="{8E8B3530-38BD-452F-983A-6C9D89CD4288}" type="pres">
      <dgm:prSet presAssocID="{E03917AE-A1B7-456B-88F7-CE3DE3D1DADC}" presName="c3" presStyleLbl="node1" presStyleIdx="2" presStyleCnt="19"/>
      <dgm:spPr/>
    </dgm:pt>
    <dgm:pt modelId="{16A40186-2D05-4B79-A806-C6DDBDE3EDB2}" type="pres">
      <dgm:prSet presAssocID="{E03917AE-A1B7-456B-88F7-CE3DE3D1DADC}" presName="c4" presStyleLbl="node1" presStyleIdx="3" presStyleCnt="19"/>
      <dgm:spPr/>
    </dgm:pt>
    <dgm:pt modelId="{C2AA7644-5203-4EE1-9263-1FF84B0B54E7}" type="pres">
      <dgm:prSet presAssocID="{E03917AE-A1B7-456B-88F7-CE3DE3D1DADC}" presName="c5" presStyleLbl="node1" presStyleIdx="4" presStyleCnt="19"/>
      <dgm:spPr/>
    </dgm:pt>
    <dgm:pt modelId="{6687D30D-E27E-4D3C-ABD8-6190A299A425}" type="pres">
      <dgm:prSet presAssocID="{E03917AE-A1B7-456B-88F7-CE3DE3D1DADC}" presName="c6" presStyleLbl="node1" presStyleIdx="5" presStyleCnt="19"/>
      <dgm:spPr/>
    </dgm:pt>
    <dgm:pt modelId="{FA9C439A-2A8B-45F0-A8FD-8E6B60E14B71}" type="pres">
      <dgm:prSet presAssocID="{E03917AE-A1B7-456B-88F7-CE3DE3D1DADC}" presName="c7" presStyleLbl="node1" presStyleIdx="6" presStyleCnt="19"/>
      <dgm:spPr/>
    </dgm:pt>
    <dgm:pt modelId="{9046D4EA-130B-4393-B365-BBAA7BE47B66}" type="pres">
      <dgm:prSet presAssocID="{E03917AE-A1B7-456B-88F7-CE3DE3D1DADC}" presName="c8" presStyleLbl="node1" presStyleIdx="7" presStyleCnt="19"/>
      <dgm:spPr/>
    </dgm:pt>
    <dgm:pt modelId="{24A67711-B40B-49C8-883F-7BE7E0141012}" type="pres">
      <dgm:prSet presAssocID="{E03917AE-A1B7-456B-88F7-CE3DE3D1DADC}" presName="c9" presStyleLbl="node1" presStyleIdx="8" presStyleCnt="19"/>
      <dgm:spPr/>
    </dgm:pt>
    <dgm:pt modelId="{0650B16A-1787-44B1-82A7-68EF9B2015EF}" type="pres">
      <dgm:prSet presAssocID="{E03917AE-A1B7-456B-88F7-CE3DE3D1DADC}" presName="c10" presStyleLbl="node1" presStyleIdx="9" presStyleCnt="19"/>
      <dgm:spPr/>
    </dgm:pt>
    <dgm:pt modelId="{247FE016-EE63-47AE-93D9-784F382BB36A}" type="pres">
      <dgm:prSet presAssocID="{E03917AE-A1B7-456B-88F7-CE3DE3D1DADC}" presName="c11" presStyleLbl="node1" presStyleIdx="10" presStyleCnt="19"/>
      <dgm:spPr/>
    </dgm:pt>
    <dgm:pt modelId="{60ABA4EC-6F04-488F-AECF-39CFC07D3CDB}" type="pres">
      <dgm:prSet presAssocID="{E03917AE-A1B7-456B-88F7-CE3DE3D1DADC}" presName="c12" presStyleLbl="node1" presStyleIdx="11" presStyleCnt="19"/>
      <dgm:spPr/>
    </dgm:pt>
    <dgm:pt modelId="{14DC7429-5EFB-400C-B9EA-D9D41D0E49CB}" type="pres">
      <dgm:prSet presAssocID="{E03917AE-A1B7-456B-88F7-CE3DE3D1DADC}" presName="c13" presStyleLbl="node1" presStyleIdx="12" presStyleCnt="19"/>
      <dgm:spPr/>
    </dgm:pt>
    <dgm:pt modelId="{4AF8D0FD-3FF4-46A1-85AD-EDC1019E0C82}" type="pres">
      <dgm:prSet presAssocID="{E03917AE-A1B7-456B-88F7-CE3DE3D1DADC}" presName="c14" presStyleLbl="node1" presStyleIdx="13" presStyleCnt="19"/>
      <dgm:spPr/>
    </dgm:pt>
    <dgm:pt modelId="{BB333018-5E92-4997-B156-D77EAED8CAE9}" type="pres">
      <dgm:prSet presAssocID="{E03917AE-A1B7-456B-88F7-CE3DE3D1DADC}" presName="c15" presStyleLbl="node1" presStyleIdx="14" presStyleCnt="19"/>
      <dgm:spPr/>
    </dgm:pt>
    <dgm:pt modelId="{C6334067-0F00-49EB-90AA-C3DFFC58ABD7}" type="pres">
      <dgm:prSet presAssocID="{E03917AE-A1B7-456B-88F7-CE3DE3D1DADC}" presName="c16" presStyleLbl="node1" presStyleIdx="15" presStyleCnt="19"/>
      <dgm:spPr/>
    </dgm:pt>
    <dgm:pt modelId="{3B4CFA32-96FC-41CD-907E-A029DF7082BE}" type="pres">
      <dgm:prSet presAssocID="{E03917AE-A1B7-456B-88F7-CE3DE3D1DADC}" presName="c17" presStyleLbl="node1" presStyleIdx="16" presStyleCnt="19"/>
      <dgm:spPr/>
    </dgm:pt>
    <dgm:pt modelId="{9EB4617B-F807-437C-877A-88245EE4A0BB}" type="pres">
      <dgm:prSet presAssocID="{E03917AE-A1B7-456B-88F7-CE3DE3D1DADC}" presName="c18" presStyleLbl="node1" presStyleIdx="17" presStyleCnt="19"/>
      <dgm:spPr/>
    </dgm:pt>
    <dgm:pt modelId="{FF2760AC-2119-4960-B392-50A706C14CFE}" type="pres">
      <dgm:prSet presAssocID="{E1CD803B-4928-458A-8C25-69B0C23BB805}" presName="chevronComposite1" presStyleCnt="0"/>
      <dgm:spPr/>
    </dgm:pt>
    <dgm:pt modelId="{1E1FABF0-28C9-42E1-86E0-EC92949921B3}" type="pres">
      <dgm:prSet presAssocID="{E1CD803B-4928-458A-8C25-69B0C23BB805}" presName="chevron1" presStyleLbl="sibTrans2D1" presStyleIdx="0" presStyleCnt="5"/>
      <dgm:spPr/>
    </dgm:pt>
    <dgm:pt modelId="{89C5BF5D-3E23-426B-A04B-BC754CF25CAF}" type="pres">
      <dgm:prSet presAssocID="{E1CD803B-4928-458A-8C25-69B0C23BB805}" presName="spChevron1" presStyleCnt="0"/>
      <dgm:spPr/>
    </dgm:pt>
    <dgm:pt modelId="{872FB9AF-CB01-4C6D-98F7-46F1F2BF3748}" type="pres">
      <dgm:prSet presAssocID="{47B69893-938F-45C2-957E-372D5097EB55}" presName="middle" presStyleCnt="0"/>
      <dgm:spPr/>
    </dgm:pt>
    <dgm:pt modelId="{FD7B0F6D-E22B-464C-92DB-5C6AD60F7164}" type="pres">
      <dgm:prSet presAssocID="{47B69893-938F-45C2-957E-372D5097EB55}" presName="parTxMid" presStyleLbl="revTx" presStyleIdx="2" presStyleCnt="11" custScaleX="124194"/>
      <dgm:spPr/>
    </dgm:pt>
    <dgm:pt modelId="{5B77BFBF-9D69-4296-8A66-460BCE30B939}" type="pres">
      <dgm:prSet presAssocID="{47B69893-938F-45C2-957E-372D5097EB55}" presName="desTxMid" presStyleLbl="revTx" presStyleIdx="3" presStyleCnt="11" custScaleX="162422">
        <dgm:presLayoutVars>
          <dgm:bulletEnabled val="1"/>
        </dgm:presLayoutVars>
      </dgm:prSet>
      <dgm:spPr/>
    </dgm:pt>
    <dgm:pt modelId="{01CB9A00-24CC-4B1A-BA19-0632B3C47000}" type="pres">
      <dgm:prSet presAssocID="{47B69893-938F-45C2-957E-372D5097EB55}" presName="spMid" presStyleCnt="0"/>
      <dgm:spPr/>
    </dgm:pt>
    <dgm:pt modelId="{54B128C0-6B4C-4999-A75F-989A84BA4E14}" type="pres">
      <dgm:prSet presAssocID="{2381B74F-7E91-4FE1-BB7E-E8457808D123}" presName="chevronComposite1" presStyleCnt="0"/>
      <dgm:spPr/>
    </dgm:pt>
    <dgm:pt modelId="{CC909FB8-E0BD-4867-BDD7-8C70C316B42B}" type="pres">
      <dgm:prSet presAssocID="{2381B74F-7E91-4FE1-BB7E-E8457808D123}" presName="chevron1" presStyleLbl="sibTrans2D1" presStyleIdx="1" presStyleCnt="5"/>
      <dgm:spPr/>
    </dgm:pt>
    <dgm:pt modelId="{18FB8122-76C4-4578-AC88-F168D7421DB9}" type="pres">
      <dgm:prSet presAssocID="{2381B74F-7E91-4FE1-BB7E-E8457808D123}" presName="spChevron1" presStyleCnt="0"/>
      <dgm:spPr/>
    </dgm:pt>
    <dgm:pt modelId="{A325EFC3-75F3-48DF-9C35-15437B08F1BC}" type="pres">
      <dgm:prSet presAssocID="{49A6E9C8-7F3D-45D3-B30F-4029F4F5B6CD}" presName="middle" presStyleCnt="0"/>
      <dgm:spPr/>
    </dgm:pt>
    <dgm:pt modelId="{8490A17C-D561-404F-81C1-4A49B77DD44A}" type="pres">
      <dgm:prSet presAssocID="{49A6E9C8-7F3D-45D3-B30F-4029F4F5B6CD}" presName="parTxMid" presStyleLbl="revTx" presStyleIdx="4" presStyleCnt="11"/>
      <dgm:spPr/>
    </dgm:pt>
    <dgm:pt modelId="{BCA3152A-CE14-4C6B-B56B-9AF39E48034C}" type="pres">
      <dgm:prSet presAssocID="{49A6E9C8-7F3D-45D3-B30F-4029F4F5B6CD}" presName="desTxMid" presStyleLbl="revTx" presStyleIdx="5" presStyleCnt="11" custScaleX="122370">
        <dgm:presLayoutVars>
          <dgm:bulletEnabled val="1"/>
        </dgm:presLayoutVars>
      </dgm:prSet>
      <dgm:spPr/>
    </dgm:pt>
    <dgm:pt modelId="{7207F44E-E121-4050-AD36-3BCCCEB98A73}" type="pres">
      <dgm:prSet presAssocID="{49A6E9C8-7F3D-45D3-B30F-4029F4F5B6CD}" presName="spMid" presStyleCnt="0"/>
      <dgm:spPr/>
    </dgm:pt>
    <dgm:pt modelId="{562784B7-A54C-424F-BDB3-3AFD7A1B5910}" type="pres">
      <dgm:prSet presAssocID="{66F1AEA1-1F03-4379-A3F1-C8A54B9B7C65}" presName="chevronComposite1" presStyleCnt="0"/>
      <dgm:spPr/>
    </dgm:pt>
    <dgm:pt modelId="{5A27EC7B-7E67-4836-B1C0-7DC3BBDEAD40}" type="pres">
      <dgm:prSet presAssocID="{66F1AEA1-1F03-4379-A3F1-C8A54B9B7C65}" presName="chevron1" presStyleLbl="sibTrans2D1" presStyleIdx="2" presStyleCnt="5"/>
      <dgm:spPr/>
    </dgm:pt>
    <dgm:pt modelId="{8FEDCD20-49D2-4577-A642-309B42530236}" type="pres">
      <dgm:prSet presAssocID="{66F1AEA1-1F03-4379-A3F1-C8A54B9B7C65}" presName="spChevron1" presStyleCnt="0"/>
      <dgm:spPr/>
    </dgm:pt>
    <dgm:pt modelId="{B881CD18-8592-4E70-ACAE-A233469EA6EC}" type="pres">
      <dgm:prSet presAssocID="{D1B0C536-03BF-4D62-9352-CB973FD7A174}" presName="middle" presStyleCnt="0"/>
      <dgm:spPr/>
    </dgm:pt>
    <dgm:pt modelId="{A2E2361D-6003-489E-A535-BC2A6290CC94}" type="pres">
      <dgm:prSet presAssocID="{D1B0C536-03BF-4D62-9352-CB973FD7A174}" presName="parTxMid" presStyleLbl="revTx" presStyleIdx="6" presStyleCnt="11"/>
      <dgm:spPr/>
    </dgm:pt>
    <dgm:pt modelId="{FA2836B4-A493-49C3-9949-25E0D3CA1A92}" type="pres">
      <dgm:prSet presAssocID="{D1B0C536-03BF-4D62-9352-CB973FD7A174}" presName="desTxMid" presStyleLbl="revTx" presStyleIdx="7" presStyleCnt="11" custScaleX="141562">
        <dgm:presLayoutVars>
          <dgm:bulletEnabled val="1"/>
        </dgm:presLayoutVars>
      </dgm:prSet>
      <dgm:spPr/>
    </dgm:pt>
    <dgm:pt modelId="{C86BB05C-5BF3-49A4-AC88-6C41DC300775}" type="pres">
      <dgm:prSet presAssocID="{D1B0C536-03BF-4D62-9352-CB973FD7A174}" presName="spMid" presStyleCnt="0"/>
      <dgm:spPr/>
    </dgm:pt>
    <dgm:pt modelId="{5D54326B-8B66-4DEC-9BA6-13332A65A7C2}" type="pres">
      <dgm:prSet presAssocID="{C3826833-8C9A-415B-B90C-C7DE23254FF3}" presName="chevronComposite1" presStyleCnt="0"/>
      <dgm:spPr/>
    </dgm:pt>
    <dgm:pt modelId="{3A4ABBDC-09CC-4468-ACCD-8B96D48B5EE4}" type="pres">
      <dgm:prSet presAssocID="{C3826833-8C9A-415B-B90C-C7DE23254FF3}" presName="chevron1" presStyleLbl="sibTrans2D1" presStyleIdx="3" presStyleCnt="5"/>
      <dgm:spPr/>
    </dgm:pt>
    <dgm:pt modelId="{A09F4B5E-29C2-4A13-BDE3-B6B7D68F3234}" type="pres">
      <dgm:prSet presAssocID="{C3826833-8C9A-415B-B90C-C7DE23254FF3}" presName="spChevron1" presStyleCnt="0"/>
      <dgm:spPr/>
    </dgm:pt>
    <dgm:pt modelId="{85143C35-6CC3-4B49-ABC5-3D54E2B435DA}" type="pres">
      <dgm:prSet presAssocID="{5453636B-DC18-4282-ACB2-2D7F211A8DB1}" presName="middle" presStyleCnt="0"/>
      <dgm:spPr/>
    </dgm:pt>
    <dgm:pt modelId="{F1CAAFDA-31BB-4892-B073-544B68D39B78}" type="pres">
      <dgm:prSet presAssocID="{5453636B-DC18-4282-ACB2-2D7F211A8DB1}" presName="parTxMid" presStyleLbl="revTx" presStyleIdx="8" presStyleCnt="11"/>
      <dgm:spPr/>
    </dgm:pt>
    <dgm:pt modelId="{BAC25C56-1632-4523-A575-30EF64B5F265}" type="pres">
      <dgm:prSet presAssocID="{5453636B-DC18-4282-ACB2-2D7F211A8DB1}" presName="desTxMid" presStyleLbl="revTx" presStyleIdx="9" presStyleCnt="11" custScaleX="134646">
        <dgm:presLayoutVars>
          <dgm:bulletEnabled val="1"/>
        </dgm:presLayoutVars>
      </dgm:prSet>
      <dgm:spPr/>
    </dgm:pt>
    <dgm:pt modelId="{4168324A-AE1B-41CD-9641-BABC8737CBEB}" type="pres">
      <dgm:prSet presAssocID="{5453636B-DC18-4282-ACB2-2D7F211A8DB1}" presName="spMid" presStyleCnt="0"/>
      <dgm:spPr/>
    </dgm:pt>
    <dgm:pt modelId="{5BC2859A-5A28-4A18-8691-88CC17BB3BAB}" type="pres">
      <dgm:prSet presAssocID="{131B786D-99BB-4856-A3A0-75D600CE6FB2}" presName="chevronComposite1" presStyleCnt="0"/>
      <dgm:spPr/>
    </dgm:pt>
    <dgm:pt modelId="{3452E25E-1BF2-4CD9-BB89-C1A22B59CFC4}" type="pres">
      <dgm:prSet presAssocID="{131B786D-99BB-4856-A3A0-75D600CE6FB2}" presName="chevron1" presStyleLbl="sibTrans2D1" presStyleIdx="4" presStyleCnt="5"/>
      <dgm:spPr/>
    </dgm:pt>
    <dgm:pt modelId="{C20D4E3B-FE82-430D-BAEE-306EAB6B3093}" type="pres">
      <dgm:prSet presAssocID="{131B786D-99BB-4856-A3A0-75D600CE6FB2}" presName="spChevron1" presStyleCnt="0"/>
      <dgm:spPr/>
    </dgm:pt>
    <dgm:pt modelId="{5B59440F-4C71-4BAB-8746-82BAAF9F3F93}" type="pres">
      <dgm:prSet presAssocID="{EF188BAA-9E55-4533-A6D3-ACC23451D3D2}" presName="last" presStyleCnt="0"/>
      <dgm:spPr/>
    </dgm:pt>
    <dgm:pt modelId="{217A1073-3BE9-44CB-A486-470C26A4CF3F}" type="pres">
      <dgm:prSet presAssocID="{EF188BAA-9E55-4533-A6D3-ACC23451D3D2}" presName="circleTx" presStyleLbl="node1" presStyleIdx="18" presStyleCnt="19" custScaleX="134349"/>
      <dgm:spPr/>
    </dgm:pt>
    <dgm:pt modelId="{A5D8BDA4-BFCB-4BDC-8958-6B6854A79A80}" type="pres">
      <dgm:prSet presAssocID="{EF188BAA-9E55-4533-A6D3-ACC23451D3D2}" presName="desTxN" presStyleLbl="revTx" presStyleIdx="10" presStyleCnt="11" custScaleX="151426">
        <dgm:presLayoutVars>
          <dgm:bulletEnabled val="1"/>
        </dgm:presLayoutVars>
      </dgm:prSet>
      <dgm:spPr/>
    </dgm:pt>
    <dgm:pt modelId="{C32BC1DB-A604-4260-8A49-A71E972370DB}" type="pres">
      <dgm:prSet presAssocID="{EF188BAA-9E55-4533-A6D3-ACC23451D3D2}" presName="spN" presStyleCnt="0"/>
      <dgm:spPr/>
    </dgm:pt>
  </dgm:ptLst>
  <dgm:cxnLst>
    <dgm:cxn modelId="{B1084F02-0191-477F-89A5-1DC89A39306E}" srcId="{D1B0C536-03BF-4D62-9352-CB973FD7A174}" destId="{28E0A1DA-2EA5-4AB5-A4B7-872FDC8AB008}" srcOrd="0" destOrd="0" parTransId="{19C68FAA-B15D-414D-BD16-5FA4565E9703}" sibTransId="{C14C5436-5D56-4649-92AE-DBD21BD2435C}"/>
    <dgm:cxn modelId="{2033CB0A-AD46-4278-8C94-15A549EDB8E9}" type="presOf" srcId="{A09D1BA9-87C2-4D32-A995-939CDE1FFD39}" destId="{BCA3152A-CE14-4C6B-B56B-9AF39E48034C}" srcOrd="0" destOrd="1" presId="urn:microsoft.com/office/officeart/2009/3/layout/RandomtoResultProcess"/>
    <dgm:cxn modelId="{ACD6590B-5425-487D-BD86-838183199AEA}" type="presOf" srcId="{742417B1-96E5-4E82-A68D-785DD7B8E947}" destId="{BAC25C56-1632-4523-A575-30EF64B5F265}" srcOrd="0" destOrd="1" presId="urn:microsoft.com/office/officeart/2009/3/layout/RandomtoResultProcess"/>
    <dgm:cxn modelId="{3BD6460D-AFF5-4574-9F16-B12E3FD6FAA1}" type="presOf" srcId="{80C68121-0593-4FEA-9558-A2F4D8A61E1C}" destId="{5B77BFBF-9D69-4296-8A66-460BCE30B939}" srcOrd="0" destOrd="1" presId="urn:microsoft.com/office/officeart/2009/3/layout/RandomtoResultProcess"/>
    <dgm:cxn modelId="{086AC422-83D8-4EFF-AE29-4881FA50D379}" srcId="{5453636B-DC18-4282-ACB2-2D7F211A8DB1}" destId="{2271A343-DC8B-4CA3-8556-3695B32A404D}" srcOrd="2" destOrd="0" parTransId="{A17CC26D-83F3-4244-A051-AA1834980C42}" sibTransId="{5B70D9C7-8990-4493-8397-653DB2917530}"/>
    <dgm:cxn modelId="{52602E32-0885-4E48-82FB-0A07EECA3226}" srcId="{EF188BAA-9E55-4533-A6D3-ACC23451D3D2}" destId="{CA6F17F0-D176-46F2-83ED-06A031C99344}" srcOrd="0" destOrd="0" parTransId="{6ACDCFC5-AE2C-42F8-AC2B-50B79D10D134}" sibTransId="{92A48AB7-8E4A-4CD8-8229-FEF521B143EA}"/>
    <dgm:cxn modelId="{485C8B32-7D2B-4A7B-B16B-6594EC91BAF5}" type="presOf" srcId="{EF188BAA-9E55-4533-A6D3-ACC23451D3D2}" destId="{217A1073-3BE9-44CB-A486-470C26A4CF3F}" srcOrd="0" destOrd="0" presId="urn:microsoft.com/office/officeart/2009/3/layout/RandomtoResultProcess"/>
    <dgm:cxn modelId="{B1DB733D-D6C7-4A1B-A2C3-80EB3938B2AD}" type="presOf" srcId="{5453636B-DC18-4282-ACB2-2D7F211A8DB1}" destId="{F1CAAFDA-31BB-4892-B073-544B68D39B78}" srcOrd="0" destOrd="0" presId="urn:microsoft.com/office/officeart/2009/3/layout/RandomtoResultProcess"/>
    <dgm:cxn modelId="{7A61F93E-3328-4329-94FA-3D565F647D0C}" type="presOf" srcId="{91588B56-1407-4E5D-A395-B32C291CD209}" destId="{5B77BFBF-9D69-4296-8A66-460BCE30B939}" srcOrd="0" destOrd="0" presId="urn:microsoft.com/office/officeart/2009/3/layout/RandomtoResultProcess"/>
    <dgm:cxn modelId="{FFD5EB5E-18D9-44C5-9CF7-07F1F38415CE}" srcId="{49A6E9C8-7F3D-45D3-B30F-4029F4F5B6CD}" destId="{AAC4322B-B689-48BD-A47A-D70591BABA18}" srcOrd="0" destOrd="0" parTransId="{146A2F2E-4F4D-4E88-A513-EB957DD1088F}" sibTransId="{CA540350-5349-4C1B-A0AC-1D8CA9BBDF60}"/>
    <dgm:cxn modelId="{84B82041-663B-4694-A21B-5C08D0DD5667}" type="presOf" srcId="{87799C58-E86A-4400-B46C-34D8143B183A}" destId="{FA2836B4-A493-49C3-9949-25E0D3CA1A92}" srcOrd="0" destOrd="3" presId="urn:microsoft.com/office/officeart/2009/3/layout/RandomtoResultProcess"/>
    <dgm:cxn modelId="{159D3961-E758-4AFC-8095-9A60B290C112}" type="presOf" srcId="{28E0A1DA-2EA5-4AB5-A4B7-872FDC8AB008}" destId="{FA2836B4-A493-49C3-9949-25E0D3CA1A92}" srcOrd="0" destOrd="0" presId="urn:microsoft.com/office/officeart/2009/3/layout/RandomtoResultProcess"/>
    <dgm:cxn modelId="{22FC3E61-4924-44D6-9BB8-E167C78757AF}" srcId="{D735CA4D-4326-44FE-A834-3741C9665CD5}" destId="{EF188BAA-9E55-4533-A6D3-ACC23451D3D2}" srcOrd="5" destOrd="0" parTransId="{C0253920-9AFF-48F1-A298-707FB94ABC8F}" sibTransId="{D19351AF-5075-4102-ABF9-02D9773AF22B}"/>
    <dgm:cxn modelId="{7629DC50-6C8F-4ED3-B412-4B592CCDCE6B}" srcId="{5453636B-DC18-4282-ACB2-2D7F211A8DB1}" destId="{742417B1-96E5-4E82-A68D-785DD7B8E947}" srcOrd="1" destOrd="0" parTransId="{4B296C05-1E6A-4FC5-A3CE-F856A4470E77}" sibTransId="{D8B48C73-4FAB-4C6F-ACA7-0544956189D8}"/>
    <dgm:cxn modelId="{D982CF51-D609-47CF-870E-0D4C7D12B2A8}" type="presOf" srcId="{49A6E9C8-7F3D-45D3-B30F-4029F4F5B6CD}" destId="{8490A17C-D561-404F-81C1-4A49B77DD44A}" srcOrd="0" destOrd="0" presId="urn:microsoft.com/office/officeart/2009/3/layout/RandomtoResultProcess"/>
    <dgm:cxn modelId="{9B272A55-0E7B-43EC-B4E2-B5A7148690C5}" srcId="{D735CA4D-4326-44FE-A834-3741C9665CD5}" destId="{49A6E9C8-7F3D-45D3-B30F-4029F4F5B6CD}" srcOrd="2" destOrd="0" parTransId="{839B0A41-8519-4A9E-88B4-2EA5AB0F889E}" sibTransId="{66F1AEA1-1F03-4379-A3F1-C8A54B9B7C65}"/>
    <dgm:cxn modelId="{FB6FDF75-803C-4430-B4D4-9F527DC4EE09}" srcId="{D735CA4D-4326-44FE-A834-3741C9665CD5}" destId="{E03917AE-A1B7-456B-88F7-CE3DE3D1DADC}" srcOrd="0" destOrd="0" parTransId="{DC38B6CC-3B2C-4EF6-9F1B-A82D4ED3C903}" sibTransId="{E1CD803B-4928-458A-8C25-69B0C23BB805}"/>
    <dgm:cxn modelId="{B266217A-F992-44CC-86C2-06B2FDEE601E}" type="presOf" srcId="{D1B0C536-03BF-4D62-9352-CB973FD7A174}" destId="{A2E2361D-6003-489E-A535-BC2A6290CC94}" srcOrd="0" destOrd="0" presId="urn:microsoft.com/office/officeart/2009/3/layout/RandomtoResultProcess"/>
    <dgm:cxn modelId="{B0BAE55A-7017-4A07-9082-FF5A0AA1D614}" srcId="{D735CA4D-4326-44FE-A834-3741C9665CD5}" destId="{5453636B-DC18-4282-ACB2-2D7F211A8DB1}" srcOrd="4" destOrd="0" parTransId="{8C855365-1C13-426F-9202-DD181F8E90A7}" sibTransId="{131B786D-99BB-4856-A3A0-75D600CE6FB2}"/>
    <dgm:cxn modelId="{8E935686-2F19-4EEC-BD1C-4E4415FC25EF}" srcId="{D1B0C536-03BF-4D62-9352-CB973FD7A174}" destId="{9D9813DF-51E6-4D29-A10B-6D9B86535C67}" srcOrd="2" destOrd="0" parTransId="{6FF9E368-4537-4A8F-A8C5-DDE638A8F879}" sibTransId="{47ECCE49-2691-4B8C-9D3A-EB78757DCD85}"/>
    <dgm:cxn modelId="{D10AEA90-48E4-4A1D-9D53-C1E27FE3CD7D}" type="presOf" srcId="{CA6F17F0-D176-46F2-83ED-06A031C99344}" destId="{A5D8BDA4-BFCB-4BDC-8958-6B6854A79A80}" srcOrd="0" destOrd="0" presId="urn:microsoft.com/office/officeart/2009/3/layout/RandomtoResultProcess"/>
    <dgm:cxn modelId="{0E57D194-8015-432B-864A-52CD26D370CE}" srcId="{D735CA4D-4326-44FE-A834-3741C9665CD5}" destId="{47B69893-938F-45C2-957E-372D5097EB55}" srcOrd="1" destOrd="0" parTransId="{984CB3BF-0E67-4C86-A170-577946561529}" sibTransId="{2381B74F-7E91-4FE1-BB7E-E8457808D123}"/>
    <dgm:cxn modelId="{6796D296-DCC9-4BE4-8C5A-7458453FA5FD}" type="presOf" srcId="{D735CA4D-4326-44FE-A834-3741C9665CD5}" destId="{99D99437-BD68-4221-84EC-0AB40F60D24C}" srcOrd="0" destOrd="0" presId="urn:microsoft.com/office/officeart/2009/3/layout/RandomtoResultProcess"/>
    <dgm:cxn modelId="{5C34F097-A161-42EA-B521-FEE85BCE866D}" type="presOf" srcId="{2271A343-DC8B-4CA3-8556-3695B32A404D}" destId="{BAC25C56-1632-4523-A575-30EF64B5F265}" srcOrd="0" destOrd="2" presId="urn:microsoft.com/office/officeart/2009/3/layout/RandomtoResultProcess"/>
    <dgm:cxn modelId="{8A02439B-3CD7-402B-81A8-87CB4D75620F}" type="presOf" srcId="{FF97B8C4-BB6D-4A5D-B227-5EC6873264B2}" destId="{FA2836B4-A493-49C3-9949-25E0D3CA1A92}" srcOrd="0" destOrd="1" presId="urn:microsoft.com/office/officeart/2009/3/layout/RandomtoResultProcess"/>
    <dgm:cxn modelId="{AF5A01A2-3479-43A0-81AA-3BF4D4B5DEB4}" type="presOf" srcId="{F9D537AF-789C-4CCE-B321-C751208EF802}" destId="{A5D8BDA4-BFCB-4BDC-8958-6B6854A79A80}" srcOrd="0" destOrd="1" presId="urn:microsoft.com/office/officeart/2009/3/layout/RandomtoResultProcess"/>
    <dgm:cxn modelId="{E79CB4A3-465D-43D5-AEAE-28DD59537EB9}" srcId="{D735CA4D-4326-44FE-A834-3741C9665CD5}" destId="{D1B0C536-03BF-4D62-9352-CB973FD7A174}" srcOrd="3" destOrd="0" parTransId="{655733F5-0ED2-4730-A0F3-F8D535D6FDE4}" sibTransId="{C3826833-8C9A-415B-B90C-C7DE23254FF3}"/>
    <dgm:cxn modelId="{7633ECA6-A861-4DDD-9F0C-698E792245BF}" srcId="{E03917AE-A1B7-456B-88F7-CE3DE3D1DADC}" destId="{CA6A987B-4180-456B-A977-41A86E3311C3}" srcOrd="0" destOrd="0" parTransId="{B5164095-EC2D-4F30-ABDA-4AD74CDA9D30}" sibTransId="{84D3D09B-CFE0-49DE-BDDF-743D50F63D40}"/>
    <dgm:cxn modelId="{63E1C0AF-EBD6-4755-AF84-794024259FEB}" srcId="{D1B0C536-03BF-4D62-9352-CB973FD7A174}" destId="{87799C58-E86A-4400-B46C-34D8143B183A}" srcOrd="3" destOrd="0" parTransId="{5952175B-6C25-4E65-A6AD-8C74CAEF97B1}" sibTransId="{E69FF763-163F-42B2-B99F-95C77BE3BB38}"/>
    <dgm:cxn modelId="{350750B7-C580-4D63-BBBA-C388FE5E3209}" type="presOf" srcId="{E03917AE-A1B7-456B-88F7-CE3DE3D1DADC}" destId="{1BF44E1D-78AE-46AC-82CB-872538BFD05E}" srcOrd="0" destOrd="0" presId="urn:microsoft.com/office/officeart/2009/3/layout/RandomtoResultProcess"/>
    <dgm:cxn modelId="{156C82B8-C548-49ED-9CFF-11BA3E3E798C}" srcId="{D1B0C536-03BF-4D62-9352-CB973FD7A174}" destId="{FF97B8C4-BB6D-4A5D-B227-5EC6873264B2}" srcOrd="1" destOrd="0" parTransId="{189B1B77-96AF-4C8C-9EDA-EA22B3497D28}" sibTransId="{8EDA3205-3068-488F-AA66-40EE21374F4E}"/>
    <dgm:cxn modelId="{A77F7FBA-2279-4F63-8958-14B0B032E3CA}" type="presOf" srcId="{AAC4322B-B689-48BD-A47A-D70591BABA18}" destId="{BCA3152A-CE14-4C6B-B56B-9AF39E48034C}" srcOrd="0" destOrd="0" presId="urn:microsoft.com/office/officeart/2009/3/layout/RandomtoResultProcess"/>
    <dgm:cxn modelId="{9329AEBA-1515-47C2-8BA7-AA8142EBA2CC}" srcId="{47B69893-938F-45C2-957E-372D5097EB55}" destId="{80C68121-0593-4FEA-9558-A2F4D8A61E1C}" srcOrd="1" destOrd="0" parTransId="{0CFDE8B4-0F5F-4CC0-A518-0FC30C5085D8}" sibTransId="{5EEE184F-F617-4099-8C96-E078B70981FF}"/>
    <dgm:cxn modelId="{3D438AC6-8A7F-4FD6-8B56-C456636785BF}" type="presOf" srcId="{2A54002E-B59A-4DB0-A7C7-D53ABDDAE549}" destId="{5B77BFBF-9D69-4296-8A66-460BCE30B939}" srcOrd="0" destOrd="2" presId="urn:microsoft.com/office/officeart/2009/3/layout/RandomtoResultProcess"/>
    <dgm:cxn modelId="{B71F61D4-6EF2-4385-88CA-F3878A51821F}" srcId="{EF188BAA-9E55-4533-A6D3-ACC23451D3D2}" destId="{FB6EA2ED-1E39-4FCB-AEF6-385CABF442AB}" srcOrd="2" destOrd="0" parTransId="{D2C57D3D-6D2F-41FA-871C-BCAF1E1BF07C}" sibTransId="{394496AC-5EA7-4105-A1A9-7A3682E73F65}"/>
    <dgm:cxn modelId="{CA391BD5-DB72-4331-9CF1-EED302FF0E36}" type="presOf" srcId="{B02AB440-BE61-40DB-AA68-4B6F06DA1D75}" destId="{BAC25C56-1632-4523-A575-30EF64B5F265}" srcOrd="0" destOrd="0" presId="urn:microsoft.com/office/officeart/2009/3/layout/RandomtoResultProcess"/>
    <dgm:cxn modelId="{8D05BFD6-16DF-4343-9E75-737B7A84A0B0}" type="presOf" srcId="{9D9813DF-51E6-4D29-A10B-6D9B86535C67}" destId="{FA2836B4-A493-49C3-9949-25E0D3CA1A92}" srcOrd="0" destOrd="2" presId="urn:microsoft.com/office/officeart/2009/3/layout/RandomtoResultProcess"/>
    <dgm:cxn modelId="{1DC96ED7-10D4-4DA5-991B-673D50AB9339}" srcId="{49A6E9C8-7F3D-45D3-B30F-4029F4F5B6CD}" destId="{A09D1BA9-87C2-4D32-A995-939CDE1FFD39}" srcOrd="1" destOrd="0" parTransId="{DEB49574-9F8D-4ECE-B010-56AF3D6259C6}" sibTransId="{E6F9EC30-5E4A-4D8D-B614-2A99BF013655}"/>
    <dgm:cxn modelId="{0614C2D8-0CE8-4EB3-A24F-AB9E399573F8}" type="presOf" srcId="{6EDE2100-7424-4AE6-8C98-8CB8AF0A3C01}" destId="{FA2836B4-A493-49C3-9949-25E0D3CA1A92}" srcOrd="0" destOrd="4" presId="urn:microsoft.com/office/officeart/2009/3/layout/RandomtoResultProcess"/>
    <dgm:cxn modelId="{F17DE6D8-2099-49F8-B42F-CB160DA7AC31}" type="presOf" srcId="{CA6A987B-4180-456B-A977-41A86E3311C3}" destId="{6BF00267-0B7E-4D32-8FCC-51B244419179}" srcOrd="0" destOrd="0" presId="urn:microsoft.com/office/officeart/2009/3/layout/RandomtoResultProcess"/>
    <dgm:cxn modelId="{292678E0-FB2C-42C1-B15E-F71B0820DAA2}" srcId="{47B69893-938F-45C2-957E-372D5097EB55}" destId="{91588B56-1407-4E5D-A395-B32C291CD209}" srcOrd="0" destOrd="0" parTransId="{5E6DA8FE-601D-467F-A667-C25406A90714}" sibTransId="{08284D59-F78C-4DD1-B6FF-A27651346F2C}"/>
    <dgm:cxn modelId="{7D679FE0-BE18-45A1-BB53-8623340872D4}" srcId="{47B69893-938F-45C2-957E-372D5097EB55}" destId="{2A54002E-B59A-4DB0-A7C7-D53ABDDAE549}" srcOrd="2" destOrd="0" parTransId="{8089ACA5-154B-4B4E-BC78-26069C477B37}" sibTransId="{38A5C9D5-4663-4673-BB45-84BDC7054DD8}"/>
    <dgm:cxn modelId="{62C529F1-C58E-48A8-A504-350CB575C6A1}" srcId="{D1B0C536-03BF-4D62-9352-CB973FD7A174}" destId="{6EDE2100-7424-4AE6-8C98-8CB8AF0A3C01}" srcOrd="4" destOrd="0" parTransId="{700C788C-20FB-4A4C-B000-2809FEED5055}" sibTransId="{127FFE8A-A2CC-4C48-B114-4B8635C33768}"/>
    <dgm:cxn modelId="{080CD2F3-7236-411A-BD53-472421339EFA}" srcId="{EF188BAA-9E55-4533-A6D3-ACC23451D3D2}" destId="{F9D537AF-789C-4CCE-B321-C751208EF802}" srcOrd="1" destOrd="0" parTransId="{578CB700-846B-4D70-8AB7-C0A70FC5BB61}" sibTransId="{2F4D36DC-6228-4572-8D97-6D806F489B82}"/>
    <dgm:cxn modelId="{AC187FF6-02B1-4E16-AF02-58366002D3A0}" type="presOf" srcId="{47B69893-938F-45C2-957E-372D5097EB55}" destId="{FD7B0F6D-E22B-464C-92DB-5C6AD60F7164}" srcOrd="0" destOrd="0" presId="urn:microsoft.com/office/officeart/2009/3/layout/RandomtoResultProcess"/>
    <dgm:cxn modelId="{6DDCA2FA-4247-4B17-82A9-6A83AF1E7AAC}" type="presOf" srcId="{FB6EA2ED-1E39-4FCB-AEF6-385CABF442AB}" destId="{A5D8BDA4-BFCB-4BDC-8958-6B6854A79A80}" srcOrd="0" destOrd="2" presId="urn:microsoft.com/office/officeart/2009/3/layout/RandomtoResultProcess"/>
    <dgm:cxn modelId="{EDDBDCFB-9FCD-4DE3-AD68-15A3C1DC6C32}" srcId="{5453636B-DC18-4282-ACB2-2D7F211A8DB1}" destId="{B02AB440-BE61-40DB-AA68-4B6F06DA1D75}" srcOrd="0" destOrd="0" parTransId="{5E41B0C9-48FE-4507-B2FD-DBB7BB5F41F6}" sibTransId="{A4AD7CE5-2F1B-4E4C-9D61-D7622C1A1CBB}"/>
    <dgm:cxn modelId="{65286EFB-5B5C-4EF2-A848-45EA2EA9712B}" type="presParOf" srcId="{99D99437-BD68-4221-84EC-0AB40F60D24C}" destId="{D5C3B409-5001-45FE-A525-F53FADD1B97D}" srcOrd="0" destOrd="0" presId="urn:microsoft.com/office/officeart/2009/3/layout/RandomtoResultProcess"/>
    <dgm:cxn modelId="{A62C00A3-3FCA-4F55-8B97-FEFCA4233B21}" type="presParOf" srcId="{D5C3B409-5001-45FE-A525-F53FADD1B97D}" destId="{1BF44E1D-78AE-46AC-82CB-872538BFD05E}" srcOrd="0" destOrd="0" presId="urn:microsoft.com/office/officeart/2009/3/layout/RandomtoResultProcess"/>
    <dgm:cxn modelId="{7DFB4832-18DE-4457-A990-5F5BBA475870}" type="presParOf" srcId="{D5C3B409-5001-45FE-A525-F53FADD1B97D}" destId="{6BF00267-0B7E-4D32-8FCC-51B244419179}" srcOrd="1" destOrd="0" presId="urn:microsoft.com/office/officeart/2009/3/layout/RandomtoResultProcess"/>
    <dgm:cxn modelId="{F0E2BC43-1506-49E2-B1FD-9FA620E60B70}" type="presParOf" srcId="{D5C3B409-5001-45FE-A525-F53FADD1B97D}" destId="{3969A373-3BB7-43B0-9F4E-3C979C9A37AC}" srcOrd="2" destOrd="0" presId="urn:microsoft.com/office/officeart/2009/3/layout/RandomtoResultProcess"/>
    <dgm:cxn modelId="{D4BF70A5-F4FF-4A36-8F50-726C9E4897DE}" type="presParOf" srcId="{D5C3B409-5001-45FE-A525-F53FADD1B97D}" destId="{09450173-64BB-4486-A56D-919A32474D53}" srcOrd="3" destOrd="0" presId="urn:microsoft.com/office/officeart/2009/3/layout/RandomtoResultProcess"/>
    <dgm:cxn modelId="{2B79E268-E632-441D-AEF7-F7C80D199FC2}" type="presParOf" srcId="{D5C3B409-5001-45FE-A525-F53FADD1B97D}" destId="{8E8B3530-38BD-452F-983A-6C9D89CD4288}" srcOrd="4" destOrd="0" presId="urn:microsoft.com/office/officeart/2009/3/layout/RandomtoResultProcess"/>
    <dgm:cxn modelId="{B98C887F-3D99-48EB-9E7D-F2F6943CA01B}" type="presParOf" srcId="{D5C3B409-5001-45FE-A525-F53FADD1B97D}" destId="{16A40186-2D05-4B79-A806-C6DDBDE3EDB2}" srcOrd="5" destOrd="0" presId="urn:microsoft.com/office/officeart/2009/3/layout/RandomtoResultProcess"/>
    <dgm:cxn modelId="{CBA9F20B-7D37-419B-81B1-698530F5496E}" type="presParOf" srcId="{D5C3B409-5001-45FE-A525-F53FADD1B97D}" destId="{C2AA7644-5203-4EE1-9263-1FF84B0B54E7}" srcOrd="6" destOrd="0" presId="urn:microsoft.com/office/officeart/2009/3/layout/RandomtoResultProcess"/>
    <dgm:cxn modelId="{B4F170FD-75D2-44D9-A9B9-4A56AF54E3F9}" type="presParOf" srcId="{D5C3B409-5001-45FE-A525-F53FADD1B97D}" destId="{6687D30D-E27E-4D3C-ABD8-6190A299A425}" srcOrd="7" destOrd="0" presId="urn:microsoft.com/office/officeart/2009/3/layout/RandomtoResultProcess"/>
    <dgm:cxn modelId="{AC7C2289-F3E5-428C-9006-E633680E8DBA}" type="presParOf" srcId="{D5C3B409-5001-45FE-A525-F53FADD1B97D}" destId="{FA9C439A-2A8B-45F0-A8FD-8E6B60E14B71}" srcOrd="8" destOrd="0" presId="urn:microsoft.com/office/officeart/2009/3/layout/RandomtoResultProcess"/>
    <dgm:cxn modelId="{F9E73BB8-4479-4582-AFF1-B1E0A750754B}" type="presParOf" srcId="{D5C3B409-5001-45FE-A525-F53FADD1B97D}" destId="{9046D4EA-130B-4393-B365-BBAA7BE47B66}" srcOrd="9" destOrd="0" presId="urn:microsoft.com/office/officeart/2009/3/layout/RandomtoResultProcess"/>
    <dgm:cxn modelId="{5C8232A9-74F1-43CA-BD95-107EB5EB1DE2}" type="presParOf" srcId="{D5C3B409-5001-45FE-A525-F53FADD1B97D}" destId="{24A67711-B40B-49C8-883F-7BE7E0141012}" srcOrd="10" destOrd="0" presId="urn:microsoft.com/office/officeart/2009/3/layout/RandomtoResultProcess"/>
    <dgm:cxn modelId="{ED83C815-C2F8-440D-A55B-CDB9A18D219A}" type="presParOf" srcId="{D5C3B409-5001-45FE-A525-F53FADD1B97D}" destId="{0650B16A-1787-44B1-82A7-68EF9B2015EF}" srcOrd="11" destOrd="0" presId="urn:microsoft.com/office/officeart/2009/3/layout/RandomtoResultProcess"/>
    <dgm:cxn modelId="{5CA4B8C2-180A-41AB-87AC-53FC6B07C250}" type="presParOf" srcId="{D5C3B409-5001-45FE-A525-F53FADD1B97D}" destId="{247FE016-EE63-47AE-93D9-784F382BB36A}" srcOrd="12" destOrd="0" presId="urn:microsoft.com/office/officeart/2009/3/layout/RandomtoResultProcess"/>
    <dgm:cxn modelId="{D34109FE-2A87-4E0F-9267-7B8594B616F0}" type="presParOf" srcId="{D5C3B409-5001-45FE-A525-F53FADD1B97D}" destId="{60ABA4EC-6F04-488F-AECF-39CFC07D3CDB}" srcOrd="13" destOrd="0" presId="urn:microsoft.com/office/officeart/2009/3/layout/RandomtoResultProcess"/>
    <dgm:cxn modelId="{84044BE2-F23A-416D-A52F-96F1446D506A}" type="presParOf" srcId="{D5C3B409-5001-45FE-A525-F53FADD1B97D}" destId="{14DC7429-5EFB-400C-B9EA-D9D41D0E49CB}" srcOrd="14" destOrd="0" presId="urn:microsoft.com/office/officeart/2009/3/layout/RandomtoResultProcess"/>
    <dgm:cxn modelId="{1017A063-85ED-4494-BF03-5DE425316608}" type="presParOf" srcId="{D5C3B409-5001-45FE-A525-F53FADD1B97D}" destId="{4AF8D0FD-3FF4-46A1-85AD-EDC1019E0C82}" srcOrd="15" destOrd="0" presId="urn:microsoft.com/office/officeart/2009/3/layout/RandomtoResultProcess"/>
    <dgm:cxn modelId="{50325960-94C9-4479-AF02-20CB3487D516}" type="presParOf" srcId="{D5C3B409-5001-45FE-A525-F53FADD1B97D}" destId="{BB333018-5E92-4997-B156-D77EAED8CAE9}" srcOrd="16" destOrd="0" presId="urn:microsoft.com/office/officeart/2009/3/layout/RandomtoResultProcess"/>
    <dgm:cxn modelId="{DC680037-67F9-45ED-9E49-6A7AAE71A4A3}" type="presParOf" srcId="{D5C3B409-5001-45FE-A525-F53FADD1B97D}" destId="{C6334067-0F00-49EB-90AA-C3DFFC58ABD7}" srcOrd="17" destOrd="0" presId="urn:microsoft.com/office/officeart/2009/3/layout/RandomtoResultProcess"/>
    <dgm:cxn modelId="{825BAAE4-7D9C-4D80-9601-74AA955F3D94}" type="presParOf" srcId="{D5C3B409-5001-45FE-A525-F53FADD1B97D}" destId="{3B4CFA32-96FC-41CD-907E-A029DF7082BE}" srcOrd="18" destOrd="0" presId="urn:microsoft.com/office/officeart/2009/3/layout/RandomtoResultProcess"/>
    <dgm:cxn modelId="{CD3E8A8B-CABA-45FF-920E-CAB39C2D746A}" type="presParOf" srcId="{D5C3B409-5001-45FE-A525-F53FADD1B97D}" destId="{9EB4617B-F807-437C-877A-88245EE4A0BB}" srcOrd="19" destOrd="0" presId="urn:microsoft.com/office/officeart/2009/3/layout/RandomtoResultProcess"/>
    <dgm:cxn modelId="{C9C10187-11A7-4F6D-B0F5-A5F478E15109}" type="presParOf" srcId="{99D99437-BD68-4221-84EC-0AB40F60D24C}" destId="{FF2760AC-2119-4960-B392-50A706C14CFE}" srcOrd="1" destOrd="0" presId="urn:microsoft.com/office/officeart/2009/3/layout/RandomtoResultProcess"/>
    <dgm:cxn modelId="{350D044B-C35E-4115-A2BE-31227182F436}" type="presParOf" srcId="{FF2760AC-2119-4960-B392-50A706C14CFE}" destId="{1E1FABF0-28C9-42E1-86E0-EC92949921B3}" srcOrd="0" destOrd="0" presId="urn:microsoft.com/office/officeart/2009/3/layout/RandomtoResultProcess"/>
    <dgm:cxn modelId="{048C8E05-668B-4AFC-9637-AAF7E14ECEEA}" type="presParOf" srcId="{FF2760AC-2119-4960-B392-50A706C14CFE}" destId="{89C5BF5D-3E23-426B-A04B-BC754CF25CAF}" srcOrd="1" destOrd="0" presId="urn:microsoft.com/office/officeart/2009/3/layout/RandomtoResultProcess"/>
    <dgm:cxn modelId="{D8443952-F836-42F4-9B7D-4C21029421B6}" type="presParOf" srcId="{99D99437-BD68-4221-84EC-0AB40F60D24C}" destId="{872FB9AF-CB01-4C6D-98F7-46F1F2BF3748}" srcOrd="2" destOrd="0" presId="urn:microsoft.com/office/officeart/2009/3/layout/RandomtoResultProcess"/>
    <dgm:cxn modelId="{FD8A2EDE-258C-4562-9EC8-5E90A697B630}" type="presParOf" srcId="{872FB9AF-CB01-4C6D-98F7-46F1F2BF3748}" destId="{FD7B0F6D-E22B-464C-92DB-5C6AD60F7164}" srcOrd="0" destOrd="0" presId="urn:microsoft.com/office/officeart/2009/3/layout/RandomtoResultProcess"/>
    <dgm:cxn modelId="{80AF1E34-4FDC-4E4B-B717-4BB521B99437}" type="presParOf" srcId="{872FB9AF-CB01-4C6D-98F7-46F1F2BF3748}" destId="{5B77BFBF-9D69-4296-8A66-460BCE30B939}" srcOrd="1" destOrd="0" presId="urn:microsoft.com/office/officeart/2009/3/layout/RandomtoResultProcess"/>
    <dgm:cxn modelId="{0DD27010-4DAA-4F5B-8DC7-582960DBF64D}" type="presParOf" srcId="{872FB9AF-CB01-4C6D-98F7-46F1F2BF3748}" destId="{01CB9A00-24CC-4B1A-BA19-0632B3C47000}" srcOrd="2" destOrd="0" presId="urn:microsoft.com/office/officeart/2009/3/layout/RandomtoResultProcess"/>
    <dgm:cxn modelId="{04DED98B-901E-4FA4-8A30-8589C4C3F59B}" type="presParOf" srcId="{99D99437-BD68-4221-84EC-0AB40F60D24C}" destId="{54B128C0-6B4C-4999-A75F-989A84BA4E14}" srcOrd="3" destOrd="0" presId="urn:microsoft.com/office/officeart/2009/3/layout/RandomtoResultProcess"/>
    <dgm:cxn modelId="{24385724-3946-41E3-A3BA-00943E1C5312}" type="presParOf" srcId="{54B128C0-6B4C-4999-A75F-989A84BA4E14}" destId="{CC909FB8-E0BD-4867-BDD7-8C70C316B42B}" srcOrd="0" destOrd="0" presId="urn:microsoft.com/office/officeart/2009/3/layout/RandomtoResultProcess"/>
    <dgm:cxn modelId="{9E53ADBB-8540-4DED-9265-C4BDE5600665}" type="presParOf" srcId="{54B128C0-6B4C-4999-A75F-989A84BA4E14}" destId="{18FB8122-76C4-4578-AC88-F168D7421DB9}" srcOrd="1" destOrd="0" presId="urn:microsoft.com/office/officeart/2009/3/layout/RandomtoResultProcess"/>
    <dgm:cxn modelId="{37F4D046-1891-4188-BCEB-4A33D1CCE7D7}" type="presParOf" srcId="{99D99437-BD68-4221-84EC-0AB40F60D24C}" destId="{A325EFC3-75F3-48DF-9C35-15437B08F1BC}" srcOrd="4" destOrd="0" presId="urn:microsoft.com/office/officeart/2009/3/layout/RandomtoResultProcess"/>
    <dgm:cxn modelId="{3FBCED82-6BC2-4D95-A2CE-820C3470BD5E}" type="presParOf" srcId="{A325EFC3-75F3-48DF-9C35-15437B08F1BC}" destId="{8490A17C-D561-404F-81C1-4A49B77DD44A}" srcOrd="0" destOrd="0" presId="urn:microsoft.com/office/officeart/2009/3/layout/RandomtoResultProcess"/>
    <dgm:cxn modelId="{8BC8EDF6-4BAE-4885-B3A9-8A9225860C32}" type="presParOf" srcId="{A325EFC3-75F3-48DF-9C35-15437B08F1BC}" destId="{BCA3152A-CE14-4C6B-B56B-9AF39E48034C}" srcOrd="1" destOrd="0" presId="urn:microsoft.com/office/officeart/2009/3/layout/RandomtoResultProcess"/>
    <dgm:cxn modelId="{95DD71A1-F774-421D-A04D-D6ECD7FF610E}" type="presParOf" srcId="{A325EFC3-75F3-48DF-9C35-15437B08F1BC}" destId="{7207F44E-E121-4050-AD36-3BCCCEB98A73}" srcOrd="2" destOrd="0" presId="urn:microsoft.com/office/officeart/2009/3/layout/RandomtoResultProcess"/>
    <dgm:cxn modelId="{E58D8C78-82FD-4BFE-ACA3-1F3EC0F2501C}" type="presParOf" srcId="{99D99437-BD68-4221-84EC-0AB40F60D24C}" destId="{562784B7-A54C-424F-BDB3-3AFD7A1B5910}" srcOrd="5" destOrd="0" presId="urn:microsoft.com/office/officeart/2009/3/layout/RandomtoResultProcess"/>
    <dgm:cxn modelId="{CEC5172E-5E7D-4266-B1A7-07D4D6D71CD5}" type="presParOf" srcId="{562784B7-A54C-424F-BDB3-3AFD7A1B5910}" destId="{5A27EC7B-7E67-4836-B1C0-7DC3BBDEAD40}" srcOrd="0" destOrd="0" presId="urn:microsoft.com/office/officeart/2009/3/layout/RandomtoResultProcess"/>
    <dgm:cxn modelId="{A7C63037-3BD0-4D9D-BA09-909FCF4DACC1}" type="presParOf" srcId="{562784B7-A54C-424F-BDB3-3AFD7A1B5910}" destId="{8FEDCD20-49D2-4577-A642-309B42530236}" srcOrd="1" destOrd="0" presId="urn:microsoft.com/office/officeart/2009/3/layout/RandomtoResultProcess"/>
    <dgm:cxn modelId="{E7E302A9-371A-4DF7-9C6B-737C5B12BE63}" type="presParOf" srcId="{99D99437-BD68-4221-84EC-0AB40F60D24C}" destId="{B881CD18-8592-4E70-ACAE-A233469EA6EC}" srcOrd="6" destOrd="0" presId="urn:microsoft.com/office/officeart/2009/3/layout/RandomtoResultProcess"/>
    <dgm:cxn modelId="{598AF578-0E59-4D12-943C-E7A2893B1F64}" type="presParOf" srcId="{B881CD18-8592-4E70-ACAE-A233469EA6EC}" destId="{A2E2361D-6003-489E-A535-BC2A6290CC94}" srcOrd="0" destOrd="0" presId="urn:microsoft.com/office/officeart/2009/3/layout/RandomtoResultProcess"/>
    <dgm:cxn modelId="{F7E442F6-2997-43CD-828C-99B42BEFFEAC}" type="presParOf" srcId="{B881CD18-8592-4E70-ACAE-A233469EA6EC}" destId="{FA2836B4-A493-49C3-9949-25E0D3CA1A92}" srcOrd="1" destOrd="0" presId="urn:microsoft.com/office/officeart/2009/3/layout/RandomtoResultProcess"/>
    <dgm:cxn modelId="{A3F85208-BA87-4568-A771-6D54D27C2B1C}" type="presParOf" srcId="{B881CD18-8592-4E70-ACAE-A233469EA6EC}" destId="{C86BB05C-5BF3-49A4-AC88-6C41DC300775}" srcOrd="2" destOrd="0" presId="urn:microsoft.com/office/officeart/2009/3/layout/RandomtoResultProcess"/>
    <dgm:cxn modelId="{E6656BB1-1CD8-46C3-8BEA-B356DADE9DED}" type="presParOf" srcId="{99D99437-BD68-4221-84EC-0AB40F60D24C}" destId="{5D54326B-8B66-4DEC-9BA6-13332A65A7C2}" srcOrd="7" destOrd="0" presId="urn:microsoft.com/office/officeart/2009/3/layout/RandomtoResultProcess"/>
    <dgm:cxn modelId="{799C1A5B-9E4B-4352-AB59-F84D5D654EB3}" type="presParOf" srcId="{5D54326B-8B66-4DEC-9BA6-13332A65A7C2}" destId="{3A4ABBDC-09CC-4468-ACCD-8B96D48B5EE4}" srcOrd="0" destOrd="0" presId="urn:microsoft.com/office/officeart/2009/3/layout/RandomtoResultProcess"/>
    <dgm:cxn modelId="{75505EC6-61E4-484D-9BE1-E1A4FA1983BB}" type="presParOf" srcId="{5D54326B-8B66-4DEC-9BA6-13332A65A7C2}" destId="{A09F4B5E-29C2-4A13-BDE3-B6B7D68F3234}" srcOrd="1" destOrd="0" presId="urn:microsoft.com/office/officeart/2009/3/layout/RandomtoResultProcess"/>
    <dgm:cxn modelId="{8723BE9D-70ED-4BF6-B741-E6EBB06E9480}" type="presParOf" srcId="{99D99437-BD68-4221-84EC-0AB40F60D24C}" destId="{85143C35-6CC3-4B49-ABC5-3D54E2B435DA}" srcOrd="8" destOrd="0" presId="urn:microsoft.com/office/officeart/2009/3/layout/RandomtoResultProcess"/>
    <dgm:cxn modelId="{EB11EA6A-9F95-4CEF-827D-1BCA7CE0C1A5}" type="presParOf" srcId="{85143C35-6CC3-4B49-ABC5-3D54E2B435DA}" destId="{F1CAAFDA-31BB-4892-B073-544B68D39B78}" srcOrd="0" destOrd="0" presId="urn:microsoft.com/office/officeart/2009/3/layout/RandomtoResultProcess"/>
    <dgm:cxn modelId="{D4D3C5A3-CADB-4013-99F5-515CAB9E2A1F}" type="presParOf" srcId="{85143C35-6CC3-4B49-ABC5-3D54E2B435DA}" destId="{BAC25C56-1632-4523-A575-30EF64B5F265}" srcOrd="1" destOrd="0" presId="urn:microsoft.com/office/officeart/2009/3/layout/RandomtoResultProcess"/>
    <dgm:cxn modelId="{A0A8BE96-C99E-48F4-A936-144B0461F6B8}" type="presParOf" srcId="{85143C35-6CC3-4B49-ABC5-3D54E2B435DA}" destId="{4168324A-AE1B-41CD-9641-BABC8737CBEB}" srcOrd="2" destOrd="0" presId="urn:microsoft.com/office/officeart/2009/3/layout/RandomtoResultProcess"/>
    <dgm:cxn modelId="{B7CBD4B1-072E-402C-BA1C-D6ADB1DEEE59}" type="presParOf" srcId="{99D99437-BD68-4221-84EC-0AB40F60D24C}" destId="{5BC2859A-5A28-4A18-8691-88CC17BB3BAB}" srcOrd="9" destOrd="0" presId="urn:microsoft.com/office/officeart/2009/3/layout/RandomtoResultProcess"/>
    <dgm:cxn modelId="{B7182626-4F67-4AA8-9925-0DC6EF960F06}" type="presParOf" srcId="{5BC2859A-5A28-4A18-8691-88CC17BB3BAB}" destId="{3452E25E-1BF2-4CD9-BB89-C1A22B59CFC4}" srcOrd="0" destOrd="0" presId="urn:microsoft.com/office/officeart/2009/3/layout/RandomtoResultProcess"/>
    <dgm:cxn modelId="{4C3777E0-ABCC-413B-9D1E-B87CB3202266}" type="presParOf" srcId="{5BC2859A-5A28-4A18-8691-88CC17BB3BAB}" destId="{C20D4E3B-FE82-430D-BAEE-306EAB6B3093}" srcOrd="1" destOrd="0" presId="urn:microsoft.com/office/officeart/2009/3/layout/RandomtoResultProcess"/>
    <dgm:cxn modelId="{90472C1E-D7AF-4BED-885C-D3542DF79003}" type="presParOf" srcId="{99D99437-BD68-4221-84EC-0AB40F60D24C}" destId="{5B59440F-4C71-4BAB-8746-82BAAF9F3F93}" srcOrd="10" destOrd="0" presId="urn:microsoft.com/office/officeart/2009/3/layout/RandomtoResultProcess"/>
    <dgm:cxn modelId="{8503AAFE-F6A5-4D5E-B8EB-B7E8D1D38DC7}" type="presParOf" srcId="{5B59440F-4C71-4BAB-8746-82BAAF9F3F93}" destId="{217A1073-3BE9-44CB-A486-470C26A4CF3F}" srcOrd="0" destOrd="0" presId="urn:microsoft.com/office/officeart/2009/3/layout/RandomtoResultProcess"/>
    <dgm:cxn modelId="{AB4247CC-D103-43CD-A4C9-AEDB7903917C}" type="presParOf" srcId="{5B59440F-4C71-4BAB-8746-82BAAF9F3F93}" destId="{A5D8BDA4-BFCB-4BDC-8958-6B6854A79A80}" srcOrd="1" destOrd="0" presId="urn:microsoft.com/office/officeart/2009/3/layout/RandomtoResultProcess"/>
    <dgm:cxn modelId="{C63915DA-6211-4407-B383-12D39B79C103}" type="presParOf" srcId="{5B59440F-4C71-4BAB-8746-82BAAF9F3F93}" destId="{C32BC1DB-A604-4260-8A49-A71E972370DB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830293" y="-2794981"/>
          <a:ext cx="1070669" cy="69323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Customer leave a lot of comment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</a:t>
          </a:r>
          <a:r>
            <a:rPr lang="en-US" sz="16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main topic or theme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from website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 </a:t>
          </a:r>
          <a:r>
            <a:rPr lang="en-US" sz="1600" kern="1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keywords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Impossible to study each comment manually</a:t>
          </a:r>
        </a:p>
      </dsp:txBody>
      <dsp:txXfrm rot="-5400000">
        <a:off x="3899450" y="188128"/>
        <a:ext cx="6880090" cy="966137"/>
      </dsp:txXfrm>
    </dsp:sp>
    <dsp:sp modelId="{3230722F-B757-4673-BD2F-9D4BAB5CEE8D}">
      <dsp:nvSpPr>
        <dsp:cNvPr id="0" name=""/>
        <dsp:cNvSpPr/>
      </dsp:nvSpPr>
      <dsp:spPr>
        <a:xfrm>
          <a:off x="0" y="2027"/>
          <a:ext cx="3899450" cy="1338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65332" y="67359"/>
        <a:ext cx="3768786" cy="1207673"/>
      </dsp:txXfrm>
    </dsp:sp>
    <dsp:sp modelId="{329ECF1A-78BE-41CB-B252-8011825B67CD}">
      <dsp:nvSpPr>
        <dsp:cNvPr id="0" name=""/>
        <dsp:cNvSpPr/>
      </dsp:nvSpPr>
      <dsp:spPr>
        <a:xfrm rot="5400000">
          <a:off x="6830293" y="-1389727"/>
          <a:ext cx="1070669" cy="69323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Sales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team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Merchandiser/ Designer</a:t>
          </a:r>
        </a:p>
      </dsp:txBody>
      <dsp:txXfrm rot="-5400000">
        <a:off x="3899450" y="1593382"/>
        <a:ext cx="6880090" cy="966137"/>
      </dsp:txXfrm>
    </dsp:sp>
    <dsp:sp modelId="{8A3FE5E4-2689-4041-B2C5-C63BC276A3EF}">
      <dsp:nvSpPr>
        <dsp:cNvPr id="0" name=""/>
        <dsp:cNvSpPr/>
      </dsp:nvSpPr>
      <dsp:spPr>
        <a:xfrm>
          <a:off x="0" y="1407281"/>
          <a:ext cx="3899450" cy="1338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65332" y="1472613"/>
        <a:ext cx="3768786" cy="1207673"/>
      </dsp:txXfrm>
    </dsp:sp>
    <dsp:sp modelId="{FBB66406-5DB5-4ED2-90F5-CF94CD79C1F1}">
      <dsp:nvSpPr>
        <dsp:cNvPr id="0" name=""/>
        <dsp:cNvSpPr/>
      </dsp:nvSpPr>
      <dsp:spPr>
        <a:xfrm rot="5400000">
          <a:off x="6743778" y="15526"/>
          <a:ext cx="1243700" cy="69323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Attract potential customers who rely on comment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Products improvement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Discover foreign market demand and trending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WFH is more popular during Covid-19</a:t>
          </a:r>
        </a:p>
      </dsp:txBody>
      <dsp:txXfrm rot="-5400000">
        <a:off x="3899450" y="2920566"/>
        <a:ext cx="6871644" cy="1122276"/>
      </dsp:txXfrm>
    </dsp:sp>
    <dsp:sp modelId="{1C763A21-352A-41D1-A2E2-E305DABA275D}">
      <dsp:nvSpPr>
        <dsp:cNvPr id="0" name=""/>
        <dsp:cNvSpPr/>
      </dsp:nvSpPr>
      <dsp:spPr>
        <a:xfrm>
          <a:off x="0" y="2812535"/>
          <a:ext cx="3899450" cy="13383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business value to solve this problem?</a:t>
          </a:r>
        </a:p>
      </dsp:txBody>
      <dsp:txXfrm>
        <a:off x="65332" y="2877867"/>
        <a:ext cx="3768786" cy="1207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44E1D-78AE-46AC-82CB-872538BFD05E}">
      <dsp:nvSpPr>
        <dsp:cNvPr id="0" name=""/>
        <dsp:cNvSpPr/>
      </dsp:nvSpPr>
      <dsp:spPr>
        <a:xfrm>
          <a:off x="116681" y="2059439"/>
          <a:ext cx="1149727" cy="378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Data Gathering</a:t>
          </a:r>
        </a:p>
      </dsp:txBody>
      <dsp:txXfrm>
        <a:off x="116681" y="2059439"/>
        <a:ext cx="1149727" cy="378887"/>
      </dsp:txXfrm>
    </dsp:sp>
    <dsp:sp modelId="{6BF00267-0B7E-4D32-8FCC-51B244419179}">
      <dsp:nvSpPr>
        <dsp:cNvPr id="0" name=""/>
        <dsp:cNvSpPr/>
      </dsp:nvSpPr>
      <dsp:spPr>
        <a:xfrm>
          <a:off x="64610" y="2805875"/>
          <a:ext cx="1374844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Customer comment from Amazon.com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n-lt"/>
              <a:ea typeface="Tahoma" panose="020B0604030504040204" pitchFamily="34" charset="0"/>
              <a:cs typeface="Tahoma" panose="020B0604030504040204" pitchFamily="34" charset="0"/>
            </a:rPr>
            <a:t>Assign label</a:t>
          </a:r>
          <a:endParaRPr lang="en-US" sz="1400" kern="1200" dirty="0">
            <a:latin typeface="+mn-lt"/>
          </a:endParaRPr>
        </a:p>
      </dsp:txBody>
      <dsp:txXfrm>
        <a:off x="64610" y="2805875"/>
        <a:ext cx="1374844" cy="709850"/>
      </dsp:txXfrm>
    </dsp:sp>
    <dsp:sp modelId="{3969A373-3BB7-43B0-9F4E-3C979C9A37AC}">
      <dsp:nvSpPr>
        <dsp:cNvPr id="0" name=""/>
        <dsp:cNvSpPr/>
      </dsp:nvSpPr>
      <dsp:spPr>
        <a:xfrm>
          <a:off x="115374" y="1944205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450173-64BB-4486-A56D-919A32474D53}">
      <dsp:nvSpPr>
        <dsp:cNvPr id="0" name=""/>
        <dsp:cNvSpPr/>
      </dsp:nvSpPr>
      <dsp:spPr>
        <a:xfrm>
          <a:off x="179393" y="1816167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8B3530-38BD-452F-983A-6C9D89CD4288}">
      <dsp:nvSpPr>
        <dsp:cNvPr id="0" name=""/>
        <dsp:cNvSpPr/>
      </dsp:nvSpPr>
      <dsp:spPr>
        <a:xfrm>
          <a:off x="333039" y="1841775"/>
          <a:ext cx="143715" cy="143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A40186-2D05-4B79-A806-C6DDBDE3EDB2}">
      <dsp:nvSpPr>
        <dsp:cNvPr id="0" name=""/>
        <dsp:cNvSpPr/>
      </dsp:nvSpPr>
      <dsp:spPr>
        <a:xfrm>
          <a:off x="461076" y="1700933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A7644-5203-4EE1-9263-1FF84B0B54E7}">
      <dsp:nvSpPr>
        <dsp:cNvPr id="0" name=""/>
        <dsp:cNvSpPr/>
      </dsp:nvSpPr>
      <dsp:spPr>
        <a:xfrm>
          <a:off x="627526" y="1649718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7D30D-E27E-4D3C-ABD8-6190A299A425}">
      <dsp:nvSpPr>
        <dsp:cNvPr id="0" name=""/>
        <dsp:cNvSpPr/>
      </dsp:nvSpPr>
      <dsp:spPr>
        <a:xfrm>
          <a:off x="832386" y="1739345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A9C439A-2A8B-45F0-A8FD-8E6B60E14B71}">
      <dsp:nvSpPr>
        <dsp:cNvPr id="0" name=""/>
        <dsp:cNvSpPr/>
      </dsp:nvSpPr>
      <dsp:spPr>
        <a:xfrm>
          <a:off x="960424" y="1803364"/>
          <a:ext cx="143715" cy="143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46D4EA-130B-4393-B365-BBAA7BE47B66}">
      <dsp:nvSpPr>
        <dsp:cNvPr id="0" name=""/>
        <dsp:cNvSpPr/>
      </dsp:nvSpPr>
      <dsp:spPr>
        <a:xfrm>
          <a:off x="1139677" y="1944205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A67711-B40B-49C8-883F-7BE7E0141012}">
      <dsp:nvSpPr>
        <dsp:cNvPr id="0" name=""/>
        <dsp:cNvSpPr/>
      </dsp:nvSpPr>
      <dsp:spPr>
        <a:xfrm>
          <a:off x="1216500" y="2085047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50B16A-1787-44B1-82A7-68EF9B2015EF}">
      <dsp:nvSpPr>
        <dsp:cNvPr id="0" name=""/>
        <dsp:cNvSpPr/>
      </dsp:nvSpPr>
      <dsp:spPr>
        <a:xfrm>
          <a:off x="550703" y="1816167"/>
          <a:ext cx="235171" cy="23517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7FE016-EE63-47AE-93D9-784F382BB36A}">
      <dsp:nvSpPr>
        <dsp:cNvPr id="0" name=""/>
        <dsp:cNvSpPr/>
      </dsp:nvSpPr>
      <dsp:spPr>
        <a:xfrm>
          <a:off x="51355" y="2302711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ABA4EC-6F04-488F-AECF-39CFC07D3CDB}">
      <dsp:nvSpPr>
        <dsp:cNvPr id="0" name=""/>
        <dsp:cNvSpPr/>
      </dsp:nvSpPr>
      <dsp:spPr>
        <a:xfrm>
          <a:off x="128178" y="2417945"/>
          <a:ext cx="143715" cy="143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C7429-5EFB-400C-B9EA-D9D41D0E49CB}">
      <dsp:nvSpPr>
        <dsp:cNvPr id="0" name=""/>
        <dsp:cNvSpPr/>
      </dsp:nvSpPr>
      <dsp:spPr>
        <a:xfrm>
          <a:off x="320235" y="2520375"/>
          <a:ext cx="209041" cy="2090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F8D0FD-3FF4-46A1-85AD-EDC1019E0C82}">
      <dsp:nvSpPr>
        <dsp:cNvPr id="0" name=""/>
        <dsp:cNvSpPr/>
      </dsp:nvSpPr>
      <dsp:spPr>
        <a:xfrm>
          <a:off x="589114" y="2686825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333018-5E92-4997-B156-D77EAED8CAE9}">
      <dsp:nvSpPr>
        <dsp:cNvPr id="0" name=""/>
        <dsp:cNvSpPr/>
      </dsp:nvSpPr>
      <dsp:spPr>
        <a:xfrm>
          <a:off x="640329" y="2520375"/>
          <a:ext cx="143715" cy="143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334067-0F00-49EB-90AA-C3DFFC58ABD7}">
      <dsp:nvSpPr>
        <dsp:cNvPr id="0" name=""/>
        <dsp:cNvSpPr/>
      </dsp:nvSpPr>
      <dsp:spPr>
        <a:xfrm>
          <a:off x="768367" y="2699628"/>
          <a:ext cx="91455" cy="9145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4CFA32-96FC-41CD-907E-A029DF7082BE}">
      <dsp:nvSpPr>
        <dsp:cNvPr id="0" name=""/>
        <dsp:cNvSpPr/>
      </dsp:nvSpPr>
      <dsp:spPr>
        <a:xfrm>
          <a:off x="883601" y="2494768"/>
          <a:ext cx="209041" cy="2090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B4617B-F807-437C-877A-88245EE4A0BB}">
      <dsp:nvSpPr>
        <dsp:cNvPr id="0" name=""/>
        <dsp:cNvSpPr/>
      </dsp:nvSpPr>
      <dsp:spPr>
        <a:xfrm>
          <a:off x="1165284" y="2443553"/>
          <a:ext cx="143715" cy="14371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FABF0-28C9-42E1-86E0-EC92949921B3}">
      <dsp:nvSpPr>
        <dsp:cNvPr id="0" name=""/>
        <dsp:cNvSpPr/>
      </dsp:nvSpPr>
      <dsp:spPr>
        <a:xfrm>
          <a:off x="1378967" y="1841562"/>
          <a:ext cx="422073" cy="8057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7B0F6D-E22B-464C-92DB-5C6AD60F7164}">
      <dsp:nvSpPr>
        <dsp:cNvPr id="0" name=""/>
        <dsp:cNvSpPr/>
      </dsp:nvSpPr>
      <dsp:spPr>
        <a:xfrm>
          <a:off x="2021063" y="1841953"/>
          <a:ext cx="1429607" cy="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Data Cleaning/ Massage</a:t>
          </a:r>
        </a:p>
      </dsp:txBody>
      <dsp:txXfrm>
        <a:off x="2021063" y="1841953"/>
        <a:ext cx="1429607" cy="805776"/>
      </dsp:txXfrm>
    </dsp:sp>
    <dsp:sp modelId="{5B77BFBF-9D69-4296-8A66-460BCE30B939}">
      <dsp:nvSpPr>
        <dsp:cNvPr id="0" name=""/>
        <dsp:cNvSpPr/>
      </dsp:nvSpPr>
      <dsp:spPr>
        <a:xfrm>
          <a:off x="1801040" y="2858382"/>
          <a:ext cx="1869653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 duplicate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Drop columns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Convert label to numeric</a:t>
          </a:r>
        </a:p>
      </dsp:txBody>
      <dsp:txXfrm>
        <a:off x="1801040" y="2858382"/>
        <a:ext cx="1869653" cy="709850"/>
      </dsp:txXfrm>
    </dsp:sp>
    <dsp:sp modelId="{CC909FB8-E0BD-4867-BDD7-8C70C316B42B}">
      <dsp:nvSpPr>
        <dsp:cNvPr id="0" name=""/>
        <dsp:cNvSpPr/>
      </dsp:nvSpPr>
      <dsp:spPr>
        <a:xfrm>
          <a:off x="3670694" y="1841562"/>
          <a:ext cx="422073" cy="8057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90A17C-D561-404F-81C1-4A49B77DD44A}">
      <dsp:nvSpPr>
        <dsp:cNvPr id="0" name=""/>
        <dsp:cNvSpPr/>
      </dsp:nvSpPr>
      <dsp:spPr>
        <a:xfrm>
          <a:off x="4221518" y="1841953"/>
          <a:ext cx="1151108" cy="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solidFill>
                <a:schemeClr val="bg1"/>
              </a:solidFill>
            </a:rPr>
            <a:t>Data Exploration</a:t>
          </a:r>
        </a:p>
      </dsp:txBody>
      <dsp:txXfrm>
        <a:off x="4221518" y="1841953"/>
        <a:ext cx="1151108" cy="805776"/>
      </dsp:txXfrm>
    </dsp:sp>
    <dsp:sp modelId="{BCA3152A-CE14-4C6B-B56B-9AF39E48034C}">
      <dsp:nvSpPr>
        <dsp:cNvPr id="0" name=""/>
        <dsp:cNvSpPr/>
      </dsp:nvSpPr>
      <dsp:spPr>
        <a:xfrm>
          <a:off x="4092767" y="2858382"/>
          <a:ext cx="1408611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Label Distribution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Rating for each label</a:t>
          </a:r>
        </a:p>
      </dsp:txBody>
      <dsp:txXfrm>
        <a:off x="4092767" y="2858382"/>
        <a:ext cx="1408611" cy="709850"/>
      </dsp:txXfrm>
    </dsp:sp>
    <dsp:sp modelId="{5A27EC7B-7E67-4836-B1C0-7DC3BBDEAD40}">
      <dsp:nvSpPr>
        <dsp:cNvPr id="0" name=""/>
        <dsp:cNvSpPr/>
      </dsp:nvSpPr>
      <dsp:spPr>
        <a:xfrm>
          <a:off x="5501379" y="1841562"/>
          <a:ext cx="422073" cy="8057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E2361D-6003-489E-A535-BC2A6290CC94}">
      <dsp:nvSpPr>
        <dsp:cNvPr id="0" name=""/>
        <dsp:cNvSpPr/>
      </dsp:nvSpPr>
      <dsp:spPr>
        <a:xfrm>
          <a:off x="6162664" y="1841953"/>
          <a:ext cx="1151108" cy="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Feature Engineering</a:t>
          </a:r>
        </a:p>
      </dsp:txBody>
      <dsp:txXfrm>
        <a:off x="6162664" y="1841953"/>
        <a:ext cx="1151108" cy="805776"/>
      </dsp:txXfrm>
    </dsp:sp>
    <dsp:sp modelId="{FA2836B4-A493-49C3-9949-25E0D3CA1A92}">
      <dsp:nvSpPr>
        <dsp:cNvPr id="0" name=""/>
        <dsp:cNvSpPr/>
      </dsp:nvSpPr>
      <dsp:spPr>
        <a:xfrm>
          <a:off x="5923452" y="2858382"/>
          <a:ext cx="1629532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Tokenize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Remove stop words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Lemmatize with pos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BOW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TF-IDF</a:t>
          </a:r>
        </a:p>
      </dsp:txBody>
      <dsp:txXfrm>
        <a:off x="5923452" y="2858382"/>
        <a:ext cx="1629532" cy="709850"/>
      </dsp:txXfrm>
    </dsp:sp>
    <dsp:sp modelId="{3A4ABBDC-09CC-4468-ACCD-8B96D48B5EE4}">
      <dsp:nvSpPr>
        <dsp:cNvPr id="0" name=""/>
        <dsp:cNvSpPr/>
      </dsp:nvSpPr>
      <dsp:spPr>
        <a:xfrm>
          <a:off x="7552984" y="1841562"/>
          <a:ext cx="422073" cy="8057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CAAFDA-31BB-4892-B073-544B68D39B78}">
      <dsp:nvSpPr>
        <dsp:cNvPr id="0" name=""/>
        <dsp:cNvSpPr/>
      </dsp:nvSpPr>
      <dsp:spPr>
        <a:xfrm>
          <a:off x="8174464" y="1841953"/>
          <a:ext cx="1151108" cy="805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ML Modeling</a:t>
          </a:r>
        </a:p>
      </dsp:txBody>
      <dsp:txXfrm>
        <a:off x="8174464" y="1841953"/>
        <a:ext cx="1151108" cy="805776"/>
      </dsp:txXfrm>
    </dsp:sp>
    <dsp:sp modelId="{BAC25C56-1632-4523-A575-30EF64B5F265}">
      <dsp:nvSpPr>
        <dsp:cNvPr id="0" name=""/>
        <dsp:cNvSpPr/>
      </dsp:nvSpPr>
      <dsp:spPr>
        <a:xfrm>
          <a:off x="7975058" y="2858382"/>
          <a:ext cx="1549921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Logistic Regression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SVM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XGBoost</a:t>
          </a:r>
          <a:endParaRPr lang="en-US" sz="1400" kern="1200" dirty="0"/>
        </a:p>
      </dsp:txBody>
      <dsp:txXfrm>
        <a:off x="7975058" y="2858382"/>
        <a:ext cx="1549921" cy="709850"/>
      </dsp:txXfrm>
    </dsp:sp>
    <dsp:sp modelId="{3452E25E-1BF2-4CD9-BB89-C1A22B59CFC4}">
      <dsp:nvSpPr>
        <dsp:cNvPr id="0" name=""/>
        <dsp:cNvSpPr/>
      </dsp:nvSpPr>
      <dsp:spPr>
        <a:xfrm>
          <a:off x="9524979" y="1841562"/>
          <a:ext cx="422073" cy="805783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7A1073-3BE9-44CB-A486-470C26A4CF3F}">
      <dsp:nvSpPr>
        <dsp:cNvPr id="0" name=""/>
        <dsp:cNvSpPr/>
      </dsp:nvSpPr>
      <dsp:spPr>
        <a:xfrm>
          <a:off x="10161328" y="1784398"/>
          <a:ext cx="1314527" cy="9784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</a:rPr>
            <a:t>Evaluation</a:t>
          </a:r>
          <a:endParaRPr lang="en-US" sz="1400" b="1" kern="1200" dirty="0">
            <a:solidFill>
              <a:schemeClr val="bg1"/>
            </a:solidFill>
          </a:endParaRPr>
        </a:p>
      </dsp:txBody>
      <dsp:txXfrm>
        <a:off x="10353836" y="1927688"/>
        <a:ext cx="929511" cy="691862"/>
      </dsp:txXfrm>
    </dsp:sp>
    <dsp:sp modelId="{A5D8BDA4-BFCB-4BDC-8958-6B6854A79A80}">
      <dsp:nvSpPr>
        <dsp:cNvPr id="0" name=""/>
        <dsp:cNvSpPr/>
      </dsp:nvSpPr>
      <dsp:spPr>
        <a:xfrm>
          <a:off x="9947053" y="2858382"/>
          <a:ext cx="1743077" cy="70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Confusion Matrix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Accuracy &amp; f1 score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Example Review</a:t>
          </a:r>
        </a:p>
      </dsp:txBody>
      <dsp:txXfrm>
        <a:off x="9947053" y="2858382"/>
        <a:ext cx="1743077" cy="709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966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70" y="6651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164682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22960"/>
          </a:xfrm>
        </p:spPr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06087"/>
            <a:ext cx="9905999" cy="59352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910" y="647624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27219"/>
            <a:ext cx="9905998" cy="822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931025"/>
            <a:ext cx="4878389" cy="5835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1025"/>
            <a:ext cx="4875211" cy="5835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99812" y="644363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3/19/2022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-34687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2" y="41100"/>
            <a:ext cx="9905998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912814"/>
            <a:ext cx="9905999" cy="584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06807" y="6393655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29932" cy="19741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>Data Science-Capstone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182" y="3602038"/>
            <a:ext cx="10410737" cy="129208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Classification &amp; Keywords Extraction on Review Comment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Remove duplicate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all duplicate record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Scrape latest comment snapshot daily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with variant (color &amp; size) is sharing same comment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647 rows left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ADF47-96B5-443F-9BD4-FFBFB47A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77" y="2572116"/>
            <a:ext cx="9338580" cy="1311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49DA6-3AB0-46F8-A719-70E124B6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693" y="4159907"/>
            <a:ext cx="4943475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C6DDC-12D1-47C0-B653-99F85F6077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87" b="50306"/>
          <a:stretch/>
        </p:blipFill>
        <p:spPr>
          <a:xfrm>
            <a:off x="828877" y="4899430"/>
            <a:ext cx="9338580" cy="153019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B23050D-CE57-49F2-9345-C43D3A40B23B}"/>
              </a:ext>
            </a:extLst>
          </p:cNvPr>
          <p:cNvSpPr/>
          <p:nvPr/>
        </p:nvSpPr>
        <p:spPr>
          <a:xfrm>
            <a:off x="5156431" y="3904807"/>
            <a:ext cx="260059" cy="24184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1183FC4-A170-465C-9FDD-425FABC40A91}"/>
              </a:ext>
            </a:extLst>
          </p:cNvPr>
          <p:cNvSpPr/>
          <p:nvPr/>
        </p:nvSpPr>
        <p:spPr>
          <a:xfrm>
            <a:off x="5170410" y="4627822"/>
            <a:ext cx="260059" cy="241843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Assign numeric value as y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Lambda function to assign numeric value for each label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= Product Design (Function/ Comfortability/ Material)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= Durability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= Assembly or Installation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= Pricing/ Value of Money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= Shipping/ Logistic/ Packaging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BA4A21-E2F4-4210-86B8-415F6E03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12" y="3762462"/>
            <a:ext cx="86677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7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set after massage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647 rows x 13 columns</a:t>
            </a:r>
          </a:p>
          <a:p>
            <a:pPr lvl="1"/>
            <a:r>
              <a:rPr lang="en-US" sz="18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Notice data may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enough</a:t>
            </a:r>
            <a:endParaRPr lang="en-US" sz="1800" b="1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EF389-F97F-4A3F-9073-B1ECE48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41590"/>
            <a:ext cx="10125512" cy="36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D59-FCC3-4825-8AEF-8FD4A70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Data Exploration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358C-2B00-432B-BD89-60689AAA3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Majority comment related to Product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&lt;20% related to Assembly or Installation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&lt;10% respective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F97D72-31CC-4542-A0BE-E635E1E01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58" y="2776887"/>
            <a:ext cx="61626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6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is satisfied in “Product Design”, “Assembly”, “Pricing”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~60% rated 4 or 5 stars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“good point” ?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for new product or improvement for existing products?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D32580-96A1-4159-B4A8-077964608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70" y="3541939"/>
            <a:ext cx="3168318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035E8-7BC6-469A-B289-8005118FC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268" y="3541939"/>
            <a:ext cx="3255992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A49D71-16F3-40E6-AEDD-420AE5B04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040" y="3541939"/>
            <a:ext cx="3295227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9226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is dissatisfied in “Durability”, “Shipping/ Packing”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&gt;50% rated 1 or 2 stars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problem or issue?</a:t>
            </a: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1CC2B2-A817-4541-BC62-3BB71B25A0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6"/>
          <a:stretch/>
        </p:blipFill>
        <p:spPr>
          <a:xfrm>
            <a:off x="5437243" y="3438144"/>
            <a:ext cx="3391637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F3EFCB-BE0A-433E-A722-9D89ECED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74" y="3438144"/>
            <a:ext cx="3248769" cy="32004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5886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D59-FCC3-4825-8AEF-8FD4A70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Feature Engineering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358C-2B00-432B-BD89-60689AAA3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9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Text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1293812" y="1058487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 for processing Review comment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stop words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Lemmatize with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pos_tag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4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Lemmatizer</a:t>
            </a:r>
            <a:r>
              <a:rPr lang="en-US" sz="4400" dirty="0">
                <a:latin typeface="Rockwell" panose="02060603020205020403" pitchFamily="18" charset="0"/>
              </a:rPr>
              <a:t> vs Stemmer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11609-AA60-4545-B6D9-E01685A9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774" y="850179"/>
            <a:ext cx="5029200" cy="583553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C000"/>
                </a:solidFill>
                <a:latin typeface="Rockwell" panose="02060603020205020403" pitchFamily="18" charset="0"/>
              </a:rPr>
              <a:t>Lemmatizer</a:t>
            </a:r>
            <a:endParaRPr lang="en-US" sz="2400" b="1" dirty="0">
              <a:solidFill>
                <a:srgbClr val="FFC000"/>
              </a:solidFill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Morphological analysis to words</a:t>
            </a:r>
          </a:p>
          <a:p>
            <a:r>
              <a:rPr lang="en-US" dirty="0">
                <a:latin typeface="Rockwell" panose="02060603020205020403" pitchFamily="18" charset="0"/>
              </a:rPr>
              <a:t>POS may affect the converted word</a:t>
            </a:r>
          </a:p>
          <a:p>
            <a:r>
              <a:rPr lang="en-US" sz="2400" b="1" dirty="0">
                <a:solidFill>
                  <a:srgbClr val="C00000"/>
                </a:solidFill>
                <a:latin typeface="Rockwell" panose="02060603020205020403" pitchFamily="18" charset="0"/>
              </a:rPr>
              <a:t>Keyword</a:t>
            </a:r>
            <a:r>
              <a:rPr lang="en-US" sz="2400" dirty="0">
                <a:latin typeface="Rockwell" panose="02060603020205020403" pitchFamily="18" charset="0"/>
              </a:rPr>
              <a:t> is important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AE7952-3B65-4282-8F09-73B9FA967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1031" y="850179"/>
            <a:ext cx="5029200" cy="583553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Stemmer</a:t>
            </a:r>
          </a:p>
          <a:p>
            <a:r>
              <a:rPr lang="en-US" dirty="0">
                <a:latin typeface="Rockwell" panose="02060603020205020403" pitchFamily="18" charset="0"/>
              </a:rPr>
              <a:t>cutting suffixes of a word</a:t>
            </a:r>
          </a:p>
          <a:p>
            <a:r>
              <a:rPr lang="en-US" dirty="0">
                <a:latin typeface="Rockwell" panose="02060603020205020403" pitchFamily="18" charset="0"/>
              </a:rPr>
              <a:t>Often leading to incorrect meanings and spelling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721FE0-E3B2-4927-9D94-D5802A9C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773" y="3023077"/>
            <a:ext cx="3581270" cy="2094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D50E0-499B-48F0-A66D-DD9A2EF6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803" y="3023077"/>
            <a:ext cx="2015885" cy="347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369965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789155"/>
              </p:ext>
            </p:extLst>
          </p:nvPr>
        </p:nvGraphicFramePr>
        <p:xfrm>
          <a:off x="1027112" y="2400300"/>
          <a:ext cx="10831807" cy="4152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1320514-E298-429D-B3D0-C9F9268871F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85000"/>
          </a:blip>
          <a:srcRect r="225" b="53621"/>
          <a:stretch/>
        </p:blipFill>
        <p:spPr>
          <a:xfrm>
            <a:off x="5611094" y="374361"/>
            <a:ext cx="4381319" cy="2025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ACF5E-85BC-4B78-B53F-FE1D842C2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2129" y="489736"/>
            <a:ext cx="1910564" cy="19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 the frequent words for all comment (Top 25)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Chair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most products sold in Amazon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Design: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look, comfortable, cushion, back, support, sit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&amp; Installation: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assemble, together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Price/ Value of Money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Price, buy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keyword for Durability &amp; Shipping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wording cannot represent the true story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52580-0132-4AE8-98DC-7CB8CF883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148" y="1560353"/>
            <a:ext cx="4989516" cy="453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6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 - Product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Very similar as it take up near 60% comment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comfortable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cushion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comfortable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D2390-7922-4699-A219-21EC8849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1" y="1549581"/>
            <a:ext cx="5041583" cy="46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6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 - Durability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 related to time or period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year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 for product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arm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within a short period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the product arm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DDFC0-968D-4D8B-BB05-E31AF680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66" y="1344602"/>
            <a:ext cx="5405082" cy="497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3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 - Assembly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screw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assemble is key highlight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screw &amp; hole alignment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leg part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9434-178E-4AAD-8D7C-280CABBF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252" y="1756454"/>
            <a:ext cx="4952999" cy="45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1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 – Pricing/ Value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worth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key words on price is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high or too low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 worth or not worth quality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914D9-F16F-4A93-A5DC-1732B5EBE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47" y="1132539"/>
            <a:ext cx="4670832" cy="42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BOW - Shipping/ Logistic/ Packaging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 key words: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arrive, miss, come</a:t>
            </a: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key words: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box, damage, break, package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arrive on time or late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box or parts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 is broken when arrive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60F64-3087-4BA0-BDC9-D133ACE8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974" y="1694652"/>
            <a:ext cx="5267644" cy="4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57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TF-IDF – Key words extraction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Prepare features for each comment for theme classification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 key words for each comment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BOW: Basic understanding on 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TF-IDF: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ngram_range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=(1,2) to extract key words for each comment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unigrams : one-word sequence</a:t>
            </a:r>
          </a:p>
          <a:p>
            <a:pPr lvl="3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bigrams : two-word sequence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F5F484-B3C2-4441-A4FA-36D14427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48" y="3560953"/>
            <a:ext cx="9582936" cy="29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6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Tf-idf</a:t>
            </a:r>
            <a:r>
              <a:rPr lang="en-US" sz="4400" dirty="0">
                <a:latin typeface="Rockwell" panose="02060603020205020403" pitchFamily="18" charset="0"/>
              </a:rPr>
              <a:t> - Product Design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A35AA-A037-493F-AB2C-709F618F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43" y="1194109"/>
            <a:ext cx="5204596" cy="469182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3B9DD9-8E26-418F-B770-9F3D51A7491B}"/>
              </a:ext>
            </a:extLst>
          </p:cNvPr>
          <p:cNvSpPr txBox="1">
            <a:spLocks/>
          </p:cNvSpPr>
          <p:nvPr/>
        </p:nvSpPr>
        <p:spPr>
          <a:xfrm>
            <a:off x="984817" y="11941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17C859-654A-4AC5-A810-B73372542244}"/>
              </a:ext>
            </a:extLst>
          </p:cNvPr>
          <p:cNvSpPr txBox="1">
            <a:spLocks/>
          </p:cNvSpPr>
          <p:nvPr/>
        </p:nvSpPr>
        <p:spPr>
          <a:xfrm>
            <a:off x="398986" y="822960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couch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cushion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comfortable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 support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Material; wood; leather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 guess as BOW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Level of comfortable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Outlooking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Added material</a:t>
            </a: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197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Tf-idf</a:t>
            </a:r>
            <a:r>
              <a:rPr lang="en-US" sz="4400" dirty="0">
                <a:latin typeface="Rockwell" panose="02060603020205020403" pitchFamily="18" charset="0"/>
              </a:rPr>
              <a:t> - Durability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0A670-AFA7-47B3-8614-8C13E060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354" y="1161963"/>
            <a:ext cx="5810250" cy="52387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2FEFB5-D452-454B-BCA8-65DC99E30AD7}"/>
              </a:ext>
            </a:extLst>
          </p:cNvPr>
          <p:cNvSpPr txBox="1">
            <a:spLocks/>
          </p:cNvSpPr>
          <p:nvPr/>
        </p:nvSpPr>
        <p:spPr>
          <a:xfrm>
            <a:off x="649257" y="995657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Bed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warranty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Same Guess: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within a short period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the product arm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 to bed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8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Tf-idf</a:t>
            </a:r>
            <a:r>
              <a:rPr lang="en-US" sz="4400" dirty="0">
                <a:latin typeface="Rockwell" panose="02060603020205020403" pitchFamily="18" charset="0"/>
              </a:rPr>
              <a:t> - Assembly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B004F-64A2-4166-A09A-0362A744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049" y="911429"/>
            <a:ext cx="5934075" cy="52197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2CFEA1-CA77-4B6F-A46D-3E6D751FEC43}"/>
              </a:ext>
            </a:extLst>
          </p:cNvPr>
          <p:cNvSpPr txBox="1">
            <a:spLocks/>
          </p:cNvSpPr>
          <p:nvPr/>
        </p:nvSpPr>
        <p:spPr>
          <a:xfrm>
            <a:off x="603876" y="1041708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put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screw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drill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bolt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to assemble is key highlight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screw &amp; hole alignment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Issue on leg part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6D520B-7FAE-48A9-BDC3-35B8B4274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09575"/>
              </p:ext>
            </p:extLst>
          </p:nvPr>
        </p:nvGraphicFramePr>
        <p:xfrm>
          <a:off x="383097" y="893427"/>
          <a:ext cx="11694254" cy="5217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968"/>
            <a:ext cx="9905998" cy="82296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Flow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D97F0C4-BA2C-47E0-BF1D-31B99C848A4A}"/>
              </a:ext>
            </a:extLst>
          </p:cNvPr>
          <p:cNvSpPr/>
          <p:nvPr/>
        </p:nvSpPr>
        <p:spPr>
          <a:xfrm>
            <a:off x="7101090" y="1972207"/>
            <a:ext cx="1069786" cy="585302"/>
          </a:xfrm>
          <a:prstGeom prst="wedgeRoundRect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Keywords Extraction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71E0A3CA-94FD-4080-9480-B8D765858912}"/>
              </a:ext>
            </a:extLst>
          </p:cNvPr>
          <p:cNvSpPr/>
          <p:nvPr/>
        </p:nvSpPr>
        <p:spPr>
          <a:xfrm>
            <a:off x="8498047" y="4672670"/>
            <a:ext cx="1275127" cy="931178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Theme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36709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Tf-idf</a:t>
            </a:r>
            <a:r>
              <a:rPr lang="en-US" sz="4400" dirty="0">
                <a:latin typeface="Rockwell" panose="02060603020205020403" pitchFamily="18" charset="0"/>
              </a:rPr>
              <a:t> – Pricing/ Value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1C50-72A6-428A-A928-B36ABDFF5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94" y="1041709"/>
            <a:ext cx="5681889" cy="503331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80F3F0-5D4F-4523-9D65-80A501641577}"/>
              </a:ext>
            </a:extLst>
          </p:cNvPr>
          <p:cNvSpPr txBox="1">
            <a:spLocks/>
          </p:cNvSpPr>
          <p:nvPr/>
        </p:nvSpPr>
        <p:spPr>
          <a:xfrm>
            <a:off x="498256" y="822960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price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Much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may say on price is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high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Price worth or not worth quality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09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Tf-idf</a:t>
            </a:r>
            <a:r>
              <a:rPr lang="en-US" sz="4400" dirty="0">
                <a:latin typeface="Rockwell" panose="02060603020205020403" pitchFamily="18" charset="0"/>
              </a:rPr>
              <a:t> - Shipping/ Logistic/ Packaging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FCC95-14A9-4622-8962-F26D6033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416" y="1041709"/>
            <a:ext cx="5724525" cy="5105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17790FC-CD60-4AFD-824F-2450BBEC2BA7}"/>
              </a:ext>
            </a:extLst>
          </p:cNvPr>
          <p:cNvSpPr txBox="1">
            <a:spLocks/>
          </p:cNvSpPr>
          <p:nvPr/>
        </p:nvSpPr>
        <p:spPr>
          <a:xfrm>
            <a:off x="531811" y="822960"/>
            <a:ext cx="9905999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 key words: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arrive, delivery</a:t>
            </a: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key words: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scratch, corner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Guess: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arrive on time or late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Damage on package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37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D59-FCC3-4825-8AEF-8FD4A70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ML Model – Theme </a:t>
            </a:r>
            <a:r>
              <a:rPr lang="en-US" sz="4800" b="1" dirty="0" err="1"/>
              <a:t>Classifction</a:t>
            </a:r>
            <a:endParaRPr lang="en-US" sz="4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358C-2B00-432B-BD89-60689AAA3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00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Logistic Regression – 1</a:t>
            </a:r>
            <a:r>
              <a:rPr lang="en-US" sz="4400" baseline="30000" dirty="0">
                <a:latin typeface="Rockwell" panose="02060603020205020403" pitchFamily="18" charset="0"/>
              </a:rPr>
              <a:t>st</a:t>
            </a:r>
            <a:r>
              <a:rPr lang="en-US" sz="4400" dirty="0">
                <a:latin typeface="Rockwell" panose="02060603020205020403" pitchFamily="18" charset="0"/>
              </a:rPr>
              <a:t> attempt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Parameter: 'C': 5,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max_iter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30, 'penalty': 'l2', 'solver': 'newton-cg’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Overfitting: 98% vs 74%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prediction: Product Design &amp; 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&lt;50% correct: Durability &amp; Shipping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Terrible prediction: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935CB-9691-4CA1-87DC-51B56DAA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721" y="4426728"/>
            <a:ext cx="2527363" cy="5753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02160-C46D-4D37-BB10-B21FA6D7D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721" y="5197340"/>
            <a:ext cx="3135922" cy="1584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5F9917-3423-48FF-AA85-8CFF1C6F9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764" y="3345110"/>
            <a:ext cx="3917067" cy="34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05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Logistic Regression – Class Weight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class weight to model parameter: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'C': 3,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'class_weight': 'balanced'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max_iter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30,'penalty': 'l2',’solver': 'newton-cg’}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Overfitting: 94% vs 71%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Trade off: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accuracy: Product Design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accuracy: All other labels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is still &lt;50% accuracy</a:t>
            </a:r>
          </a:p>
          <a:p>
            <a:pPr marL="1028700" lvl="1" indent="-34290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weight improve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A8EEE-764A-45EB-8464-32CC6BA9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16" y="3429000"/>
            <a:ext cx="3803579" cy="3324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CC4D9-9977-410A-8AD7-B657CED2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94" y="4930723"/>
            <a:ext cx="2417481" cy="392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7EB725-2C3B-4F67-878E-E83CCF8FC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594" y="5484950"/>
            <a:ext cx="2417481" cy="126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90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SVM – Class Weight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Parameter: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{'C': 1,'class_weight':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balanced','gamma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scale','kernel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rbf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max_iter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Overfitting: 98% vs 70%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good prediction on Product Design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36917-17CE-4600-A69A-C563CD94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612" y="4508858"/>
            <a:ext cx="2390775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8E745D-D0EA-4F22-8D84-2E2091215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612" y="5194332"/>
            <a:ext cx="2937589" cy="1521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365A84-77C5-4963-9AE6-EE8EDDD7C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996" y="3187817"/>
            <a:ext cx="4159616" cy="35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XGBoost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Parameter: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'booster':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gbtree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'eta': 1, 'gamma': 0,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max_depth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10,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num_class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': 5, 'objective': '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multi:softmax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Overfitting: 100% vs 71%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Good prediction: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Design &amp; Assembly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prediction: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Durability &amp; Pricing &amp; Shipping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6D3B5-F6E5-45B7-82C9-FC5077952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671" b="55484"/>
          <a:stretch/>
        </p:blipFill>
        <p:spPr>
          <a:xfrm>
            <a:off x="9486093" y="5064873"/>
            <a:ext cx="2653281" cy="125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6F5518-27C9-4A44-8DC0-92E28862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29" y="3275277"/>
            <a:ext cx="3997922" cy="33250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7D8DE-53AA-4460-9BFC-759BE15EA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094" y="5237118"/>
            <a:ext cx="2653281" cy="13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42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 Regression with class weight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balanced prediction for all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model are overfit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 score around 70%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insufficient n size for 4 labels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Insufficient keywords for 4 labels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 data</a:t>
            </a:r>
          </a:p>
          <a:p>
            <a:pPr marL="1028700" lvl="1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Difference keywords in train/test data</a:t>
            </a:r>
          </a:p>
          <a:p>
            <a:pPr marL="1485900" lvl="2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X train Keywords= 277</a:t>
            </a:r>
          </a:p>
          <a:p>
            <a:pPr marL="1485900" lvl="2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X test Keywords = 153</a:t>
            </a:r>
          </a:p>
          <a:p>
            <a:pPr marL="1485900" lvl="2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 89 keywords in both dataset, only 32.1%</a:t>
            </a:r>
          </a:p>
          <a:p>
            <a:pPr marL="1485900" lvl="2" indent="-34290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188 keywords are different word</a:t>
            </a:r>
          </a:p>
          <a:p>
            <a:pPr marL="1028700" lvl="1" indent="-342900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21ED7-E6C4-4868-9E20-254EAB7B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523" y="411479"/>
            <a:ext cx="2908471" cy="2482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A960A4-943C-4C71-BB93-23F1B412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128" y="411480"/>
            <a:ext cx="2816382" cy="24824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1FDB7-8B1E-4BE3-96E6-A163A50E0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523" y="2978750"/>
            <a:ext cx="2908470" cy="2553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6DBBE9-6682-46FE-8541-38CBAAE1E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362" y="2978750"/>
            <a:ext cx="2810148" cy="255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13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Design (Function/ Comfortability/ Material)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07C8EA-D158-41A9-912E-DF61BCC2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65" y="1692737"/>
            <a:ext cx="11207692" cy="476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10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86682-3F02-40AC-8848-6D19A9E4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1791682"/>
            <a:ext cx="11450973" cy="40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D59-FCC3-4825-8AEF-8FD4A70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Data Gathering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358C-2B00-432B-BD89-60689AAA3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40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or Installation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1D2DC-A312-4BD5-B8E4-3BA9C727E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86" y="1860146"/>
            <a:ext cx="10487608" cy="416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1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Pricing/ Value of Money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0DD26-C54D-46D7-96DF-A99A76C6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9" y="1923275"/>
            <a:ext cx="11299971" cy="33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5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Shipping/ Logistic/ Packaging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571751-C02A-47C0-AA79-E0E866E4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4" y="1712247"/>
            <a:ext cx="11134351" cy="4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63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Design (Function/ Comfortability/ Material)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86FE3-B64F-4F7A-8A61-07CBCB32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7" y="1941761"/>
            <a:ext cx="10601777" cy="37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029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23EA9-0495-4DFB-BBD4-4D80EC811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7" y="1711709"/>
            <a:ext cx="10423390" cy="41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53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Assembly or Installation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BA8C8-32DF-4A8E-BB54-E0A963DB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0" y="1708681"/>
            <a:ext cx="11232560" cy="444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77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Pricing/ Value of Money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CAD42-7D62-4578-8715-C4D49CB44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09" y="1798556"/>
            <a:ext cx="11132191" cy="349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087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Shipping/ Logistic/ Packaging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E1B08-CF8A-4A2C-B85C-5BFDBECD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3" y="1802817"/>
            <a:ext cx="11226764" cy="41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8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Evaluation – Incorrect Prediction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 error when apply Y label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Mixed topic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word extraction is not prefect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11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Can meet business objective?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7EEC1-6801-4F56-A211-28EF0DFE9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56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Source: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Review Comment from Amazon.com provided by vendor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Product:</a:t>
            </a:r>
            <a:r>
              <a:rPr lang="zh-TW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Furniture (Office Chair, Sofa, Mattress, Headboard,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2017 to 2022 YTD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Label:</a:t>
            </a:r>
          </a:p>
          <a:p>
            <a:pPr algn="l"/>
            <a:r>
              <a:rPr lang="en-US" sz="2000" b="0" i="0" dirty="0">
                <a:effectLst/>
                <a:latin typeface="-apple-system"/>
              </a:rPr>
              <a:t>Classified comment to 5 themes: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Product Design (Function/ Comfortability/ Material)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Durability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Assembly or Installation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Pricing/ Value of Money</a:t>
            </a:r>
          </a:p>
          <a:p>
            <a:pPr lvl="1"/>
            <a:r>
              <a:rPr lang="en-US" b="0" i="0" dirty="0">
                <a:effectLst/>
                <a:latin typeface="-apple-system"/>
              </a:rPr>
              <a:t>Shipping/ Logistic/ Packaging</a:t>
            </a:r>
          </a:p>
          <a:p>
            <a:pPr marL="228600" lvl="1">
              <a:spcBef>
                <a:spcPts val="1000"/>
              </a:spcBef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Rockwell" panose="02060603020205020403" pitchFamily="18" charset="0"/>
              </a:rPr>
              <a:t>Product Design (Function/ Comfortability/ Material)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Star Rating: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Comfortable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 support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 and outlook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D7FC3-7F32-422C-8508-14D5A2D8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279" y="3303334"/>
            <a:ext cx="8967831" cy="303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270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Rockwell" panose="02060603020205020403" pitchFamily="18" charset="0"/>
              </a:rPr>
              <a:t>Product Design (Function/ Comfortability/ Material)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star rating complain: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Foam/ cushion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sit position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FA5A2-FEEA-4775-86E7-D7004EB2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896" y="2130804"/>
            <a:ext cx="8476104" cy="43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8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Durability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4-5 Star Rating: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Outlook like new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Still (long time lasting)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37F80-856C-4683-A248-9D6F0F14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545591"/>
            <a:ext cx="10242958" cy="26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698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Durability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star rating complain: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within short period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cheap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QC Control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F851E3-72CE-4661-84CF-AF59E618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68" y="2724119"/>
            <a:ext cx="8992998" cy="395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68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Assembly or Installation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Star Rating: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 Assemble is important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A1922-84D2-4A4D-9FC3-24AD5C66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919208"/>
            <a:ext cx="10967207" cy="373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706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Assembly or Installation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Star Rating: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Difficult to assemble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Screw and hole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758E5-2750-40BF-AFF0-F1310262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52" y="1974628"/>
            <a:ext cx="8732481" cy="44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47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Pricing/ Value of Money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Star Rating: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Quality, color or comfortable need to worth price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Tx/>
              <a:buChar char="-"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02FBBF-3C09-459C-BAB9-F7D66CAF8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36" y="2418464"/>
            <a:ext cx="10242958" cy="39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Pricing/ Value of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1-2 Star Rating: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Cheap material vs price</a:t>
            </a:r>
          </a:p>
          <a:p>
            <a:pPr marL="342900" indent="-342900">
              <a:buFontTx/>
              <a:buChar char="-"/>
            </a:pP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quality on color or plaint 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F8778-6144-4596-94A3-841AD8A6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4" y="2696542"/>
            <a:ext cx="10072738" cy="39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99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Shipping/ Logistic/ Packaging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Star Rating: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accept the box damage when delivery if the product is no damage</a:t>
            </a:r>
          </a:p>
          <a:p>
            <a:pPr marL="342900" indent="-342900">
              <a:buFontTx/>
              <a:buChar char="-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CS follow up can help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3E19B-B1ED-4933-9CCA-F29A9412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962" y="2588610"/>
            <a:ext cx="9890621" cy="41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548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Shipping/ Logistic/ Packaging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A67917-C299-4691-87DD-8E2A06682F92}"/>
              </a:ext>
            </a:extLst>
          </p:cNvPr>
          <p:cNvSpPr txBox="1">
            <a:spLocks/>
          </p:cNvSpPr>
          <p:nvPr/>
        </p:nvSpPr>
        <p:spPr>
          <a:xfrm>
            <a:off x="832417" y="1041709"/>
            <a:ext cx="10601777" cy="593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Star Rating: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box or missing piece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Arrive with damage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DB10B-EB36-46EC-B610-C54AA21CA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324" y="2615719"/>
            <a:ext cx="8212823" cy="415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Raw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shape = 65,781 rows x 28 columns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Duplicate Data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Null comment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Unnecessary columns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504E48-07C9-44A0-B547-86375676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2930355"/>
            <a:ext cx="8690310" cy="3867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5E625F-4803-4497-992A-CBFCE9C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057" y="3710531"/>
            <a:ext cx="2279541" cy="26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4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FD59-FCC3-4825-8AEF-8FD4A706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Data Cleaning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8358C-2B00-432B-BD89-60689AAA3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9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Drop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 all unnecessary columns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 columns, product variant columns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28 columns to 12 columns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space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684B7-FCF0-4956-AA17-A8648280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673161"/>
            <a:ext cx="9215569" cy="3823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962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Remove blank label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data with blank label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Blank label = blank comment or comment cannot be classified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41,425 rows (65,781 – 24,356)</a:t>
            </a:r>
          </a:p>
          <a:p>
            <a:pPr lvl="2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B8EE3-8E3F-4249-AB17-76E2CB508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5" b="3962"/>
          <a:stretch/>
        </p:blipFill>
        <p:spPr>
          <a:xfrm>
            <a:off x="2768366" y="3092818"/>
            <a:ext cx="5710828" cy="163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1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2292</TotalTime>
  <Words>1516</Words>
  <Application>Microsoft Office PowerPoint</Application>
  <PresentationFormat>Widescreen</PresentationFormat>
  <Paragraphs>703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-apple-system</vt:lpstr>
      <vt:lpstr>Arial</vt:lpstr>
      <vt:lpstr>Calibri</vt:lpstr>
      <vt:lpstr>Rockwell</vt:lpstr>
      <vt:lpstr>Tahoma</vt:lpstr>
      <vt:lpstr>Tw Cen MT</vt:lpstr>
      <vt:lpstr>Circuit</vt:lpstr>
      <vt:lpstr>Data Science-Capstone project</vt:lpstr>
      <vt:lpstr>The Problems</vt:lpstr>
      <vt:lpstr>Flow</vt:lpstr>
      <vt:lpstr>Data Gathering</vt:lpstr>
      <vt:lpstr>Data Gathering</vt:lpstr>
      <vt:lpstr>Raw Data</vt:lpstr>
      <vt:lpstr>Data Cleaning</vt:lpstr>
      <vt:lpstr>Drop columns</vt:lpstr>
      <vt:lpstr>Remove blank label</vt:lpstr>
      <vt:lpstr>Remove duplicate</vt:lpstr>
      <vt:lpstr>Assign numeric value as y label</vt:lpstr>
      <vt:lpstr>Data set after massage</vt:lpstr>
      <vt:lpstr>Data Exploration</vt:lpstr>
      <vt:lpstr>Imbalance Distribution</vt:lpstr>
      <vt:lpstr>Data Exploration</vt:lpstr>
      <vt:lpstr>Data Exploration</vt:lpstr>
      <vt:lpstr>Feature Engineering</vt:lpstr>
      <vt:lpstr>Text Processing</vt:lpstr>
      <vt:lpstr>Lemmatizer vs Stemmer</vt:lpstr>
      <vt:lpstr>BOW</vt:lpstr>
      <vt:lpstr>BOW - Product Design</vt:lpstr>
      <vt:lpstr>BOW - Durability</vt:lpstr>
      <vt:lpstr>BOW - Assembly</vt:lpstr>
      <vt:lpstr>BOW – Pricing/ Value</vt:lpstr>
      <vt:lpstr>BOW - Shipping/ Logistic/ Packaging</vt:lpstr>
      <vt:lpstr>TF-IDF – Key words extraction</vt:lpstr>
      <vt:lpstr>Tf-idf - Product Design</vt:lpstr>
      <vt:lpstr>Tf-idf - Durability</vt:lpstr>
      <vt:lpstr>Tf-idf - Assembly</vt:lpstr>
      <vt:lpstr>Tf-idf – Pricing/ Value</vt:lpstr>
      <vt:lpstr>Tf-idf - Shipping/ Logistic/ Packaging</vt:lpstr>
      <vt:lpstr>ML Model – Theme Classifction</vt:lpstr>
      <vt:lpstr>Logistic Regression – 1st attempt</vt:lpstr>
      <vt:lpstr>Logistic Regression – Class Weight</vt:lpstr>
      <vt:lpstr>SVM – Class Weight</vt:lpstr>
      <vt:lpstr>XGBoost</vt:lpstr>
      <vt:lpstr>Model Evaluation</vt:lpstr>
      <vt:lpstr>Model Evaluation – Correct Prediction</vt:lpstr>
      <vt:lpstr>Model Evaluation – Correct Prediction</vt:lpstr>
      <vt:lpstr>Model Evaluation – Correct Prediction</vt:lpstr>
      <vt:lpstr>Model Evaluation – Correct Prediction</vt:lpstr>
      <vt:lpstr>Model Evaluation – Correct Prediction</vt:lpstr>
      <vt:lpstr>Model Evaluation – Incorrect Prediction</vt:lpstr>
      <vt:lpstr>Model Evaluation – Incorrect Prediction</vt:lpstr>
      <vt:lpstr>Model Evaluation – Incorrect Prediction</vt:lpstr>
      <vt:lpstr>Model Evaluation – Incorrect Prediction</vt:lpstr>
      <vt:lpstr>Model Evaluation – Incorrect Prediction</vt:lpstr>
      <vt:lpstr>Model Evaluation – Incorrect Prediction</vt:lpstr>
      <vt:lpstr>Can meet business objective?</vt:lpstr>
      <vt:lpstr>Product Design (Function/ Comfortability/ Material)</vt:lpstr>
      <vt:lpstr>Product Design (Function/ Comfortability/ Material)</vt:lpstr>
      <vt:lpstr>Durability</vt:lpstr>
      <vt:lpstr>Durability</vt:lpstr>
      <vt:lpstr>Assembly or Installation</vt:lpstr>
      <vt:lpstr>Assembly or Installation</vt:lpstr>
      <vt:lpstr>Pricing/ Value of Money</vt:lpstr>
      <vt:lpstr>Pricing/ Value of Mone</vt:lpstr>
      <vt:lpstr>Shipping/ Logistic/ Packaging</vt:lpstr>
      <vt:lpstr>Shipping/ Logistic/ Packaging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Science-Capstone project</dc:title>
  <dc:creator>Ethan Chan</dc:creator>
  <cp:lastModifiedBy>Ethan Chan</cp:lastModifiedBy>
  <cp:revision>81</cp:revision>
  <dcterms:created xsi:type="dcterms:W3CDTF">2022-03-14T07:59:16Z</dcterms:created>
  <dcterms:modified xsi:type="dcterms:W3CDTF">2022-03-18T17:49:38Z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