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6" r:id="rId5"/>
    <p:sldId id="288" r:id="rId6"/>
    <p:sldId id="289" r:id="rId7"/>
    <p:sldId id="290" r:id="rId8"/>
    <p:sldId id="291" r:id="rId9"/>
    <p:sldId id="292" r:id="rId10"/>
    <p:sldId id="295" r:id="rId11"/>
    <p:sldId id="296" r:id="rId12"/>
    <p:sldId id="299" r:id="rId13"/>
    <p:sldId id="300" r:id="rId14"/>
    <p:sldId id="293" r:id="rId15"/>
    <p:sldId id="297" r:id="rId16"/>
    <p:sldId id="301" r:id="rId17"/>
    <p:sldId id="302" r:id="rId18"/>
    <p:sldId id="303" r:id="rId19"/>
    <p:sldId id="294" r:id="rId20"/>
    <p:sldId id="298" r:id="rId21"/>
    <p:sldId id="28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AE60-B03C-47FE-A71E-AB2216BBC0C6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6E19-A3DF-4CF2-9B32-135AB432B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C1257-9082-4B7C-9D8A-8E5F1169D8D4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06A1F-5CF8-4339-AE53-283F4A0EC7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669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Copyright © 2015 JUIC INTERNATIONAL CORPORATION All Rights Reserved</a:t>
            </a:r>
            <a:r>
              <a:rPr lang="zh-TW" altLang="en-US" dirty="0" smtClean="0"/>
              <a:t>｜限公司內部使用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936104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08512"/>
          </a:xfrm>
          <a:ln>
            <a:solidFill>
              <a:schemeClr val="tx1"/>
            </a:solidFill>
            <a:prstDash val="lgDashDot"/>
          </a:ln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669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altLang="zh-TW" dirty="0" smtClean="0"/>
              <a:t>Copyright © 2015 JUIC INTERNATIONAL CORPORATION All Rights Reserved</a:t>
            </a:r>
            <a:r>
              <a:rPr lang="zh-TW" altLang="en-US" dirty="0" smtClean="0"/>
              <a:t>｜限公司內部使用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5292080" y="-27384"/>
            <a:ext cx="3954929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2400" b="1" i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ea"/>
                <a:ea typeface="+mj-ea"/>
              </a:rPr>
              <a:t>員工知識管理平台使用說明</a:t>
            </a:r>
            <a:endParaRPr lang="zh-TW" altLang="en-US" sz="2400" b="1" i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50814-ppt母片-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669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Copyright © 2015 JUIC INTERNATIONAL CORPORATION All Rights Reserved</a:t>
            </a:r>
            <a:r>
              <a:rPr lang="zh-TW" altLang="en-US" dirty="0" smtClean="0"/>
              <a:t>｜限公司內部使用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A1BD4A-439A-4A00-AE91-D1438BD38E4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員工知識管理平台使用說明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編寫部門：</a:t>
            </a:r>
            <a:r>
              <a:rPr lang="en-US" altLang="zh-TW" dirty="0" smtClean="0"/>
              <a:t>MIS</a:t>
            </a:r>
          </a:p>
          <a:p>
            <a:r>
              <a:rPr lang="zh-TW" altLang="en-US" dirty="0" smtClean="0"/>
              <a:t>作者：</a:t>
            </a:r>
            <a:r>
              <a:rPr lang="en-US" altLang="zh-TW" dirty="0" smtClean="0"/>
              <a:t>Chuck</a:t>
            </a:r>
          </a:p>
          <a:p>
            <a:r>
              <a:rPr lang="en-US" altLang="zh-TW" dirty="0" smtClean="0"/>
              <a:t>2017/01/17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報名</a:t>
            </a:r>
            <a:r>
              <a:rPr lang="en-US" altLang="zh-TW" dirty="0" smtClean="0"/>
              <a:t>/</a:t>
            </a:r>
            <a:r>
              <a:rPr lang="zh-TW" altLang="en-US" dirty="0" smtClean="0"/>
              <a:t>投票系統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8370" name="Picture 2" descr="C:\Users\Chuck\Desktop\網站功能螢幕結圖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416824" cy="1126501"/>
          </a:xfrm>
          <a:prstGeom prst="rect">
            <a:avLst/>
          </a:prstGeom>
          <a:noFill/>
        </p:spPr>
      </p:pic>
      <p:pic>
        <p:nvPicPr>
          <p:cNvPr id="58371" name="Picture 3" descr="C:\Users\Chuck\Desktop\網站功能螢幕結圖\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4104258" cy="1956781"/>
          </a:xfrm>
          <a:prstGeom prst="rect">
            <a:avLst/>
          </a:prstGeom>
          <a:noFill/>
        </p:spPr>
      </p:pic>
      <p:pic>
        <p:nvPicPr>
          <p:cNvPr id="58372" name="Picture 4" descr="C:\Users\Chuck\Desktop\網站功能螢幕結圖\1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149080"/>
            <a:ext cx="4816339" cy="1853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報名</a:t>
            </a:r>
            <a:r>
              <a:rPr lang="en-US" altLang="zh-TW" dirty="0" smtClean="0"/>
              <a:t>/</a:t>
            </a:r>
            <a:r>
              <a:rPr lang="zh-TW" altLang="en-US" dirty="0" smtClean="0"/>
              <a:t>投票系統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14391" r="17819" b="14735"/>
          <a:stretch>
            <a:fillRect/>
          </a:stretch>
        </p:blipFill>
        <p:spPr bwMode="auto">
          <a:xfrm>
            <a:off x="755576" y="1700808"/>
            <a:ext cx="7488832" cy="453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會議室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公司共四間會議室可供租借</a:t>
            </a:r>
            <a:r>
              <a:rPr lang="en-US" altLang="zh-TW" dirty="0" smtClean="0"/>
              <a:t>(1</a:t>
            </a:r>
            <a:r>
              <a:rPr lang="zh-TW" altLang="en-US" dirty="0" smtClean="0"/>
              <a:t>大</a:t>
            </a:r>
            <a:r>
              <a:rPr lang="en-US" altLang="zh-TW" dirty="0" smtClean="0"/>
              <a:t>3</a:t>
            </a:r>
            <a:r>
              <a:rPr lang="zh-TW" altLang="en-US" dirty="0" smtClean="0"/>
              <a:t>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一日共有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個時段</a:t>
            </a:r>
            <a:endParaRPr lang="en-US" altLang="zh-TW" dirty="0" smtClean="0"/>
          </a:p>
          <a:p>
            <a:r>
              <a:rPr lang="zh-TW" altLang="en-US" dirty="0" smtClean="0"/>
              <a:t>可預約</a:t>
            </a:r>
            <a:r>
              <a:rPr lang="en-US" altLang="zh-TW" dirty="0" smtClean="0"/>
              <a:t>2</a:t>
            </a:r>
            <a:r>
              <a:rPr lang="zh-TW" altLang="en-US" dirty="0" smtClean="0"/>
              <a:t>周內的會議室使用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60418" name="Picture 2" descr="C:\Users\Chuck\Desktop\網站功能螢幕結圖\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17032"/>
            <a:ext cx="3672408" cy="2310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會議室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61442" name="Picture 2" descr="C:\Users\Chuck\Desktop\網站功能螢幕結圖\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36008"/>
            <a:ext cx="6840760" cy="1809016"/>
          </a:xfrm>
          <a:prstGeom prst="rect">
            <a:avLst/>
          </a:prstGeom>
          <a:noFill/>
        </p:spPr>
      </p:pic>
      <p:pic>
        <p:nvPicPr>
          <p:cNvPr id="61443" name="Picture 3" descr="C:\Users\Chuck\Desktop\網站功能螢幕結圖\24.png"/>
          <p:cNvPicPr>
            <a:picLocks noChangeAspect="1" noChangeArrowheads="1"/>
          </p:cNvPicPr>
          <p:nvPr/>
        </p:nvPicPr>
        <p:blipFill>
          <a:blip r:embed="rId3" cstate="print"/>
          <a:srcRect b="50094"/>
          <a:stretch>
            <a:fillRect/>
          </a:stretch>
        </p:blipFill>
        <p:spPr bwMode="auto">
          <a:xfrm>
            <a:off x="539552" y="3717032"/>
            <a:ext cx="8142288" cy="2124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公務車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公司目前</a:t>
            </a:r>
            <a:r>
              <a:rPr lang="zh-TW" altLang="en-US" dirty="0" smtClean="0"/>
              <a:t>共</a:t>
            </a:r>
            <a:r>
              <a:rPr lang="en-US" altLang="zh-TW" dirty="0" smtClean="0"/>
              <a:t>3</a:t>
            </a:r>
            <a:r>
              <a:rPr lang="zh-TW" altLang="en-US" dirty="0" smtClean="0"/>
              <a:t>台公務車可供租借</a:t>
            </a:r>
            <a:endParaRPr lang="en-US" altLang="zh-TW" dirty="0" smtClean="0"/>
          </a:p>
          <a:p>
            <a:r>
              <a:rPr lang="zh-TW" altLang="en-US" dirty="0" smtClean="0"/>
              <a:t>線上</a:t>
            </a:r>
            <a:r>
              <a:rPr lang="zh-TW" altLang="en-US" dirty="0" smtClean="0"/>
              <a:t>租借系統參考現有表單</a:t>
            </a:r>
            <a:r>
              <a:rPr lang="zh-TW" altLang="en-US" dirty="0" smtClean="0"/>
              <a:t>格式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2016</a:t>
            </a:r>
            <a:r>
              <a:rPr lang="zh-TW" altLang="en-US" dirty="0" smtClean="0"/>
              <a:t>公務車實際使用</a:t>
            </a:r>
            <a:r>
              <a:rPr lang="zh-TW" altLang="en-US" dirty="0" smtClean="0"/>
              <a:t>統計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TES-0049-01</a:t>
            </a:r>
            <a:r>
              <a:rPr lang="zh-TW" altLang="en-US" dirty="0" smtClean="0"/>
              <a:t>公務車預約登記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TES-0050-01</a:t>
            </a:r>
            <a:r>
              <a:rPr lang="zh-TW" altLang="en-US" dirty="0" smtClean="0"/>
              <a:t>公務車實際使用紀錄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TES-0051-01</a:t>
            </a:r>
            <a:r>
              <a:rPr lang="zh-TW" altLang="en-US" dirty="0" smtClean="0"/>
              <a:t>公務車違規紀錄</a:t>
            </a:r>
            <a:r>
              <a:rPr lang="zh-TW" altLang="en-US" dirty="0" smtClean="0"/>
              <a:t>單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未上線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797152"/>
            <a:ext cx="2972544" cy="131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公務車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9872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公務車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704856" cy="43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公務車</a:t>
            </a:r>
            <a:r>
              <a:rPr lang="en-US" altLang="zh-TW" dirty="0" smtClean="0"/>
              <a:t>)-</a:t>
            </a:r>
            <a:r>
              <a:rPr lang="zh-TW" altLang="en-US" dirty="0" smtClean="0"/>
              <a:t>管理作業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92888" cy="126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26923"/>
          <a:stretch>
            <a:fillRect/>
          </a:stretch>
        </p:blipFill>
        <p:spPr bwMode="auto">
          <a:xfrm>
            <a:off x="539552" y="2996952"/>
            <a:ext cx="803733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293096"/>
            <a:ext cx="778668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公務車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7178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文件下載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檔案上傳功能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上限</a:t>
            </a:r>
            <a:r>
              <a:rPr lang="en-US" altLang="zh-TW" dirty="0" smtClean="0"/>
              <a:t>10mb</a:t>
            </a:r>
            <a:r>
              <a:rPr lang="zh-TW" altLang="en-US" dirty="0" smtClean="0"/>
              <a:t>，限制權限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檔案下載功能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重要公告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常用表單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檔案下載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其他文件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62466" name="Picture 2" descr="C:\Users\Chuck\Desktop\網站功能螢幕結圖\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20888"/>
            <a:ext cx="5018103" cy="1320800"/>
          </a:xfrm>
          <a:prstGeom prst="rect">
            <a:avLst/>
          </a:prstGeom>
          <a:noFill/>
        </p:spPr>
      </p:pic>
      <p:pic>
        <p:nvPicPr>
          <p:cNvPr id="62467" name="Picture 3" descr="C:\Users\Chuck\Desktop\網站功能螢幕結圖\29.png"/>
          <p:cNvPicPr>
            <a:picLocks noChangeAspect="1" noChangeArrowheads="1"/>
          </p:cNvPicPr>
          <p:nvPr/>
        </p:nvPicPr>
        <p:blipFill>
          <a:blip r:embed="rId3" cstate="print"/>
          <a:srcRect b="33955"/>
          <a:stretch>
            <a:fillRect/>
          </a:stretch>
        </p:blipFill>
        <p:spPr bwMode="auto">
          <a:xfrm>
            <a:off x="3275856" y="3861048"/>
            <a:ext cx="529208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網站目的</a:t>
            </a:r>
            <a:endParaRPr lang="en-US" altLang="zh-TW" dirty="0" smtClean="0"/>
          </a:p>
          <a:p>
            <a:pPr lvl="0">
              <a:lnSpc>
                <a:spcPct val="150000"/>
              </a:lnSpc>
            </a:pPr>
            <a:r>
              <a:rPr lang="zh-TW" altLang="en-US" dirty="0" smtClean="0"/>
              <a:t>現有功能介紹及使用說明</a:t>
            </a:r>
            <a:endParaRPr lang="zh-TW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未來系統簡介</a:t>
            </a:r>
            <a:endParaRPr lang="en-US" altLang="zh-TW" dirty="0" smtClean="0"/>
          </a:p>
          <a:p>
            <a:pPr lvl="0">
              <a:lnSpc>
                <a:spcPct val="150000"/>
              </a:lnSpc>
            </a:pPr>
            <a:r>
              <a:rPr lang="en-US" altLang="zh-TW" dirty="0"/>
              <a:t>Q&amp;A</a:t>
            </a:r>
            <a:r>
              <a:rPr lang="zh-TW" altLang="zh-TW" dirty="0"/>
              <a:t>－使用者疑問彙整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權限設定作業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預設可修改權限者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資訊部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預設可查看他人權限者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管理部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34735"/>
            <a:ext cx="6408712" cy="333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未來系統簡介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個人行事曆</a:t>
            </a:r>
            <a:endParaRPr lang="en-US" altLang="zh-TW" dirty="0" smtClean="0"/>
          </a:p>
          <a:p>
            <a:r>
              <a:rPr lang="zh-TW" altLang="en-US" dirty="0" smtClean="0"/>
              <a:t>表單管理系統</a:t>
            </a:r>
            <a:endParaRPr lang="en-US" altLang="zh-TW" dirty="0" smtClean="0"/>
          </a:p>
          <a:p>
            <a:r>
              <a:rPr lang="zh-TW" altLang="en-US" dirty="0" smtClean="0"/>
              <a:t>線上簽核、請假、補刷卡系統</a:t>
            </a:r>
            <a:endParaRPr lang="en-US" altLang="zh-TW" dirty="0" smtClean="0"/>
          </a:p>
          <a:p>
            <a:r>
              <a:rPr lang="zh-TW" altLang="en-US" dirty="0" smtClean="0"/>
              <a:t>請款單系統</a:t>
            </a:r>
            <a:endParaRPr lang="en-US" altLang="zh-TW" dirty="0" smtClean="0"/>
          </a:p>
          <a:p>
            <a:r>
              <a:rPr lang="zh-TW" altLang="en-US" dirty="0" smtClean="0"/>
              <a:t>預算管理系統</a:t>
            </a:r>
            <a:endParaRPr lang="en-US" altLang="zh-TW" dirty="0" smtClean="0"/>
          </a:p>
          <a:p>
            <a:r>
              <a:rPr lang="zh-TW" altLang="en-US" dirty="0" smtClean="0"/>
              <a:t>合約管理</a:t>
            </a:r>
            <a:r>
              <a:rPr lang="zh-TW" altLang="en-US" dirty="0" smtClean="0"/>
              <a:t>系統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網站目的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提升</a:t>
            </a:r>
            <a:r>
              <a:rPr lang="zh-TW" altLang="en-US" dirty="0" smtClean="0">
                <a:solidFill>
                  <a:srgbClr val="0070C0"/>
                </a:solidFill>
              </a:rPr>
              <a:t>工作效率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r>
              <a:rPr lang="zh-TW" altLang="en-US" dirty="0" smtClean="0">
                <a:solidFill>
                  <a:srgbClr val="0070C0"/>
                </a:solidFill>
              </a:rPr>
              <a:t>化作業流程，穩定性便利性高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兩岸公司資訊整合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工作環境的品質能有效提升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現有功能介紹及使用說明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公告</a:t>
            </a:r>
            <a:r>
              <a:rPr lang="en-US" altLang="zh-TW" dirty="0" smtClean="0"/>
              <a:t>/</a:t>
            </a:r>
            <a:r>
              <a:rPr lang="zh-TW" altLang="en-US" dirty="0" smtClean="0"/>
              <a:t>行事曆系統</a:t>
            </a:r>
            <a:endParaRPr lang="en-US" altLang="zh-TW" dirty="0" smtClean="0"/>
          </a:p>
          <a:p>
            <a:r>
              <a:rPr lang="zh-TW" altLang="en-US" dirty="0" smtClean="0"/>
              <a:t>出勤紀錄查詢</a:t>
            </a:r>
            <a:endParaRPr lang="en-US" altLang="zh-TW" dirty="0" smtClean="0"/>
          </a:p>
          <a:p>
            <a:r>
              <a:rPr lang="zh-TW" altLang="en-US" dirty="0" smtClean="0"/>
              <a:t>報名</a:t>
            </a:r>
            <a:r>
              <a:rPr lang="en-US" altLang="zh-TW" dirty="0" smtClean="0"/>
              <a:t>/</a:t>
            </a:r>
            <a:r>
              <a:rPr lang="zh-TW" altLang="en-US" dirty="0" smtClean="0"/>
              <a:t>投票系統</a:t>
            </a:r>
            <a:endParaRPr lang="en-US" altLang="zh-TW" dirty="0" smtClean="0"/>
          </a:p>
          <a:p>
            <a:r>
              <a:rPr lang="zh-TW" altLang="en-US" dirty="0" smtClean="0"/>
              <a:t>租借系統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會議室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公務車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文件下載</a:t>
            </a:r>
            <a:endParaRPr lang="en-US" altLang="zh-TW" dirty="0" smtClean="0"/>
          </a:p>
          <a:p>
            <a:r>
              <a:rPr lang="zh-TW" altLang="en-US" dirty="0" smtClean="0"/>
              <a:t>業務查詢作業</a:t>
            </a:r>
            <a:endParaRPr lang="en-US" altLang="zh-TW" dirty="0" smtClean="0"/>
          </a:p>
          <a:p>
            <a:r>
              <a:rPr lang="zh-TW" altLang="en-US" dirty="0" smtClean="0"/>
              <a:t>權限設定作業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公告</a:t>
            </a:r>
            <a:r>
              <a:rPr lang="en-US" altLang="zh-TW" dirty="0" smtClean="0"/>
              <a:t>/</a:t>
            </a:r>
            <a:r>
              <a:rPr lang="zh-TW" altLang="en-US" dirty="0" smtClean="0"/>
              <a:t>行事曆系統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公告一覽－公司公告、行事曆及生日資訊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3250" name="Picture 2" descr="C:\Users\Chuck\Desktop\網站功能螢幕結圖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92896"/>
            <a:ext cx="4752528" cy="1437688"/>
          </a:xfrm>
          <a:prstGeom prst="rect">
            <a:avLst/>
          </a:prstGeom>
          <a:noFill/>
        </p:spPr>
      </p:pic>
      <p:pic>
        <p:nvPicPr>
          <p:cNvPr id="53252" name="Picture 4" descr="C:\Users\Chuck\Desktop\網站功能螢幕結圖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2149953" cy="1512168"/>
          </a:xfrm>
          <a:prstGeom prst="rect">
            <a:avLst/>
          </a:prstGeom>
          <a:noFill/>
        </p:spPr>
      </p:pic>
      <p:pic>
        <p:nvPicPr>
          <p:cNvPr id="53253" name="Picture 5" descr="C:\Users\Chuck\Desktop\網站功能螢幕結圖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149080"/>
            <a:ext cx="3228975" cy="1990725"/>
          </a:xfrm>
          <a:prstGeom prst="rect">
            <a:avLst/>
          </a:prstGeom>
          <a:noFill/>
        </p:spPr>
      </p:pic>
      <p:pic>
        <p:nvPicPr>
          <p:cNvPr id="53254" name="Picture 6" descr="C:\Users\Chuck\Desktop\網站功能螢幕結圖\6.png"/>
          <p:cNvPicPr>
            <a:picLocks noChangeAspect="1" noChangeArrowheads="1"/>
          </p:cNvPicPr>
          <p:nvPr/>
        </p:nvPicPr>
        <p:blipFill>
          <a:blip r:embed="rId5" cstate="print"/>
          <a:srcRect b="37424"/>
          <a:stretch>
            <a:fillRect/>
          </a:stretch>
        </p:blipFill>
        <p:spPr bwMode="auto">
          <a:xfrm>
            <a:off x="3995936" y="4149080"/>
            <a:ext cx="2232248" cy="1933114"/>
          </a:xfrm>
          <a:prstGeom prst="rect">
            <a:avLst/>
          </a:prstGeom>
          <a:noFill/>
        </p:spPr>
      </p:pic>
      <p:pic>
        <p:nvPicPr>
          <p:cNvPr id="14" name="Picture 6" descr="C:\Users\Chuck\Desktop\網站功能螢幕結圖\6.png"/>
          <p:cNvPicPr>
            <a:picLocks noChangeAspect="1" noChangeArrowheads="1"/>
          </p:cNvPicPr>
          <p:nvPr/>
        </p:nvPicPr>
        <p:blipFill>
          <a:blip r:embed="rId5" cstate="print"/>
          <a:srcRect t="62576"/>
          <a:stretch>
            <a:fillRect/>
          </a:stretch>
        </p:blipFill>
        <p:spPr bwMode="auto">
          <a:xfrm>
            <a:off x="6372200" y="4653136"/>
            <a:ext cx="2304256" cy="1193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公告</a:t>
            </a:r>
            <a:r>
              <a:rPr lang="en-US" altLang="zh-TW" dirty="0" smtClean="0"/>
              <a:t>/</a:t>
            </a:r>
            <a:r>
              <a:rPr lang="zh-TW" altLang="en-US" dirty="0" smtClean="0"/>
              <a:t>行事曆系統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新增公告（非管理部需開放權限）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4274" name="Picture 2" descr="C:\Users\Chuck\Desktop\網站功能螢幕結圖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34674"/>
            <a:ext cx="6696744" cy="3701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出勤紀錄查詢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可查詢刷卡紀錄／請假紀錄</a:t>
            </a:r>
            <a:endParaRPr lang="en-US" altLang="zh-TW" dirty="0" smtClean="0"/>
          </a:p>
          <a:p>
            <a:r>
              <a:rPr lang="zh-TW" altLang="en-US" dirty="0" smtClean="0"/>
              <a:t>搜尋功能依權限區分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權限１－可搜尋所有人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人事部門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權限２－主管搜員工（同部門</a:t>
            </a:r>
            <a:r>
              <a:rPr lang="en-US" altLang="zh-TW" dirty="0" smtClean="0"/>
              <a:t>/</a:t>
            </a:r>
            <a:r>
              <a:rPr lang="zh-TW" altLang="en-US" dirty="0" smtClean="0"/>
              <a:t>職等較低者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權限３－僅可查看自己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出勤紀錄查詢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6322" name="Picture 2" descr="C:\Users\Chuck\Desktop\網站功能螢幕結圖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600576" cy="2105025"/>
          </a:xfrm>
          <a:prstGeom prst="rect">
            <a:avLst/>
          </a:prstGeom>
          <a:noFill/>
        </p:spPr>
      </p:pic>
      <p:pic>
        <p:nvPicPr>
          <p:cNvPr id="56323" name="Picture 3" descr="C:\Users\Chuck\Desktop\網站功能螢幕結圖\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33056"/>
            <a:ext cx="4657725" cy="2333625"/>
          </a:xfrm>
          <a:prstGeom prst="rect">
            <a:avLst/>
          </a:prstGeom>
          <a:noFill/>
        </p:spPr>
      </p:pic>
      <p:pic>
        <p:nvPicPr>
          <p:cNvPr id="56324" name="Picture 4" descr="C:\Users\Chuck\Desktop\網站功能螢幕結圖\11.png"/>
          <p:cNvPicPr>
            <a:picLocks noChangeAspect="1" noChangeArrowheads="1"/>
          </p:cNvPicPr>
          <p:nvPr/>
        </p:nvPicPr>
        <p:blipFill>
          <a:blip r:embed="rId4" cstate="print"/>
          <a:srcRect r="16337"/>
          <a:stretch>
            <a:fillRect/>
          </a:stretch>
        </p:blipFill>
        <p:spPr bwMode="auto">
          <a:xfrm>
            <a:off x="5400675" y="3284984"/>
            <a:ext cx="3131765" cy="2047875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771800" y="1844824"/>
            <a:ext cx="23042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99792" y="4077072"/>
            <a:ext cx="23042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40152" y="357301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42088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權限</a:t>
            </a:r>
            <a:r>
              <a:rPr lang="en-US" altLang="zh-TW" sz="2800" dirty="0" smtClean="0">
                <a:latin typeface="+mj-ea"/>
                <a:ea typeface="+mj-ea"/>
              </a:rPr>
              <a:t>1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19672" y="458112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權限</a:t>
            </a:r>
            <a:r>
              <a:rPr lang="en-US" altLang="zh-TW" sz="2800" dirty="0" smtClean="0">
                <a:latin typeface="+mj-ea"/>
                <a:ea typeface="+mj-ea"/>
              </a:rPr>
              <a:t>2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20272" y="386104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權限</a:t>
            </a:r>
            <a:r>
              <a:rPr lang="en-US" altLang="zh-TW" sz="2800" dirty="0" smtClean="0">
                <a:latin typeface="+mj-ea"/>
                <a:ea typeface="+mj-ea"/>
              </a:rPr>
              <a:t>3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報名</a:t>
            </a:r>
            <a:r>
              <a:rPr lang="en-US" altLang="zh-TW" dirty="0" smtClean="0"/>
              <a:t>/</a:t>
            </a:r>
            <a:r>
              <a:rPr lang="zh-TW" altLang="en-US" dirty="0" smtClean="0"/>
              <a:t>投票系統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可報名公司活動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如員工旅遊、部門活動等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新增活動功能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具權限者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可參加投票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如旅遊地點等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新增投票功能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具權限者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可自訂單選或多選</a:t>
            </a:r>
            <a:endParaRPr lang="en-US" altLang="zh-TW" dirty="0" smtClean="0"/>
          </a:p>
          <a:p>
            <a:r>
              <a:rPr lang="zh-TW" altLang="en-US" dirty="0" smtClean="0"/>
              <a:t>最多可設定</a:t>
            </a:r>
            <a:r>
              <a:rPr lang="en-US" altLang="zh-TW" dirty="0" smtClean="0"/>
              <a:t>3</a:t>
            </a:r>
            <a:r>
              <a:rPr lang="zh-TW" altLang="en-US" dirty="0" smtClean="0"/>
              <a:t>類別，每類別最多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個選項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BD4A-439A-4A00-AE91-D1438BD38E4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Copyright © 2015 JUIC INTERNATIONAL CORPORATION All Rights Reserved</a:t>
            </a:r>
            <a:r>
              <a:rPr lang="zh-TW" altLang="en-US" smtClean="0"/>
              <a:t>｜限公司內部使用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2320" y="112474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altLang="zh-TW" dirty="0" smtClean="0"/>
              <a:t>_(:з</a:t>
            </a:r>
            <a:r>
              <a:rPr lang="zh-TW" altLang="az-Cyrl-AZ" dirty="0" smtClean="0"/>
              <a:t>」</a:t>
            </a:r>
            <a:r>
              <a:rPr lang="az-Cyrl-AZ" altLang="zh-TW" dirty="0" smtClean="0"/>
              <a:t>∠)_</a:t>
            </a:r>
            <a:endParaRPr lang="zh-TW" altLang="en-US" dirty="0"/>
          </a:p>
        </p:txBody>
      </p:sp>
      <p:pic>
        <p:nvPicPr>
          <p:cNvPr id="57346" name="Picture 2" descr="C:\Users\Chuck\Desktop\網站功能螢幕結圖\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2543176" cy="233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795</Words>
  <Application>Microsoft Office PowerPoint</Application>
  <PresentationFormat>如螢幕大小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員工知識管理平台使用說明</vt:lpstr>
      <vt:lpstr>目錄</vt:lpstr>
      <vt:lpstr>網站目的</vt:lpstr>
      <vt:lpstr>現有功能介紹及使用說明</vt:lpstr>
      <vt:lpstr>公告/行事曆系統</vt:lpstr>
      <vt:lpstr>公告/行事曆系統</vt:lpstr>
      <vt:lpstr>出勤紀錄查詢</vt:lpstr>
      <vt:lpstr>出勤紀錄查詢</vt:lpstr>
      <vt:lpstr>報名/投票系統</vt:lpstr>
      <vt:lpstr>報名/投票系統</vt:lpstr>
      <vt:lpstr>報名/投票系統</vt:lpstr>
      <vt:lpstr>租借系統(會議室)</vt:lpstr>
      <vt:lpstr>租借系統(會議室)</vt:lpstr>
      <vt:lpstr>租借系統(公務車)</vt:lpstr>
      <vt:lpstr>租借系統(公務車)</vt:lpstr>
      <vt:lpstr>租借系統(公務車)</vt:lpstr>
      <vt:lpstr>租借系統(公務車)-管理作業</vt:lpstr>
      <vt:lpstr>租借系統(公務車)</vt:lpstr>
      <vt:lpstr>文件下載</vt:lpstr>
      <vt:lpstr>權限設定作業</vt:lpstr>
      <vt:lpstr>未來系統簡介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Chuck</dc:creator>
  <cp:lastModifiedBy>Chuck</cp:lastModifiedBy>
  <cp:revision>204</cp:revision>
  <dcterms:created xsi:type="dcterms:W3CDTF">2016-11-03T05:54:54Z</dcterms:created>
  <dcterms:modified xsi:type="dcterms:W3CDTF">2017-01-24T07:35:33Z</dcterms:modified>
</cp:coreProperties>
</file>