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88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8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655C-7322-4062-A515-6766945A92A0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B514-571B-475C-9E7F-E11359CC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4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-church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related to person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22860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Physical and Mailing address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Phone number </a:t>
            </a:r>
            <a:r>
              <a:rPr lang="en-US" sz="1100" dirty="0" err="1" smtClean="0"/>
              <a:t>assoicated</a:t>
            </a:r>
            <a:r>
              <a:rPr lang="en-US" sz="1100" dirty="0" smtClean="0"/>
              <a:t> with address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040086" y="1800268"/>
            <a:ext cx="2362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100" dirty="0" smtClean="0"/>
              <a:t>* last/first/middle name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Maiden name (if applicable)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smtClean="0"/>
              <a:t>* Individual </a:t>
            </a:r>
            <a:r>
              <a:rPr lang="en-US" sz="1100" dirty="0" smtClean="0"/>
              <a:t>contact </a:t>
            </a:r>
            <a:r>
              <a:rPr lang="en-US" sz="1100" dirty="0" smtClean="0"/>
              <a:t>(work / mobile </a:t>
            </a:r>
            <a:r>
              <a:rPr lang="en-US" sz="1100" dirty="0" smtClean="0"/>
              <a:t>phone, email)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Govt</a:t>
            </a:r>
            <a:r>
              <a:rPr lang="en-US" sz="1100" dirty="0" smtClean="0"/>
              <a:t> </a:t>
            </a:r>
            <a:r>
              <a:rPr lang="en-US" sz="1100" dirty="0"/>
              <a:t> </a:t>
            </a:r>
            <a:r>
              <a:rPr lang="en-US" sz="1100" dirty="0" smtClean="0"/>
              <a:t>id (SSN, </a:t>
            </a:r>
            <a:r>
              <a:rPr lang="en-US" sz="1100" dirty="0" err="1" smtClean="0"/>
              <a:t>etc</a:t>
            </a:r>
            <a:r>
              <a:rPr lang="en-US" sz="11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Birthday (allows partially filled in)</a:t>
            </a:r>
            <a:endParaRPr lang="en-US" sz="1100" dirty="0"/>
          </a:p>
        </p:txBody>
      </p:sp>
      <p:cxnSp>
        <p:nvCxnSpPr>
          <p:cNvPr id="6" name="Straight Connector 5"/>
          <p:cNvCxnSpPr>
            <a:stCxn id="3" idx="3"/>
            <a:endCxn id="4" idx="1"/>
          </p:cNvCxnSpPr>
          <p:nvPr/>
        </p:nvCxnSpPr>
        <p:spPr>
          <a:xfrm>
            <a:off x="3505200" y="2819400"/>
            <a:ext cx="1534886" cy="9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2689" y="2828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4564" y="24500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related to </a:t>
            </a:r>
            <a:r>
              <a:rPr lang="en-US" dirty="0" smtClean="0"/>
              <a:t>Offering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62600" y="2274293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OfferingRecord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100" dirty="0" smtClean="0"/>
              <a:t>Date of offering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Amount offered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Offer to Funds (General, </a:t>
            </a:r>
            <a:r>
              <a:rPr lang="en-US" sz="1100" dirty="0" err="1" smtClean="0"/>
              <a:t>Bldg</a:t>
            </a:r>
            <a:r>
              <a:rPr lang="en-US" sz="1100" dirty="0" smtClean="0"/>
              <a:t>, </a:t>
            </a:r>
            <a:r>
              <a:rPr lang="en-US" sz="1100" dirty="0" err="1" smtClean="0"/>
              <a:t>etc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990600" y="1778993"/>
            <a:ext cx="2362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100" dirty="0" smtClean="0"/>
              <a:t>* last/first/middle name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Maiden name (</a:t>
            </a:r>
            <a:r>
              <a:rPr lang="en-US" sz="1100" smtClean="0"/>
              <a:t>if applicable)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smtClean="0"/>
              <a:t>* Individual </a:t>
            </a:r>
            <a:r>
              <a:rPr lang="en-US" sz="1100" dirty="0" smtClean="0"/>
              <a:t>contact </a:t>
            </a:r>
            <a:r>
              <a:rPr lang="en-US" sz="1100" dirty="0" smtClean="0"/>
              <a:t>(work / mobile </a:t>
            </a:r>
            <a:r>
              <a:rPr lang="en-US" sz="1100" dirty="0" smtClean="0"/>
              <a:t>phone, email)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Govt</a:t>
            </a:r>
            <a:r>
              <a:rPr lang="en-US" sz="1100" dirty="0" smtClean="0"/>
              <a:t> </a:t>
            </a:r>
            <a:r>
              <a:rPr lang="en-US" sz="1100" dirty="0"/>
              <a:t> </a:t>
            </a:r>
            <a:r>
              <a:rPr lang="en-US" sz="1100" dirty="0" smtClean="0"/>
              <a:t>id (SSN, </a:t>
            </a:r>
            <a:r>
              <a:rPr lang="en-US" sz="1100" dirty="0" err="1" smtClean="0"/>
              <a:t>etc</a:t>
            </a:r>
            <a:r>
              <a:rPr lang="en-US" sz="11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Birthday (allows partially filled in)</a:t>
            </a:r>
            <a:endParaRPr lang="en-US" sz="1100" dirty="0"/>
          </a:p>
        </p:txBody>
      </p:sp>
      <p:cxnSp>
        <p:nvCxnSpPr>
          <p:cNvPr id="6" name="Straight Connector 5"/>
          <p:cNvCxnSpPr>
            <a:stCxn id="4" idx="3"/>
            <a:endCxn id="3" idx="1"/>
          </p:cNvCxnSpPr>
          <p:nvPr/>
        </p:nvCxnSpPr>
        <p:spPr>
          <a:xfrm>
            <a:off x="3352800" y="2807693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525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3494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80743" y="3846457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OfferingFund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FundCode</a:t>
            </a:r>
            <a:endParaRPr lang="en-US" sz="1100" dirty="0" smtClean="0"/>
          </a:p>
          <a:p>
            <a:pPr marL="171450" indent="-171450">
              <a:buFontTx/>
              <a:buChar char="-"/>
            </a:pPr>
            <a:r>
              <a:rPr lang="en-US" sz="1100" dirty="0" smtClean="0"/>
              <a:t>Fund Description</a:t>
            </a:r>
            <a:endParaRPr lang="en-US" sz="1100" dirty="0" smtClean="0"/>
          </a:p>
        </p:txBody>
      </p:sp>
      <p:cxnSp>
        <p:nvCxnSpPr>
          <p:cNvPr id="14" name="Straight Connector 13"/>
          <p:cNvCxnSpPr>
            <a:stCxn id="13" idx="0"/>
            <a:endCxn id="3" idx="2"/>
          </p:cNvCxnSpPr>
          <p:nvPr/>
        </p:nvCxnSpPr>
        <p:spPr>
          <a:xfrm flipH="1" flipV="1">
            <a:off x="6705600" y="3341093"/>
            <a:ext cx="18143" cy="50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99327" y="334109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8257" y="347712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0..n</a:t>
            </a:r>
            <a:endParaRPr lang="en-US" dirty="0"/>
          </a:p>
        </p:txBody>
      </p:sp>
      <p:sp>
        <p:nvSpPr>
          <p:cNvPr id="19" name="Explosion 1 18"/>
          <p:cNvSpPr/>
          <p:nvPr/>
        </p:nvSpPr>
        <p:spPr>
          <a:xfrm>
            <a:off x="7772400" y="3556277"/>
            <a:ext cx="1066800" cy="105442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Codes for Funds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4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128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Os-church</vt:lpstr>
      <vt:lpstr>Entities related to person</vt:lpstr>
      <vt:lpstr>Entities related to Offering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Os-church</dc:title>
  <dc:creator>Eric Chiu</dc:creator>
  <cp:lastModifiedBy>Eric Chiu</cp:lastModifiedBy>
  <cp:revision>10</cp:revision>
  <dcterms:created xsi:type="dcterms:W3CDTF">2014-12-03T02:03:35Z</dcterms:created>
  <dcterms:modified xsi:type="dcterms:W3CDTF">2014-12-03T02:16:51Z</dcterms:modified>
</cp:coreProperties>
</file>