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20500000000000000" charset="-120"/>
      <p:regular r:id="rId19"/>
      <p:bold r:id="rId20"/>
      <p:italic r:id="rId21"/>
      <p:boldItalic r:id="rId22"/>
    </p:embeddedFont>
    <p:embeddedFont>
      <p:font typeface="Nunito" panose="02020500000000000000" charset="0"/>
      <p:regular r:id="rId23"/>
      <p:bold r:id="rId24"/>
      <p:italic r:id="rId25"/>
      <p:boldItalic r:id="rId26"/>
    </p:embeddedFont>
    <p:embeddedFont>
      <p:font typeface="Raleway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C75F9-E47D-408F-8200-203864A251B1}">
  <a:tblStyle styleId="{D17C75F9-E47D-408F-8200-203864A251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fySrD2gIK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76575" y="3130800"/>
            <a:ext cx="73272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302CEM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Development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(Group1-Supplier)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371" t="6055" r="15140" b="3299"/>
          <a:stretch/>
        </p:blipFill>
        <p:spPr>
          <a:xfrm>
            <a:off x="4261051" y="616650"/>
            <a:ext cx="4379227" cy="26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Interface Layout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581375" y="22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{D17C75F9-E47D-408F-8200-203864A251B1}</a:tableStyleId>
              </a:tblPr>
              <a:tblGrid>
                <a:gridCol w="16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2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Phone_no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Password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C0000001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+852 20000001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retailer1@example.com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581375" y="373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{D17C75F9-E47D-408F-8200-203864A251B1}</a:tableStyleId>
              </a:tblPr>
              <a:tblGrid>
                <a:gridCol w="12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Product_id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Product_description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Unit price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P0000001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Apple Iphone X 256GB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6500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581375" y="1901338"/>
            <a:ext cx="11664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Customer</a:t>
            </a:r>
            <a:endParaRPr b="1"/>
          </a:p>
        </p:txBody>
      </p:sp>
      <p:sp>
        <p:nvSpPr>
          <p:cNvPr id="149" name="Shape 149"/>
          <p:cNvSpPr txBox="1"/>
          <p:nvPr/>
        </p:nvSpPr>
        <p:spPr>
          <a:xfrm>
            <a:off x="581375" y="3365588"/>
            <a:ext cx="11664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Product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Interface Layout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729450" y="22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{D17C75F9-E47D-408F-8200-203864A251B1}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Product_id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Quantity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price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 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C00000002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P0000001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65000.00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2018-03-13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x="729450" y="1901125"/>
            <a:ext cx="1350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Order_detail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Methodology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544825" y="1890550"/>
            <a:ext cx="7030500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Product Backlog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Ordered list of all required work according to the user story of product owner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Product owner is prioritized to adjust the list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Works are ordered by priority, from high, medium to low.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Sprint Backlog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In this project, every two weeks is one sprint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List of tasks of user story that our team need to carry out before next sprint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Assign story points to describe the difficulty level abstractly （It is more difficult if the number is greater）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Estimated how many time we have to complete the sprint and calculate the remaining time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Methodology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Burndown Chart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A line chart that display the remaining working hours in the sprint backlog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Review development progress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69" name="Shape 169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97" y="2825850"/>
            <a:ext cx="4012525" cy="21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Methodology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27650" y="1929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Test Plan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Record simple information of each tests, including date, action, expected results and actual results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If the actual results match the expected results, the test is pass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l="2150" t="19763" r="37448" b="45057"/>
          <a:stretch/>
        </p:blipFill>
        <p:spPr>
          <a:xfrm>
            <a:off x="2351500" y="3069850"/>
            <a:ext cx="5523000" cy="18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Cast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zh-TW" dirty="0">
                <a:hlinkClick r:id="rId3"/>
              </a:rPr>
              <a:t>https://youtu.be/ifySrD2gIKI</a:t>
            </a:r>
            <a:endParaRPr lang="en-US" altLang="zh-TW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75" y="1687750"/>
            <a:ext cx="44785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Member List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C4D52"/>
                </a:solidFill>
              </a:rPr>
              <a:t>Cheung Yan Hin (53614440)</a:t>
            </a:r>
            <a:endParaRPr sz="1400">
              <a:solidFill>
                <a:srgbClr val="4C4D5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C4D52"/>
                </a:solidFill>
              </a:rPr>
              <a:t>Chu Lok Yan (55188056)</a:t>
            </a:r>
            <a:endParaRPr sz="1400">
              <a:solidFill>
                <a:srgbClr val="4C4D5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C4D52"/>
                </a:solidFill>
              </a:rPr>
              <a:t>Fung Shun Hei (54024863)</a:t>
            </a:r>
            <a:endParaRPr sz="1400">
              <a:solidFill>
                <a:srgbClr val="4C4D5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C4D52"/>
                </a:solidFill>
              </a:rPr>
              <a:t>Kwong Sze Nok (54903808)</a:t>
            </a:r>
            <a:endParaRPr sz="1400">
              <a:solidFill>
                <a:srgbClr val="4C4D5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C4D52"/>
                </a:solidFill>
              </a:rPr>
              <a:t>Tung Chi Hung (54438482)</a:t>
            </a:r>
            <a:endParaRPr sz="1400">
              <a:solidFill>
                <a:srgbClr val="4C4D52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864" y="2601900"/>
            <a:ext cx="3450135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Vision and Mission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Project Vision: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Manufacture leader in Hong Kong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Top 10 manufacture company in the world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Project Scope: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Login system for customers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Receive order  from online retailer and check inventory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Deliver the products to customer through logistics provider</a:t>
            </a:r>
            <a:endParaRPr sz="1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619" y="4260275"/>
            <a:ext cx="25613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749" y="759000"/>
            <a:ext cx="2136376" cy="19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 Blueprint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r="23254" b="3044"/>
          <a:stretch/>
        </p:blipFill>
        <p:spPr>
          <a:xfrm>
            <a:off x="3686525" y="1634650"/>
            <a:ext cx="5110324" cy="32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09875" y="2540850"/>
            <a:ext cx="26232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Used for service design and innovation, but has also found applications in diagnosing problems with operational efficiency.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04200" y="1553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Stories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75525" y="2552400"/>
            <a:ext cx="3055800" cy="23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4C4D52"/>
              </a:buClr>
              <a:buSzPts val="1400"/>
              <a:buFont typeface="Nunito"/>
              <a:buChar char="-"/>
            </a:pPr>
            <a:r>
              <a:rPr lang="zh-TW">
                <a:solidFill>
                  <a:srgbClr val="4C4D5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Simple descriptions of a feature told from the perspective of the person who desires the new capability, usually a user or customer of the system.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725" y="130464"/>
            <a:ext cx="5860275" cy="486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Stories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</a:t>
            </a:r>
            <a:r>
              <a:rPr lang="zh-TW" sz="1400" b="1"/>
              <a:t>customer</a:t>
            </a:r>
            <a:r>
              <a:rPr lang="zh-TW" sz="1400"/>
              <a:t> I want to </a:t>
            </a:r>
            <a:r>
              <a:rPr lang="zh-TW" sz="1400" b="1"/>
              <a:t>contact with manufacturer</a:t>
            </a:r>
            <a:r>
              <a:rPr lang="zh-TW" sz="1400"/>
              <a:t> so that l can </a:t>
            </a:r>
            <a:r>
              <a:rPr lang="zh-TW" sz="1400" b="1"/>
              <a:t>send order.</a:t>
            </a:r>
            <a:endParaRPr sz="1400"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</a:t>
            </a:r>
            <a:r>
              <a:rPr lang="zh-TW" sz="1400" b="1"/>
              <a:t>owner</a:t>
            </a:r>
            <a:r>
              <a:rPr lang="zh-TW" sz="1400"/>
              <a:t> l want to </a:t>
            </a:r>
            <a:r>
              <a:rPr lang="zh-TW" sz="1400" b="1"/>
              <a:t>check file</a:t>
            </a:r>
            <a:r>
              <a:rPr lang="zh-TW" sz="1400"/>
              <a:t> so that l can </a:t>
            </a:r>
            <a:r>
              <a:rPr lang="zh-TW" sz="1400" b="1"/>
              <a:t>recieve order</a:t>
            </a:r>
            <a:r>
              <a:rPr lang="zh-TW" sz="1400"/>
              <a:t>. </a:t>
            </a:r>
            <a:br>
              <a:rPr lang="zh-TW" sz="1400"/>
            </a:b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</a:t>
            </a:r>
            <a:r>
              <a:rPr lang="zh-TW" sz="1400" b="1"/>
              <a:t>owner</a:t>
            </a:r>
            <a:r>
              <a:rPr lang="zh-TW" sz="1400"/>
              <a:t> l want to </a:t>
            </a:r>
            <a:r>
              <a:rPr lang="zh-TW" sz="1400" b="1"/>
              <a:t>enter order</a:t>
            </a:r>
            <a:r>
              <a:rPr lang="zh-TW" sz="1400"/>
              <a:t> so that l can </a:t>
            </a:r>
            <a:r>
              <a:rPr lang="zh-TW" sz="1400" b="1"/>
              <a:t>recieve payment</a:t>
            </a:r>
            <a:r>
              <a:rPr lang="zh-TW" sz="1400"/>
              <a:t>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</a:t>
            </a:r>
            <a:r>
              <a:rPr lang="zh-TW" sz="1400" b="1"/>
              <a:t>employee</a:t>
            </a:r>
            <a:r>
              <a:rPr lang="zh-TW" sz="1400"/>
              <a:t> l want to </a:t>
            </a:r>
            <a:r>
              <a:rPr lang="zh-TW" sz="1400" b="1"/>
              <a:t>check the inventory</a:t>
            </a:r>
            <a:r>
              <a:rPr lang="zh-TW" sz="1400"/>
              <a:t> so that l can </a:t>
            </a:r>
            <a:r>
              <a:rPr lang="zh-TW" sz="1400" b="1"/>
              <a:t>prepare the order</a:t>
            </a:r>
            <a:r>
              <a:rPr lang="zh-TW" sz="1400"/>
              <a:t>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</a:t>
            </a:r>
            <a:r>
              <a:rPr lang="zh-TW" sz="1400" b="1"/>
              <a:t>employee</a:t>
            </a:r>
            <a:r>
              <a:rPr lang="zh-TW" sz="1400"/>
              <a:t> l want to </a:t>
            </a:r>
            <a:r>
              <a:rPr lang="zh-TW" sz="1400" b="1"/>
              <a:t>calculate the cost</a:t>
            </a:r>
            <a:r>
              <a:rPr lang="zh-TW" sz="1400"/>
              <a:t> so that l can</a:t>
            </a:r>
            <a:r>
              <a:rPr lang="zh-TW" sz="1400" b="1"/>
              <a:t> generate the bill statement</a:t>
            </a:r>
            <a:r>
              <a:rPr lang="zh-TW" sz="1400"/>
              <a:t>.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As a employee l want to </a:t>
            </a:r>
            <a:r>
              <a:rPr lang="zh-TW" sz="1400" b="1"/>
              <a:t>contact logistic provider</a:t>
            </a:r>
            <a:r>
              <a:rPr lang="zh-TW" sz="1400"/>
              <a:t> so that l can </a:t>
            </a:r>
            <a:r>
              <a:rPr lang="zh-TW" sz="1400" b="1"/>
              <a:t>delivery the product</a:t>
            </a:r>
            <a:endParaRPr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Gherkin Sample Template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Scenario: Receive order from customer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Given the customer request for &lt;Product ID&gt;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Check the inventory &lt;Stock number&gt;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Then I update &lt;Status&gt; to the customer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| Product ID | Stock number | Status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| P0000001 | 200 | Available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Gherkin Sample template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Scenario: Generate bill to customers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Receiving the order from the customers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Generate &lt;order ID&gt;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Print out the &lt;order details&gt;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Order ID | Customer ID | Product ID | Product description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 | C0000001 | P0000001 | iphone X 64GB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Gherkin Sample template 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Scenario: Update the inventory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Produce the items &lt;Product id&gt;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Update the &lt;stock&gt;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Output the &lt;stock&gt;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| Product id | stock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| P0000001 | 100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On-screen Show (16:9)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</vt:lpstr>
      <vt:lpstr>Nunito</vt:lpstr>
      <vt:lpstr>Raleway</vt:lpstr>
      <vt:lpstr>Streamline</vt:lpstr>
      <vt:lpstr>302CEM Agile Development (Group1-Supplier)</vt:lpstr>
      <vt:lpstr>Group Member List</vt:lpstr>
      <vt:lpstr>Project Vision and Mission</vt:lpstr>
      <vt:lpstr>Service Blueprint</vt:lpstr>
      <vt:lpstr>User Stories</vt:lpstr>
      <vt:lpstr>User Stories</vt:lpstr>
      <vt:lpstr>Gherkin Sample Template</vt:lpstr>
      <vt:lpstr>Gherkin Sample template</vt:lpstr>
      <vt:lpstr>Gherkin Sample template </vt:lpstr>
      <vt:lpstr>Data Interface Layout</vt:lpstr>
      <vt:lpstr>Data Interface Layout</vt:lpstr>
      <vt:lpstr>Agile Methodology</vt:lpstr>
      <vt:lpstr>Agile Methodology </vt:lpstr>
      <vt:lpstr>Agile Methodology</vt:lpstr>
      <vt:lpstr>Video Cast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302CEM Agile Development (Group1-Supplier)</dc:title>
  <cp:lastModifiedBy>shun hei Fung</cp:lastModifiedBy>
  <cp:revision>2</cp:revision>
  <dcterms:modified xsi:type="dcterms:W3CDTF">2018-03-14T08:56:45Z</dcterms:modified>
</cp:coreProperties>
</file>