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CF965-D9D4-CD40-8A2B-1E33DB163AF4}" v="321" dt="2021-03-25T23:11:00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94660"/>
  </p:normalViewPr>
  <p:slideViewPr>
    <p:cSldViewPr>
      <p:cViewPr varScale="1">
        <p:scale>
          <a:sx n="81" d="100"/>
          <a:sy n="81" d="100"/>
        </p:scale>
        <p:origin x="141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0675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/>
                <a:cs typeface="Times New Roman"/>
              </a:rPr>
              <a:t> 16,34,35,38,39,41,44,45,55,63,64,65,72</a:t>
            </a:r>
            <a:endParaRPr lang="en-US" sz="1200" dirty="0">
              <a:latin typeface="Times New Roman" pitchFamily="18" charset="0"/>
              <a:cs typeface="Times New Roman"/>
            </a:endParaRP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/>
                <a:cs typeface="Times New Roman"/>
              </a:rPr>
              <a:t>         45,38,34,16,35,41,39,44,65,63,55,64,72</a:t>
            </a:r>
            <a:endParaRPr lang="en-US" sz="1200" dirty="0">
              <a:latin typeface="Times New Roman" pitchFamily="18" charset="0"/>
              <a:cs typeface="Times New Roman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</a:t>
            </a:r>
          </a:p>
          <a:p>
            <a:r>
              <a:rPr lang="en-US" sz="1200" dirty="0">
                <a:latin typeface="Times New Roman"/>
                <a:cs typeface="Times New Roman"/>
              </a:rPr>
              <a:t>16,35,34,39,44,41,38,45,55,64,63,72,65</a:t>
            </a:r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/>
                <a:cs typeface="Times New Roman"/>
              </a:rPr>
              <a:t>	 		 4</a:t>
            </a:r>
          </a:p>
          <a:p>
            <a:r>
              <a:rPr lang="en-US" sz="1200" dirty="0">
                <a:latin typeface="Times New Roman"/>
                <a:cs typeface="Times New Roman"/>
              </a:rPr>
              <a:t>38,65</a:t>
            </a:r>
            <a:endParaRPr lang="en-US" sz="1200" dirty="0">
              <a:latin typeface="Times New Roman" pitchFamily="18" charset="0"/>
              <a:cs typeface="Times New Roman"/>
            </a:endParaRP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>
                <a:latin typeface="Times New Roman"/>
                <a:cs typeface="Times New Roman"/>
              </a:rPr>
              <a:t>48-7%2/24*23-5*2+12</a:t>
            </a:r>
            <a:endParaRPr lang="en-US" sz="1200" dirty="0">
              <a:latin typeface="Times New Roman" pitchFamily="18" charset="0"/>
              <a:cs typeface="Times New Roman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/>
                <a:cs typeface="Times New Roman"/>
              </a:rPr>
              <a:t>4872%-24/1852*-12+*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/>
                <a:cs typeface="Times New Roman"/>
              </a:rPr>
              <a:t>50</a:t>
            </a:r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/>
                <a:cs typeface="Times New Roman"/>
              </a:rPr>
              <a:t>49.0416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ctr"/>
            <a:lstStyle/>
            <a:p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AA71DC-83D6-4759-ABCA-C81CB57125FE}"/>
              </a:ext>
            </a:extLst>
          </p:cNvPr>
          <p:cNvSpPr txBox="1"/>
          <p:nvPr/>
        </p:nvSpPr>
        <p:spPr>
          <a:xfrm>
            <a:off x="1453792" y="1779141"/>
            <a:ext cx="274319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14</a:t>
            </a:r>
            <a:endParaRPr lang="en-US" dirty="0">
              <a:cs typeface="Arial" charset="0"/>
            </a:endParaRPr>
          </a:p>
          <a:p>
            <a:pPr algn="l"/>
            <a:r>
              <a:rPr lang="en-US" dirty="0">
                <a:latin typeface="Arial"/>
                <a:cs typeface="Arial"/>
              </a:rPr>
              <a:t>73</a:t>
            </a:r>
            <a:endParaRPr lang="en-US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21</a:t>
            </a:r>
          </a:p>
          <a:p>
            <a:r>
              <a:rPr lang="en-US" dirty="0">
                <a:latin typeface="Arial"/>
                <a:cs typeface="Arial"/>
              </a:rPr>
              <a:t>7</a:t>
            </a:r>
          </a:p>
          <a:p>
            <a:r>
              <a:rPr lang="en-US" dirty="0">
                <a:latin typeface="Arial"/>
                <a:cs typeface="Arial"/>
              </a:rPr>
              <a:t>Null</a:t>
            </a:r>
          </a:p>
          <a:p>
            <a:r>
              <a:rPr lang="en-US" dirty="0">
                <a:latin typeface="Arial"/>
                <a:cs typeface="Arial"/>
              </a:rPr>
              <a:t>19</a:t>
            </a:r>
          </a:p>
          <a:p>
            <a:r>
              <a:rPr lang="en-US" dirty="0">
                <a:latin typeface="Arial"/>
                <a:cs typeface="Arial"/>
              </a:rPr>
              <a:t>6</a:t>
            </a:r>
          </a:p>
          <a:p>
            <a:r>
              <a:rPr lang="en-US" dirty="0">
                <a:latin typeface="Arial"/>
                <a:cs typeface="Arial"/>
              </a:rPr>
              <a:t>Null</a:t>
            </a:r>
          </a:p>
          <a:p>
            <a:r>
              <a:rPr lang="en-US" dirty="0">
                <a:latin typeface="Arial"/>
                <a:cs typeface="Arial"/>
              </a:rPr>
              <a:t>51</a:t>
            </a:r>
          </a:p>
          <a:p>
            <a:r>
              <a:rPr lang="en-US" dirty="0">
                <a:latin typeface="Arial"/>
                <a:cs typeface="Arial"/>
              </a:rPr>
              <a:t>Null</a:t>
            </a:r>
          </a:p>
          <a:p>
            <a:r>
              <a:rPr lang="en-US" dirty="0">
                <a:latin typeface="Arial"/>
                <a:cs typeface="Arial"/>
              </a:rPr>
              <a:t>Null</a:t>
            </a:r>
          </a:p>
          <a:p>
            <a:r>
              <a:rPr lang="en-US" dirty="0">
                <a:latin typeface="Arial"/>
                <a:cs typeface="Arial"/>
              </a:rPr>
              <a:t>Null</a:t>
            </a:r>
          </a:p>
          <a:p>
            <a:r>
              <a:rPr lang="en-US" dirty="0">
                <a:latin typeface="Arial"/>
                <a:cs typeface="Arial"/>
              </a:rPr>
              <a:t>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81F8155-6D45-43C4-B1A7-3AE33D81D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119" y="1188830"/>
            <a:ext cx="4840840" cy="33758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332</Words>
  <Application>Microsoft Office PowerPoint</Application>
  <PresentationFormat>On-screen Show (4:3)</PresentationFormat>
  <Paragraphs>113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Robert Alexander</cp:lastModifiedBy>
  <cp:revision>70</cp:revision>
  <cp:lastPrinted>2016-04-12T17:35:20Z</cp:lastPrinted>
  <dcterms:created xsi:type="dcterms:W3CDTF">2006-11-01T05:42:40Z</dcterms:created>
  <dcterms:modified xsi:type="dcterms:W3CDTF">2021-03-25T23:11:41Z</dcterms:modified>
</cp:coreProperties>
</file>