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0d9a7f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0d9a7f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0d9a7f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0d9a7f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0d9a7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0d9a7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0d9a7fc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0d9a7fc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0d9a7f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0d9a7f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0d9a7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0d9a7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0d9a7f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0d9a7f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0d9a7f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0d9a7f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0d9a7f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0d9a7f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0d9a7f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0d9a7f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0d9a7f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0d9a7f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0d9a7f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0d9a7f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0d9a7f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0d9a7f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9b0fAMlDe4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7bMDPfWiRf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QD4GlXtf-W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wvxCNQ5AY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meo.com/raspberrypi/what-is-a-raspberry-p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KkVE53z8W9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KKaaGPoa7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usually two sides to website development. Frontend… and Backend.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Frontend deals with how a website looks and how information is organized onto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Backend deals with the storage of data and management of servers.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https://www.youtube.com/watch?v=9b0fAMlDe4E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be using Python as the main language of development for this week. It’ll be how we’re going to code our Raspberry Pi to serve our webpage.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https://www.youtube.com/watch?v=7bMDPfWiRfI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Flask is a web framework. This means flask provides you with tools, libraries and technologies that allow you to build a web application. This web application can be some web pages, a blog, a wiki or go as big as a web-based calendar application or a commercial website.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and POST requests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webserver, we want it to handle GET and POST requests.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GET request is a request made by your computer to get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POST request is a request made by your computer to give information or post it to the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https://www.youtube.com/watch?v=QD4GlXtf-WU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Around With the Raspberry Pis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https://www.youtube.com/watch?v=wvxCNQ5AYPg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Raspberry Pi?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3175" y="-263725"/>
            <a:ext cx="10954326" cy="57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Video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https://vimeo.com/raspberrypi/what-is-a-raspberry-pi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going to do with the Raspberry Pi?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making a web server to host and deploy various applications such 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basic website,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timer application,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a chat message application.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26" y="2419500"/>
            <a:ext cx="4048674" cy="24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Server?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4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https://www.youtube.com/watch?v=KkVE53z8W9k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63" y="387913"/>
            <a:ext cx="40100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Web Server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Raspberry Pi comes 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web server is the Raspberry Pi and in the future when we have it set up, we can visit pages outside of our Raspberry Pi.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Use a Pi?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web servers are running 24/7. A Pi is a cheap, affordable computer that can be easily replaced if broken.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Raspberry Pis are able to run for long periods of time without breaking.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Website? HTML?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we’ll be using the Raspberry Pi web server to host websites.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https://youtu.be/KKaaGPoa7Ug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