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2da41d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2da41d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2e8993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12e8993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Fundamentals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Python!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https://www.learnpython.org/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Read/Write to a File	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https://www.pythonforbeginners.com/files/reading-and-writing-files-in-python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