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0a501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0a501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0a5012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0a5012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Flask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is a web framework. This means flask provides you with tools, libraries and technologies that allow you to build a web application. This web application can be some web pages, a blog, a wiki or go as big as a web-based calendar application or a commercial website.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050" y="3224475"/>
            <a:ext cx="3379300" cy="13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Flask Server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https://youtu.be/Tv6qXtc4Whs?t=165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