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355186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355186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355186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355186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0a501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0a501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0a5012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0a5012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355186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355186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355186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355186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Hosting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making?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making?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2789"/>
          <a:stretch/>
        </p:blipFill>
        <p:spPr>
          <a:xfrm>
            <a:off x="0" y="143600"/>
            <a:ext cx="9144000" cy="499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Ready!	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Raspberry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 Source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 Files!	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over to the google drive and download the starter files, design documents, and flowcharts and get started!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sure to say “apples” if you need help.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Coding!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Laptops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the Windows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“IDLE”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print(“Hello World”)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You’re Done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Try going through the HTML under the ‘templates’ folder and see if you can customize the website for yourself!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