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1361e90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1361e90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1361e909e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1361e909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10a5012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10a5012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f0c7f83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f0c7f83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1361e909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1361e909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Timer App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we making?</a:t>
            </a:r>
            <a:endParaRPr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we making?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2286"/>
          <a:stretch/>
        </p:blipFill>
        <p:spPr>
          <a:xfrm>
            <a:off x="0" y="117500"/>
            <a:ext cx="9144000" cy="502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Get Ready!	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need: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Laptop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Raspberry 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Keyboard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Monitor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Power Source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Starter Files!	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 over to the google drive and download the starter files, design documents, and flowcharts and get started!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Make sure to say “apples” if you need help.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You’re Done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going through the HTML under the ‘templates’ folder and see if you can customize the website for yourself!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Try saving your data to a text file and reading from it!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