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0a501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0a501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it online!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PythonAnywhere (Free Hosting)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https://help.pythonanywhere.com/pages/Flask/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