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5"/>
  </p:notesMasterIdLst>
  <p:sldIdLst>
    <p:sldId id="303" r:id="rId3"/>
    <p:sldId id="259" r:id="rId4"/>
    <p:sldId id="294" r:id="rId5"/>
    <p:sldId id="295" r:id="rId6"/>
    <p:sldId id="296" r:id="rId7"/>
    <p:sldId id="262" r:id="rId8"/>
    <p:sldId id="287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0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ighteous" panose="02010506000000020000" pitchFamily="2" charset="0"/>
      <p:regular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Light" panose="020B0502040204020203" pitchFamily="34" charset="0"/>
      <p:regular r:id="rId41"/>
      <p:italic r:id="rId42"/>
    </p:embeddedFont>
    <p:embeddedFont>
      <p:font typeface="Segoe UI Semibold" panose="020B0702040204020203" pitchFamily="34" charset="0"/>
      <p:bold r:id="rId43"/>
      <p:boldItalic r:id="rId44"/>
    </p:embeddedFont>
    <p:embeddedFont>
      <p:font typeface="Segoe UI Semilight" panose="020B0402040204020203" pitchFamily="34" charset="0"/>
      <p:regular r:id="rId45"/>
      <p: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287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Cut" id="{47372832-95A3-4BE2-ACF8-B3B7CDA33484}">
          <p14:sldIdLst>
            <p14:sldId id="317"/>
            <p14:sldId id="304"/>
            <p14:sldId id="305"/>
            <p14:sldId id="306"/>
            <p14:sldId id="307"/>
            <p14:sldId id="308"/>
            <p14:sldId id="309"/>
            <p14:sldId id="310"/>
            <p14:sldId id="302"/>
          </p14:sldIdLst>
        </p14:section>
        <p14:section name="Cut" id="{B338C101-421D-4DF6-A159-7402443A42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6220" autoAdjust="0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7/10/18 8:45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3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7/10/18 8:45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0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7/10/18 8:45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7/10/18 8:45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2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7/10/18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9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2651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42514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7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11132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155175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11931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28995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701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30834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21986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1880</Words>
  <Application>Microsoft Macintosh PowerPoint</Application>
  <PresentationFormat>Widescreen</PresentationFormat>
  <Paragraphs>373</Paragraphs>
  <Slides>22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Segoe UI Semibold</vt:lpstr>
      <vt:lpstr>Segoe UI Semilight</vt:lpstr>
      <vt:lpstr>Righteous</vt:lpstr>
      <vt:lpstr>Segoe UI Light</vt:lpstr>
      <vt:lpstr>Calibri</vt:lpstr>
      <vt:lpstr>Segoe UI</vt:lpstr>
      <vt:lpstr>Arial</vt:lpstr>
      <vt:lpstr>Wingdings</vt:lpstr>
      <vt:lpstr>Consolas</vt:lpstr>
      <vt:lpstr>Calibri Light</vt:lpstr>
      <vt:lpstr>Office Theme</vt:lpstr>
      <vt:lpstr>5-50111_Build 2017_DARK GRAY TEMPLATE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  <vt:lpstr>What version should you target?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Demo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Javier Lozano</cp:lastModifiedBy>
  <cp:revision>84</cp:revision>
  <dcterms:created xsi:type="dcterms:W3CDTF">2017-06-04T17:51:47Z</dcterms:created>
  <dcterms:modified xsi:type="dcterms:W3CDTF">2018-07-10T13:59:16Z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