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374" r:id="rId2"/>
    <p:sldId id="1492" r:id="rId3"/>
    <p:sldId id="1515" r:id="rId4"/>
    <p:sldId id="1570" r:id="rId5"/>
    <p:sldId id="1569" r:id="rId6"/>
    <p:sldId id="1571" r:id="rId7"/>
    <p:sldId id="1572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F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1611" autoAdjust="0"/>
  </p:normalViewPr>
  <p:slideViewPr>
    <p:cSldViewPr snapToGrid="0">
      <p:cViewPr varScale="1">
        <p:scale>
          <a:sx n="70" d="100"/>
          <a:sy n="70" d="100"/>
        </p:scale>
        <p:origin x="102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3b99287881d56c4f" providerId="LiveId" clId="{D92CB72A-1F0D-449E-8B50-114D5E0CDCCA}"/>
    <pc:docChg chg="delSld modSld">
      <pc:chgData name="" userId="3b99287881d56c4f" providerId="LiveId" clId="{D92CB72A-1F0D-449E-8B50-114D5E0CDCCA}" dt="2020-08-08T09:51:42.676" v="114" actId="1076"/>
      <pc:docMkLst>
        <pc:docMk/>
      </pc:docMkLst>
      <pc:sldChg chg="del">
        <pc:chgData name="" userId="3b99287881d56c4f" providerId="LiveId" clId="{D92CB72A-1F0D-449E-8B50-114D5E0CDCCA}" dt="2020-08-08T09:46:48.967" v="34" actId="2696"/>
        <pc:sldMkLst>
          <pc:docMk/>
          <pc:sldMk cId="2293418309" sldId="273"/>
        </pc:sldMkLst>
      </pc:sldChg>
      <pc:sldChg chg="del">
        <pc:chgData name="" userId="3b99287881d56c4f" providerId="LiveId" clId="{D92CB72A-1F0D-449E-8B50-114D5E0CDCCA}" dt="2020-08-08T09:46:48.821" v="24" actId="2696"/>
        <pc:sldMkLst>
          <pc:docMk/>
          <pc:sldMk cId="2550721521" sldId="342"/>
        </pc:sldMkLst>
      </pc:sldChg>
      <pc:sldChg chg="del">
        <pc:chgData name="" userId="3b99287881d56c4f" providerId="LiveId" clId="{D92CB72A-1F0D-449E-8B50-114D5E0CDCCA}" dt="2020-08-08T09:46:48.467" v="8" actId="2696"/>
        <pc:sldMkLst>
          <pc:docMk/>
          <pc:sldMk cId="3996856343" sldId="355"/>
        </pc:sldMkLst>
      </pc:sldChg>
      <pc:sldChg chg="del">
        <pc:chgData name="" userId="3b99287881d56c4f" providerId="LiveId" clId="{D92CB72A-1F0D-449E-8B50-114D5E0CDCCA}" dt="2020-08-08T09:46:48.192" v="6" actId="2696"/>
        <pc:sldMkLst>
          <pc:docMk/>
          <pc:sldMk cId="393313809" sldId="361"/>
        </pc:sldMkLst>
      </pc:sldChg>
      <pc:sldChg chg="modSp">
        <pc:chgData name="" userId="3b99287881d56c4f" providerId="LiveId" clId="{D92CB72A-1F0D-449E-8B50-114D5E0CDCCA}" dt="2020-08-08T09:47:55.229" v="86" actId="1076"/>
        <pc:sldMkLst>
          <pc:docMk/>
          <pc:sldMk cId="373926925" sldId="374"/>
        </pc:sldMkLst>
        <pc:spChg chg="mod">
          <ac:chgData name="" userId="3b99287881d56c4f" providerId="LiveId" clId="{D92CB72A-1F0D-449E-8B50-114D5E0CDCCA}" dt="2020-08-08T09:47:42.851" v="82" actId="20577"/>
          <ac:spMkLst>
            <pc:docMk/>
            <pc:sldMk cId="373926925" sldId="374"/>
            <ac:spMk id="2" creationId="{3395301C-7C6D-DC47-AB5B-522E89DD5F1A}"/>
          </ac:spMkLst>
        </pc:spChg>
        <pc:spChg chg="mod">
          <ac:chgData name="" userId="3b99287881d56c4f" providerId="LiveId" clId="{D92CB72A-1F0D-449E-8B50-114D5E0CDCCA}" dt="2020-08-08T09:47:55.229" v="86" actId="1076"/>
          <ac:spMkLst>
            <pc:docMk/>
            <pc:sldMk cId="373926925" sldId="374"/>
            <ac:spMk id="15" creationId="{2DCEC527-55A3-A24F-8F9D-3265CE18C829}"/>
          </ac:spMkLst>
        </pc:spChg>
      </pc:sldChg>
      <pc:sldChg chg="del">
        <pc:chgData name="" userId="3b99287881d56c4f" providerId="LiveId" clId="{D92CB72A-1F0D-449E-8B50-114D5E0CDCCA}" dt="2020-08-08T09:46:48.891" v="29" actId="2696"/>
        <pc:sldMkLst>
          <pc:docMk/>
          <pc:sldMk cId="4044798675" sldId="1457"/>
        </pc:sldMkLst>
      </pc:sldChg>
      <pc:sldChg chg="del">
        <pc:chgData name="" userId="3b99287881d56c4f" providerId="LiveId" clId="{D92CB72A-1F0D-449E-8B50-114D5E0CDCCA}" dt="2020-08-08T09:46:48.846" v="28" actId="2696"/>
        <pc:sldMkLst>
          <pc:docMk/>
          <pc:sldMk cId="3807574510" sldId="1458"/>
        </pc:sldMkLst>
      </pc:sldChg>
      <pc:sldChg chg="del">
        <pc:chgData name="" userId="3b99287881d56c4f" providerId="LiveId" clId="{D92CB72A-1F0D-449E-8B50-114D5E0CDCCA}" dt="2020-08-08T09:46:48.559" v="12" actId="2696"/>
        <pc:sldMkLst>
          <pc:docMk/>
          <pc:sldMk cId="2111462749" sldId="1460"/>
        </pc:sldMkLst>
      </pc:sldChg>
      <pc:sldChg chg="del">
        <pc:chgData name="" userId="3b99287881d56c4f" providerId="LiveId" clId="{D92CB72A-1F0D-449E-8B50-114D5E0CDCCA}" dt="2020-08-08T09:46:49.047" v="42" actId="2696"/>
        <pc:sldMkLst>
          <pc:docMk/>
          <pc:sldMk cId="2979169286" sldId="1461"/>
        </pc:sldMkLst>
      </pc:sldChg>
      <pc:sldChg chg="del">
        <pc:chgData name="" userId="3b99287881d56c4f" providerId="LiveId" clId="{D92CB72A-1F0D-449E-8B50-114D5E0CDCCA}" dt="2020-08-08T09:46:48.608" v="14" actId="2696"/>
        <pc:sldMkLst>
          <pc:docMk/>
          <pc:sldMk cId="2160551054" sldId="1462"/>
        </pc:sldMkLst>
      </pc:sldChg>
      <pc:sldChg chg="del">
        <pc:chgData name="" userId="3b99287881d56c4f" providerId="LiveId" clId="{D92CB72A-1F0D-449E-8B50-114D5E0CDCCA}" dt="2020-08-08T09:46:48.644" v="16" actId="2696"/>
        <pc:sldMkLst>
          <pc:docMk/>
          <pc:sldMk cId="2235997032" sldId="1463"/>
        </pc:sldMkLst>
      </pc:sldChg>
      <pc:sldChg chg="del">
        <pc:chgData name="" userId="3b99287881d56c4f" providerId="LiveId" clId="{D92CB72A-1F0D-449E-8B50-114D5E0CDCCA}" dt="2020-08-08T09:46:48.675" v="17" actId="2696"/>
        <pc:sldMkLst>
          <pc:docMk/>
          <pc:sldMk cId="75597989" sldId="1464"/>
        </pc:sldMkLst>
      </pc:sldChg>
      <pc:sldChg chg="del">
        <pc:chgData name="" userId="3b99287881d56c4f" providerId="LiveId" clId="{D92CB72A-1F0D-449E-8B50-114D5E0CDCCA}" dt="2020-08-08T09:46:48.684" v="18" actId="2696"/>
        <pc:sldMkLst>
          <pc:docMk/>
          <pc:sldMk cId="1368735473" sldId="1465"/>
        </pc:sldMkLst>
      </pc:sldChg>
      <pc:sldChg chg="del">
        <pc:chgData name="" userId="3b99287881d56c4f" providerId="LiveId" clId="{D92CB72A-1F0D-449E-8B50-114D5E0CDCCA}" dt="2020-08-08T09:46:48.690" v="19" actId="2696"/>
        <pc:sldMkLst>
          <pc:docMk/>
          <pc:sldMk cId="1307501732" sldId="1466"/>
        </pc:sldMkLst>
      </pc:sldChg>
      <pc:sldChg chg="del">
        <pc:chgData name="" userId="3b99287881d56c4f" providerId="LiveId" clId="{D92CB72A-1F0D-449E-8B50-114D5E0CDCCA}" dt="2020-08-08T09:46:48.700" v="20" actId="2696"/>
        <pc:sldMkLst>
          <pc:docMk/>
          <pc:sldMk cId="2785972804" sldId="1467"/>
        </pc:sldMkLst>
      </pc:sldChg>
      <pc:sldChg chg="del">
        <pc:chgData name="" userId="3b99287881d56c4f" providerId="LiveId" clId="{D92CB72A-1F0D-449E-8B50-114D5E0CDCCA}" dt="2020-08-08T09:46:48.740" v="21" actId="2696"/>
        <pc:sldMkLst>
          <pc:docMk/>
          <pc:sldMk cId="4284126224" sldId="1468"/>
        </pc:sldMkLst>
      </pc:sldChg>
      <pc:sldChg chg="del">
        <pc:chgData name="" userId="3b99287881d56c4f" providerId="LiveId" clId="{D92CB72A-1F0D-449E-8B50-114D5E0CDCCA}" dt="2020-08-08T09:46:48.814" v="23" actId="2696"/>
        <pc:sldMkLst>
          <pc:docMk/>
          <pc:sldMk cId="2627139781" sldId="1471"/>
        </pc:sldMkLst>
      </pc:sldChg>
      <pc:sldChg chg="del">
        <pc:chgData name="" userId="3b99287881d56c4f" providerId="LiveId" clId="{D92CB72A-1F0D-449E-8B50-114D5E0CDCCA}" dt="2020-08-08T09:46:48.806" v="22" actId="2696"/>
        <pc:sldMkLst>
          <pc:docMk/>
          <pc:sldMk cId="4160229728" sldId="1472"/>
        </pc:sldMkLst>
      </pc:sldChg>
      <pc:sldChg chg="del">
        <pc:chgData name="" userId="3b99287881d56c4f" providerId="LiveId" clId="{D92CB72A-1F0D-449E-8B50-114D5E0CDCCA}" dt="2020-08-08T09:46:48.982" v="35" actId="2696"/>
        <pc:sldMkLst>
          <pc:docMk/>
          <pc:sldMk cId="1319647147" sldId="1484"/>
        </pc:sldMkLst>
      </pc:sldChg>
      <pc:sldChg chg="del">
        <pc:chgData name="" userId="3b99287881d56c4f" providerId="LiveId" clId="{D92CB72A-1F0D-449E-8B50-114D5E0CDCCA}" dt="2020-08-08T09:46:49.051" v="43" actId="2696"/>
        <pc:sldMkLst>
          <pc:docMk/>
          <pc:sldMk cId="2357951492" sldId="1513"/>
        </pc:sldMkLst>
      </pc:sldChg>
      <pc:sldChg chg="del">
        <pc:chgData name="" userId="3b99287881d56c4f" providerId="LiveId" clId="{D92CB72A-1F0D-449E-8B50-114D5E0CDCCA}" dt="2020-08-08T09:46:48.152" v="5" actId="2696"/>
        <pc:sldMkLst>
          <pc:docMk/>
          <pc:sldMk cId="3250273754" sldId="1516"/>
        </pc:sldMkLst>
      </pc:sldChg>
      <pc:sldChg chg="del">
        <pc:chgData name="" userId="3b99287881d56c4f" providerId="LiveId" clId="{D92CB72A-1F0D-449E-8B50-114D5E0CDCCA}" dt="2020-08-08T09:46:48.136" v="4" actId="2696"/>
        <pc:sldMkLst>
          <pc:docMk/>
          <pc:sldMk cId="2040399839" sldId="1526"/>
        </pc:sldMkLst>
      </pc:sldChg>
      <pc:sldChg chg="del">
        <pc:chgData name="" userId="3b99287881d56c4f" providerId="LiveId" clId="{D92CB72A-1F0D-449E-8B50-114D5E0CDCCA}" dt="2020-08-08T09:46:48.826" v="25" actId="2696"/>
        <pc:sldMkLst>
          <pc:docMk/>
          <pc:sldMk cId="1739390675" sldId="1528"/>
        </pc:sldMkLst>
      </pc:sldChg>
      <pc:sldChg chg="del">
        <pc:chgData name="" userId="3b99287881d56c4f" providerId="LiveId" clId="{D92CB72A-1F0D-449E-8B50-114D5E0CDCCA}" dt="2020-08-08T09:46:48.937" v="30" actId="2696"/>
        <pc:sldMkLst>
          <pc:docMk/>
          <pc:sldMk cId="4227728267" sldId="1529"/>
        </pc:sldMkLst>
      </pc:sldChg>
      <pc:sldChg chg="del">
        <pc:chgData name="" userId="3b99287881d56c4f" providerId="LiveId" clId="{D92CB72A-1F0D-449E-8B50-114D5E0CDCCA}" dt="2020-08-08T09:46:48.947" v="32" actId="2696"/>
        <pc:sldMkLst>
          <pc:docMk/>
          <pc:sldMk cId="1312258359" sldId="1530"/>
        </pc:sldMkLst>
      </pc:sldChg>
      <pc:sldChg chg="del">
        <pc:chgData name="" userId="3b99287881d56c4f" providerId="LiveId" clId="{D92CB72A-1F0D-449E-8B50-114D5E0CDCCA}" dt="2020-08-08T09:46:48.956" v="33" actId="2696"/>
        <pc:sldMkLst>
          <pc:docMk/>
          <pc:sldMk cId="467208774" sldId="1531"/>
        </pc:sldMkLst>
      </pc:sldChg>
      <pc:sldChg chg="del">
        <pc:chgData name="" userId="3b99287881d56c4f" providerId="LiveId" clId="{D92CB72A-1F0D-449E-8B50-114D5E0CDCCA}" dt="2020-08-08T09:46:48.635" v="15" actId="2696"/>
        <pc:sldMkLst>
          <pc:docMk/>
          <pc:sldMk cId="305256420" sldId="1532"/>
        </pc:sldMkLst>
      </pc:sldChg>
      <pc:sldChg chg="del">
        <pc:chgData name="" userId="3b99287881d56c4f" providerId="LiveId" clId="{D92CB72A-1F0D-449E-8B50-114D5E0CDCCA}" dt="2020-08-08T09:46:48.941" v="31" actId="2696"/>
        <pc:sldMkLst>
          <pc:docMk/>
          <pc:sldMk cId="3458598893" sldId="1533"/>
        </pc:sldMkLst>
      </pc:sldChg>
      <pc:sldChg chg="del">
        <pc:chgData name="" userId="3b99287881d56c4f" providerId="LiveId" clId="{D92CB72A-1F0D-449E-8B50-114D5E0CDCCA}" dt="2020-08-08T09:46:49.058" v="44" actId="2696"/>
        <pc:sldMkLst>
          <pc:docMk/>
          <pc:sldMk cId="2273375516" sldId="1534"/>
        </pc:sldMkLst>
      </pc:sldChg>
      <pc:sldChg chg="del">
        <pc:chgData name="" userId="3b99287881d56c4f" providerId="LiveId" clId="{D92CB72A-1F0D-449E-8B50-114D5E0CDCCA}" dt="2020-08-08T09:46:48.999" v="36" actId="2696"/>
        <pc:sldMkLst>
          <pc:docMk/>
          <pc:sldMk cId="2881663996" sldId="1535"/>
        </pc:sldMkLst>
      </pc:sldChg>
      <pc:sldChg chg="del">
        <pc:chgData name="" userId="3b99287881d56c4f" providerId="LiveId" clId="{D92CB72A-1F0D-449E-8B50-114D5E0CDCCA}" dt="2020-08-08T09:46:49.016" v="37" actId="2696"/>
        <pc:sldMkLst>
          <pc:docMk/>
          <pc:sldMk cId="2868157636" sldId="1536"/>
        </pc:sldMkLst>
      </pc:sldChg>
      <pc:sldChg chg="del">
        <pc:chgData name="" userId="3b99287881d56c4f" providerId="LiveId" clId="{D92CB72A-1F0D-449E-8B50-114D5E0CDCCA}" dt="2020-08-08T09:46:49.024" v="38" actId="2696"/>
        <pc:sldMkLst>
          <pc:docMk/>
          <pc:sldMk cId="4691853" sldId="1537"/>
        </pc:sldMkLst>
      </pc:sldChg>
      <pc:sldChg chg="del">
        <pc:chgData name="" userId="3b99287881d56c4f" providerId="LiveId" clId="{D92CB72A-1F0D-449E-8B50-114D5E0CDCCA}" dt="2020-08-08T09:46:49.031" v="39" actId="2696"/>
        <pc:sldMkLst>
          <pc:docMk/>
          <pc:sldMk cId="3160653842" sldId="1538"/>
        </pc:sldMkLst>
      </pc:sldChg>
      <pc:sldChg chg="del">
        <pc:chgData name="" userId="3b99287881d56c4f" providerId="LiveId" clId="{D92CB72A-1F0D-449E-8B50-114D5E0CDCCA}" dt="2020-08-08T09:46:48.260" v="7" actId="2696"/>
        <pc:sldMkLst>
          <pc:docMk/>
          <pc:sldMk cId="3987040987" sldId="1539"/>
        </pc:sldMkLst>
      </pc:sldChg>
      <pc:sldChg chg="del">
        <pc:chgData name="" userId="3b99287881d56c4f" providerId="LiveId" clId="{D92CB72A-1F0D-449E-8B50-114D5E0CDCCA}" dt="2020-08-08T09:46:49.042" v="41" actId="2696"/>
        <pc:sldMkLst>
          <pc:docMk/>
          <pc:sldMk cId="354997031" sldId="1540"/>
        </pc:sldMkLst>
      </pc:sldChg>
      <pc:sldChg chg="del">
        <pc:chgData name="" userId="3b99287881d56c4f" providerId="LiveId" clId="{D92CB72A-1F0D-449E-8B50-114D5E0CDCCA}" dt="2020-08-08T09:46:49.035" v="40" actId="2696"/>
        <pc:sldMkLst>
          <pc:docMk/>
          <pc:sldMk cId="2693707099" sldId="1541"/>
        </pc:sldMkLst>
      </pc:sldChg>
      <pc:sldChg chg="del">
        <pc:chgData name="" userId="3b99287881d56c4f" providerId="LiveId" clId="{D92CB72A-1F0D-449E-8B50-114D5E0CDCCA}" dt="2020-08-08T09:46:49.072" v="47" actId="2696"/>
        <pc:sldMkLst>
          <pc:docMk/>
          <pc:sldMk cId="1362477606" sldId="1542"/>
        </pc:sldMkLst>
      </pc:sldChg>
      <pc:sldChg chg="del">
        <pc:chgData name="" userId="3b99287881d56c4f" providerId="LiveId" clId="{D92CB72A-1F0D-449E-8B50-114D5E0CDCCA}" dt="2020-08-08T09:46:49.096" v="53" actId="2696"/>
        <pc:sldMkLst>
          <pc:docMk/>
          <pc:sldMk cId="1661185973" sldId="1543"/>
        </pc:sldMkLst>
      </pc:sldChg>
      <pc:sldChg chg="del">
        <pc:chgData name="" userId="3b99287881d56c4f" providerId="LiveId" clId="{D92CB72A-1F0D-449E-8B50-114D5E0CDCCA}" dt="2020-08-08T09:46:49.089" v="51" actId="2696"/>
        <pc:sldMkLst>
          <pc:docMk/>
          <pc:sldMk cId="387203418" sldId="1544"/>
        </pc:sldMkLst>
      </pc:sldChg>
      <pc:sldChg chg="del">
        <pc:chgData name="" userId="3b99287881d56c4f" providerId="LiveId" clId="{D92CB72A-1F0D-449E-8B50-114D5E0CDCCA}" dt="2020-08-08T09:46:49.092" v="52" actId="2696"/>
        <pc:sldMkLst>
          <pc:docMk/>
          <pc:sldMk cId="4204363876" sldId="1545"/>
        </pc:sldMkLst>
      </pc:sldChg>
      <pc:sldChg chg="del">
        <pc:chgData name="" userId="3b99287881d56c4f" providerId="LiveId" clId="{D92CB72A-1F0D-449E-8B50-114D5E0CDCCA}" dt="2020-08-08T09:46:49.075" v="48" actId="2696"/>
        <pc:sldMkLst>
          <pc:docMk/>
          <pc:sldMk cId="2503515800" sldId="1546"/>
        </pc:sldMkLst>
      </pc:sldChg>
      <pc:sldChg chg="del">
        <pc:chgData name="" userId="3b99287881d56c4f" providerId="LiveId" clId="{D92CB72A-1F0D-449E-8B50-114D5E0CDCCA}" dt="2020-08-08T09:46:49.086" v="50" actId="2696"/>
        <pc:sldMkLst>
          <pc:docMk/>
          <pc:sldMk cId="2100978678" sldId="1547"/>
        </pc:sldMkLst>
      </pc:sldChg>
      <pc:sldChg chg="del">
        <pc:chgData name="" userId="3b99287881d56c4f" providerId="LiveId" clId="{D92CB72A-1F0D-449E-8B50-114D5E0CDCCA}" dt="2020-08-08T09:46:49.082" v="49" actId="2696"/>
        <pc:sldMkLst>
          <pc:docMk/>
          <pc:sldMk cId="1081489991" sldId="1548"/>
        </pc:sldMkLst>
      </pc:sldChg>
      <pc:sldChg chg="del">
        <pc:chgData name="" userId="3b99287881d56c4f" providerId="LiveId" clId="{D92CB72A-1F0D-449E-8B50-114D5E0CDCCA}" dt="2020-08-08T09:46:49.065" v="45" actId="2696"/>
        <pc:sldMkLst>
          <pc:docMk/>
          <pc:sldMk cId="2646214231" sldId="1549"/>
        </pc:sldMkLst>
      </pc:sldChg>
      <pc:sldChg chg="del">
        <pc:chgData name="" userId="3b99287881d56c4f" providerId="LiveId" clId="{D92CB72A-1F0D-449E-8B50-114D5E0CDCCA}" dt="2020-08-08T09:46:49.068" v="46" actId="2696"/>
        <pc:sldMkLst>
          <pc:docMk/>
          <pc:sldMk cId="337990880" sldId="1550"/>
        </pc:sldMkLst>
      </pc:sldChg>
      <pc:sldChg chg="del">
        <pc:chgData name="" userId="3b99287881d56c4f" providerId="LiveId" clId="{D92CB72A-1F0D-449E-8B50-114D5E0CDCCA}" dt="2020-08-08T09:46:48.580" v="13" actId="2696"/>
        <pc:sldMkLst>
          <pc:docMk/>
          <pc:sldMk cId="1548355955" sldId="1551"/>
        </pc:sldMkLst>
      </pc:sldChg>
      <pc:sldChg chg="del">
        <pc:chgData name="" userId="3b99287881d56c4f" providerId="LiveId" clId="{D92CB72A-1F0D-449E-8B50-114D5E0CDCCA}" dt="2020-08-08T09:46:48.545" v="10" actId="2696"/>
        <pc:sldMkLst>
          <pc:docMk/>
          <pc:sldMk cId="4286464103" sldId="1552"/>
        </pc:sldMkLst>
      </pc:sldChg>
      <pc:sldChg chg="del">
        <pc:chgData name="" userId="3b99287881d56c4f" providerId="LiveId" clId="{D92CB72A-1F0D-449E-8B50-114D5E0CDCCA}" dt="2020-08-08T09:46:48.831" v="26" actId="2696"/>
        <pc:sldMkLst>
          <pc:docMk/>
          <pc:sldMk cId="3580475088" sldId="1553"/>
        </pc:sldMkLst>
      </pc:sldChg>
      <pc:sldChg chg="del">
        <pc:chgData name="" userId="3b99287881d56c4f" providerId="LiveId" clId="{D92CB72A-1F0D-449E-8B50-114D5E0CDCCA}" dt="2020-08-08T09:46:48.838" v="27" actId="2696"/>
        <pc:sldMkLst>
          <pc:docMk/>
          <pc:sldMk cId="3865650376" sldId="1554"/>
        </pc:sldMkLst>
      </pc:sldChg>
      <pc:sldChg chg="del">
        <pc:chgData name="" userId="3b99287881d56c4f" providerId="LiveId" clId="{D92CB72A-1F0D-449E-8B50-114D5E0CDCCA}" dt="2020-08-08T09:46:48.532" v="9" actId="2696"/>
        <pc:sldMkLst>
          <pc:docMk/>
          <pc:sldMk cId="4157982390" sldId="1555"/>
        </pc:sldMkLst>
      </pc:sldChg>
      <pc:sldChg chg="del">
        <pc:chgData name="" userId="3b99287881d56c4f" providerId="LiveId" clId="{D92CB72A-1F0D-449E-8B50-114D5E0CDCCA}" dt="2020-08-08T09:46:48.554" v="11" actId="2696"/>
        <pc:sldMkLst>
          <pc:docMk/>
          <pc:sldMk cId="736377732" sldId="1556"/>
        </pc:sldMkLst>
      </pc:sldChg>
      <pc:sldChg chg="del">
        <pc:chgData name="" userId="3b99287881d56c4f" providerId="LiveId" clId="{D92CB72A-1F0D-449E-8B50-114D5E0CDCCA}" dt="2020-08-08T09:46:47.957" v="2" actId="2696"/>
        <pc:sldMkLst>
          <pc:docMk/>
          <pc:sldMk cId="4011631523" sldId="1557"/>
        </pc:sldMkLst>
      </pc:sldChg>
      <pc:sldChg chg="del">
        <pc:chgData name="" userId="3b99287881d56c4f" providerId="LiveId" clId="{D92CB72A-1F0D-449E-8B50-114D5E0CDCCA}" dt="2020-08-08T09:46:47.878" v="1" actId="2696"/>
        <pc:sldMkLst>
          <pc:docMk/>
          <pc:sldMk cId="618410824" sldId="1558"/>
        </pc:sldMkLst>
      </pc:sldChg>
      <pc:sldChg chg="del">
        <pc:chgData name="" userId="3b99287881d56c4f" providerId="LiveId" clId="{D92CB72A-1F0D-449E-8B50-114D5E0CDCCA}" dt="2020-08-08T09:46:48.120" v="3" actId="2696"/>
        <pc:sldMkLst>
          <pc:docMk/>
          <pc:sldMk cId="2457516611" sldId="1567"/>
        </pc:sldMkLst>
      </pc:sldChg>
      <pc:sldChg chg="del">
        <pc:chgData name="" userId="3b99287881d56c4f" providerId="LiveId" clId="{D92CB72A-1F0D-449E-8B50-114D5E0CDCCA}" dt="2020-08-08T09:46:47.759" v="0" actId="2696"/>
        <pc:sldMkLst>
          <pc:docMk/>
          <pc:sldMk cId="3397682477" sldId="1568"/>
        </pc:sldMkLst>
      </pc:sldChg>
      <pc:sldChg chg="modSp">
        <pc:chgData name="" userId="3b99287881d56c4f" providerId="LiveId" clId="{D92CB72A-1F0D-449E-8B50-114D5E0CDCCA}" dt="2020-08-08T09:51:42.676" v="114" actId="1076"/>
        <pc:sldMkLst>
          <pc:docMk/>
          <pc:sldMk cId="2396160262" sldId="1569"/>
        </pc:sldMkLst>
        <pc:spChg chg="mod">
          <ac:chgData name="" userId="3b99287881d56c4f" providerId="LiveId" clId="{D92CB72A-1F0D-449E-8B50-114D5E0CDCCA}" dt="2020-08-08T09:51:42.676" v="114" actId="1076"/>
          <ac:spMkLst>
            <pc:docMk/>
            <pc:sldMk cId="2396160262" sldId="1569"/>
            <ac:spMk id="2" creationId="{8F11C6AB-4A31-4117-AF66-486991C779DD}"/>
          </ac:spMkLst>
        </pc:spChg>
      </pc:sldChg>
      <pc:sldChg chg="modSp">
        <pc:chgData name="" userId="3b99287881d56c4f" providerId="LiveId" clId="{D92CB72A-1F0D-449E-8B50-114D5E0CDCCA}" dt="2020-08-08T09:50:43.741" v="88" actId="1076"/>
        <pc:sldMkLst>
          <pc:docMk/>
          <pc:sldMk cId="2174651385" sldId="1570"/>
        </pc:sldMkLst>
        <pc:spChg chg="mod">
          <ac:chgData name="" userId="3b99287881d56c4f" providerId="LiveId" clId="{D92CB72A-1F0D-449E-8B50-114D5E0CDCCA}" dt="2020-08-08T09:50:43.741" v="88" actId="1076"/>
          <ac:spMkLst>
            <pc:docMk/>
            <pc:sldMk cId="2174651385" sldId="1570"/>
            <ac:spMk id="8" creationId="{8330AE37-565B-40FD-8789-B7C4611C840A}"/>
          </ac:spMkLst>
        </pc:spChg>
      </pc:sldChg>
    </pc:docChg>
  </pc:docChgLst>
  <pc:docChgLst>
    <pc:chgData userId="3b99287881d56c4f" providerId="LiveId" clId="{EE9765F0-A303-4F82-B4BD-FF30B56B37CB}"/>
    <pc:docChg chg="undo custSel addSld delSld modSld sldOrd">
      <pc:chgData name="" userId="3b99287881d56c4f" providerId="LiveId" clId="{EE9765F0-A303-4F82-B4BD-FF30B56B37CB}" dt="2020-08-08T09:46:01.425" v="3006" actId="2711"/>
      <pc:docMkLst>
        <pc:docMk/>
      </pc:docMkLst>
      <pc:sldChg chg="modSp add">
        <pc:chgData name="" userId="3b99287881d56c4f" providerId="LiveId" clId="{EE9765F0-A303-4F82-B4BD-FF30B56B37CB}" dt="2020-08-06T03:01:22.068" v="102" actId="20577"/>
        <pc:sldMkLst>
          <pc:docMk/>
          <pc:sldMk cId="373926925" sldId="374"/>
        </pc:sldMkLst>
        <pc:spChg chg="mod">
          <ac:chgData name="" userId="3b99287881d56c4f" providerId="LiveId" clId="{EE9765F0-A303-4F82-B4BD-FF30B56B37CB}" dt="2020-08-06T03:01:14.187" v="100" actId="20577"/>
          <ac:spMkLst>
            <pc:docMk/>
            <pc:sldMk cId="373926925" sldId="374"/>
            <ac:spMk id="2" creationId="{3395301C-7C6D-DC47-AB5B-522E89DD5F1A}"/>
          </ac:spMkLst>
        </pc:spChg>
        <pc:spChg chg="mod">
          <ac:chgData name="" userId="3b99287881d56c4f" providerId="LiveId" clId="{EE9765F0-A303-4F82-B4BD-FF30B56B37CB}" dt="2020-08-06T03:01:22.068" v="102" actId="20577"/>
          <ac:spMkLst>
            <pc:docMk/>
            <pc:sldMk cId="373926925" sldId="374"/>
            <ac:spMk id="15" creationId="{2DCEC527-55A3-A24F-8F9D-3265CE18C829}"/>
          </ac:spMkLst>
        </pc:spChg>
      </pc:sldChg>
      <pc:sldChg chg="addSp delSp modSp add">
        <pc:chgData name="" userId="3b99287881d56c4f" providerId="LiveId" clId="{EE9765F0-A303-4F82-B4BD-FF30B56B37CB}" dt="2020-08-08T09:18:49.084" v="2370" actId="20577"/>
        <pc:sldMkLst>
          <pc:docMk/>
          <pc:sldMk cId="997878463" sldId="1492"/>
        </pc:sldMkLst>
        <pc:spChg chg="mod">
          <ac:chgData name="" userId="3b99287881d56c4f" providerId="LiveId" clId="{EE9765F0-A303-4F82-B4BD-FF30B56B37CB}" dt="2020-08-08T09:18:49.084" v="2370" actId="20577"/>
          <ac:spMkLst>
            <pc:docMk/>
            <pc:sldMk cId="997878463" sldId="1492"/>
            <ac:spMk id="4" creationId="{90DED2CD-9744-6842-B3CE-F450BDC62CF8}"/>
          </ac:spMkLst>
        </pc:spChg>
        <pc:spChg chg="mod">
          <ac:chgData name="" userId="3b99287881d56c4f" providerId="LiveId" clId="{EE9765F0-A303-4F82-B4BD-FF30B56B37CB}" dt="2020-08-08T09:18:24.083" v="2349" actId="164"/>
          <ac:spMkLst>
            <pc:docMk/>
            <pc:sldMk cId="997878463" sldId="1492"/>
            <ac:spMk id="5" creationId="{6A5BCACF-F871-F841-A4BC-30833E0A8F80}"/>
          </ac:spMkLst>
        </pc:spChg>
        <pc:spChg chg="mod">
          <ac:chgData name="" userId="3b99287881d56c4f" providerId="LiveId" clId="{EE9765F0-A303-4F82-B4BD-FF30B56B37CB}" dt="2020-08-08T09:18:30.475" v="2353" actId="1076"/>
          <ac:spMkLst>
            <pc:docMk/>
            <pc:sldMk cId="997878463" sldId="1492"/>
            <ac:spMk id="6" creationId="{F4AD27CD-329F-494A-A9BD-A3798E2BED4A}"/>
          </ac:spMkLst>
        </pc:spChg>
        <pc:spChg chg="add del mod">
          <ac:chgData name="" userId="3b99287881d56c4f" providerId="LiveId" clId="{EE9765F0-A303-4F82-B4BD-FF30B56B37CB}" dt="2020-08-08T09:16:49.512" v="2324" actId="478"/>
          <ac:spMkLst>
            <pc:docMk/>
            <pc:sldMk cId="997878463" sldId="1492"/>
            <ac:spMk id="8" creationId="{8330AE37-565B-40FD-8789-B7C4611C840A}"/>
          </ac:spMkLst>
        </pc:spChg>
        <pc:spChg chg="add mod">
          <ac:chgData name="" userId="3b99287881d56c4f" providerId="LiveId" clId="{EE9765F0-A303-4F82-B4BD-FF30B56B37CB}" dt="2020-08-08T09:18:36.453" v="2356" actId="164"/>
          <ac:spMkLst>
            <pc:docMk/>
            <pc:sldMk cId="997878463" sldId="1492"/>
            <ac:spMk id="12" creationId="{EBE1FA73-8284-4592-BDA4-D0BFD536CDAE}"/>
          </ac:spMkLst>
        </pc:spChg>
        <pc:spChg chg="del mod">
          <ac:chgData name="" userId="3b99287881d56c4f" providerId="LiveId" clId="{EE9765F0-A303-4F82-B4BD-FF30B56B37CB}" dt="2020-08-08T09:08:22.171" v="2209" actId="478"/>
          <ac:spMkLst>
            <pc:docMk/>
            <pc:sldMk cId="997878463" sldId="1492"/>
            <ac:spMk id="19" creationId="{0B9B1916-A95A-DD49-B93A-1A2A38A5D74C}"/>
          </ac:spMkLst>
        </pc:spChg>
        <pc:grpChg chg="add mod">
          <ac:chgData name="" userId="3b99287881d56c4f" providerId="LiveId" clId="{EE9765F0-A303-4F82-B4BD-FF30B56B37CB}" dt="2020-08-08T09:18:25.467" v="2350" actId="1076"/>
          <ac:grpSpMkLst>
            <pc:docMk/>
            <pc:sldMk cId="997878463" sldId="1492"/>
            <ac:grpSpMk id="11" creationId="{BA1A7C77-7A81-43DA-9597-EA02F7251048}"/>
          </ac:grpSpMkLst>
        </pc:grpChg>
        <pc:grpChg chg="add mod">
          <ac:chgData name="" userId="3b99287881d56c4f" providerId="LiveId" clId="{EE9765F0-A303-4F82-B4BD-FF30B56B37CB}" dt="2020-08-08T09:18:38.532" v="2357" actId="1076"/>
          <ac:grpSpMkLst>
            <pc:docMk/>
            <pc:sldMk cId="997878463" sldId="1492"/>
            <ac:grpSpMk id="13" creationId="{04B712BF-5A6F-4609-BBB9-8A6CD34F5923}"/>
          </ac:grpSpMkLst>
        </pc:grpChg>
        <pc:picChg chg="add del mod modCrop">
          <ac:chgData name="" userId="3b99287881d56c4f" providerId="LiveId" clId="{EE9765F0-A303-4F82-B4BD-FF30B56B37CB}" dt="2020-08-08T09:13:05.402" v="2255"/>
          <ac:picMkLst>
            <pc:docMk/>
            <pc:sldMk cId="997878463" sldId="1492"/>
            <ac:picMk id="3" creationId="{1756DCF9-20FE-4FD3-8757-3BE794BF449D}"/>
          </ac:picMkLst>
        </pc:picChg>
        <pc:picChg chg="mod modCrop">
          <ac:chgData name="" userId="3b99287881d56c4f" providerId="LiveId" clId="{EE9765F0-A303-4F82-B4BD-FF30B56B37CB}" dt="2020-08-08T09:18:24.083" v="2349" actId="164"/>
          <ac:picMkLst>
            <pc:docMk/>
            <pc:sldMk cId="997878463" sldId="1492"/>
            <ac:picMk id="7" creationId="{AF043B76-166C-5C4F-B9BC-260C64961447}"/>
          </ac:picMkLst>
        </pc:picChg>
        <pc:picChg chg="add mod modCrop">
          <ac:chgData name="" userId="3b99287881d56c4f" providerId="LiveId" clId="{EE9765F0-A303-4F82-B4BD-FF30B56B37CB}" dt="2020-08-08T09:18:36.453" v="2356" actId="164"/>
          <ac:picMkLst>
            <pc:docMk/>
            <pc:sldMk cId="997878463" sldId="1492"/>
            <ac:picMk id="10" creationId="{E04A54DF-4A25-439B-91AD-5E0CBE5D2D64}"/>
          </ac:picMkLst>
        </pc:picChg>
      </pc:sldChg>
      <pc:sldChg chg="addSp delSp modSp add ord modNotes modNotesTx">
        <pc:chgData name="" userId="3b99287881d56c4f" providerId="LiveId" clId="{EE9765F0-A303-4F82-B4BD-FF30B56B37CB}" dt="2020-08-08T09:46:01.425" v="3006" actId="2711"/>
        <pc:sldMkLst>
          <pc:docMk/>
          <pc:sldMk cId="3584476399" sldId="1515"/>
        </pc:sldMkLst>
        <pc:spChg chg="del">
          <ac:chgData name="" userId="3b99287881d56c4f" providerId="LiveId" clId="{EE9765F0-A303-4F82-B4BD-FF30B56B37CB}" dt="2020-08-06T02:53:35.097" v="4" actId="478"/>
          <ac:spMkLst>
            <pc:docMk/>
            <pc:sldMk cId="3584476399" sldId="1515"/>
            <ac:spMk id="2" creationId="{063619B2-82B7-AD45-B56E-E416CEFFAB99}"/>
          </ac:spMkLst>
        </pc:spChg>
        <pc:spChg chg="add mod">
          <ac:chgData name="" userId="3b99287881d56c4f" providerId="LiveId" clId="{EE9765F0-A303-4F82-B4BD-FF30B56B37CB}" dt="2020-08-08T09:46:01.425" v="3006" actId="2711"/>
          <ac:spMkLst>
            <pc:docMk/>
            <pc:sldMk cId="3584476399" sldId="1515"/>
            <ac:spMk id="2" creationId="{8F11C6AB-4A31-4117-AF66-486991C779DD}"/>
          </ac:spMkLst>
        </pc:spChg>
        <pc:spChg chg="add del mod">
          <ac:chgData name="" userId="3b99287881d56c4f" providerId="LiveId" clId="{EE9765F0-A303-4F82-B4BD-FF30B56B37CB}" dt="2020-08-08T09:21:32.318" v="2405"/>
          <ac:spMkLst>
            <pc:docMk/>
            <pc:sldMk cId="3584476399" sldId="1515"/>
            <ac:spMk id="3" creationId="{94F4F5F8-E78F-4425-9C25-A79FFB466441}"/>
          </ac:spMkLst>
        </pc:spChg>
        <pc:spChg chg="add mod">
          <ac:chgData name="" userId="3b99287881d56c4f" providerId="LiveId" clId="{EE9765F0-A303-4F82-B4BD-FF30B56B37CB}" dt="2020-08-08T09:24:39.788" v="2606" actId="20577"/>
          <ac:spMkLst>
            <pc:docMk/>
            <pc:sldMk cId="3584476399" sldId="1515"/>
            <ac:spMk id="4" creationId="{01E1901E-7B27-4116-A75C-4B485C1D91E1}"/>
          </ac:spMkLst>
        </pc:spChg>
        <pc:spChg chg="mod">
          <ac:chgData name="" userId="3b99287881d56c4f" providerId="LiveId" clId="{EE9765F0-A303-4F82-B4BD-FF30B56B37CB}" dt="2020-08-08T09:10:06.816" v="2237" actId="20577"/>
          <ac:spMkLst>
            <pc:docMk/>
            <pc:sldMk cId="3584476399" sldId="1515"/>
            <ac:spMk id="5" creationId="{4492BDE8-8104-534D-83AC-DA1D725342AB}"/>
          </ac:spMkLst>
        </pc:spChg>
        <pc:spChg chg="add mod ord">
          <ac:chgData name="" userId="3b99287881d56c4f" providerId="LiveId" clId="{EE9765F0-A303-4F82-B4BD-FF30B56B37CB}" dt="2020-08-08T09:35:03.444" v="2807" actId="1076"/>
          <ac:spMkLst>
            <pc:docMk/>
            <pc:sldMk cId="3584476399" sldId="1515"/>
            <ac:spMk id="6" creationId="{932C5714-18CA-4F9E-9FF0-FE62DE4AA395}"/>
          </ac:spMkLst>
        </pc:spChg>
        <pc:spChg chg="del">
          <ac:chgData name="" userId="3b99287881d56c4f" providerId="LiveId" clId="{EE9765F0-A303-4F82-B4BD-FF30B56B37CB}" dt="2020-08-06T02:53:36.059" v="5" actId="478"/>
          <ac:spMkLst>
            <pc:docMk/>
            <pc:sldMk cId="3584476399" sldId="1515"/>
            <ac:spMk id="6" creationId="{BBBEF747-CBEA-BC41-A8BD-B9C3ADFB0A53}"/>
          </ac:spMkLst>
        </pc:spChg>
        <pc:spChg chg="add mod">
          <ac:chgData name="" userId="3b99287881d56c4f" providerId="LiveId" clId="{EE9765F0-A303-4F82-B4BD-FF30B56B37CB}" dt="2020-08-08T09:34:59.164" v="2806" actId="14100"/>
          <ac:spMkLst>
            <pc:docMk/>
            <pc:sldMk cId="3584476399" sldId="1515"/>
            <ac:spMk id="8" creationId="{F4A51174-FE80-418D-84FD-05851941C879}"/>
          </ac:spMkLst>
        </pc:spChg>
        <pc:picChg chg="add mod">
          <ac:chgData name="" userId="3b99287881d56c4f" providerId="LiveId" clId="{EE9765F0-A303-4F82-B4BD-FF30B56B37CB}" dt="2020-08-08T09:34:54.044" v="2805" actId="14100"/>
          <ac:picMkLst>
            <pc:docMk/>
            <pc:sldMk cId="3584476399" sldId="1515"/>
            <ac:picMk id="7" creationId="{FAAA552E-3EA8-48C6-9687-7A426774ABB1}"/>
          </ac:picMkLst>
        </pc:picChg>
      </pc:sldChg>
      <pc:sldChg chg="addSp delSp modSp add">
        <pc:chgData name="" userId="3b99287881d56c4f" providerId="LiveId" clId="{EE9765F0-A303-4F82-B4BD-FF30B56B37CB}" dt="2020-08-08T00:03:27.339" v="2143" actId="1076"/>
        <pc:sldMkLst>
          <pc:docMk/>
          <pc:sldMk cId="2646214231" sldId="1549"/>
        </pc:sldMkLst>
        <pc:spChg chg="add">
          <ac:chgData name="" userId="3b99287881d56c4f" providerId="LiveId" clId="{EE9765F0-A303-4F82-B4BD-FF30B56B37CB}" dt="2020-08-07T23:41:37.812" v="1981"/>
          <ac:spMkLst>
            <pc:docMk/>
            <pc:sldMk cId="2646214231" sldId="1549"/>
            <ac:spMk id="2" creationId="{E061DEF6-B27E-49C6-9AFD-CB8FA2C1F96C}"/>
          </ac:spMkLst>
        </pc:spChg>
        <pc:spChg chg="add mod">
          <ac:chgData name="" userId="3b99287881d56c4f" providerId="LiveId" clId="{EE9765F0-A303-4F82-B4BD-FF30B56B37CB}" dt="2020-08-08T00:03:27.339" v="2143" actId="1076"/>
          <ac:spMkLst>
            <pc:docMk/>
            <pc:sldMk cId="2646214231" sldId="1549"/>
            <ac:spMk id="3" creationId="{EB81438A-71A3-4B49-BF16-8A37294D9FF2}"/>
          </ac:spMkLst>
        </pc:spChg>
        <pc:spChg chg="mod">
          <ac:chgData name="" userId="3b99287881d56c4f" providerId="LiveId" clId="{EE9765F0-A303-4F82-B4BD-FF30B56B37CB}" dt="2020-08-07T23:41:28.481" v="1980" actId="20577"/>
          <ac:spMkLst>
            <pc:docMk/>
            <pc:sldMk cId="2646214231" sldId="1549"/>
            <ac:spMk id="8" creationId="{876B85C8-A1D5-1D4F-8524-33C9EC985B61}"/>
          </ac:spMkLst>
        </pc:spChg>
        <pc:spChg chg="del">
          <ac:chgData name="" userId="3b99287881d56c4f" providerId="LiveId" clId="{EE9765F0-A303-4F82-B4BD-FF30B56B37CB}" dt="2020-08-07T23:41:19.682" v="1960" actId="478"/>
          <ac:spMkLst>
            <pc:docMk/>
            <pc:sldMk cId="2646214231" sldId="1549"/>
            <ac:spMk id="9" creationId="{DC36FD58-26E1-254E-AEC7-6F87926690B4}"/>
          </ac:spMkLst>
        </pc:spChg>
        <pc:spChg chg="del">
          <ac:chgData name="" userId="3b99287881d56c4f" providerId="LiveId" clId="{EE9765F0-A303-4F82-B4BD-FF30B56B37CB}" dt="2020-08-07T23:41:19.682" v="1960" actId="478"/>
          <ac:spMkLst>
            <pc:docMk/>
            <pc:sldMk cId="2646214231" sldId="1549"/>
            <ac:spMk id="12" creationId="{AEA94EFD-97F6-D841-854A-45729EA040EE}"/>
          </ac:spMkLst>
        </pc:spChg>
        <pc:picChg chg="del">
          <ac:chgData name="" userId="3b99287881d56c4f" providerId="LiveId" clId="{EE9765F0-A303-4F82-B4BD-FF30B56B37CB}" dt="2020-08-07T23:41:19.682" v="1960" actId="478"/>
          <ac:picMkLst>
            <pc:docMk/>
            <pc:sldMk cId="2646214231" sldId="1549"/>
            <ac:picMk id="6" creationId="{39D8FF73-F21B-E448-8D32-D57C2086C6BA}"/>
          </ac:picMkLst>
        </pc:picChg>
      </pc:sldChg>
      <pc:sldChg chg="addSp modSp add">
        <pc:chgData name="" userId="3b99287881d56c4f" providerId="LiveId" clId="{EE9765F0-A303-4F82-B4BD-FF30B56B37CB}" dt="2020-08-08T00:03:16.130" v="2141" actId="1076"/>
        <pc:sldMkLst>
          <pc:docMk/>
          <pc:sldMk cId="337990880" sldId="1550"/>
        </pc:sldMkLst>
        <pc:spChg chg="mod">
          <ac:chgData name="" userId="3b99287881d56c4f" providerId="LiveId" clId="{EE9765F0-A303-4F82-B4BD-FF30B56B37CB}" dt="2020-08-08T00:03:16.130" v="2141" actId="1076"/>
          <ac:spMkLst>
            <pc:docMk/>
            <pc:sldMk cId="337990880" sldId="1550"/>
            <ac:spMk id="2" creationId="{E061DEF6-B27E-49C6-9AFD-CB8FA2C1F96C}"/>
          </ac:spMkLst>
        </pc:spChg>
        <pc:spChg chg="add mod">
          <ac:chgData name="" userId="3b99287881d56c4f" providerId="LiveId" clId="{EE9765F0-A303-4F82-B4BD-FF30B56B37CB}" dt="2020-08-07T23:59:04.946" v="2140" actId="1076"/>
          <ac:spMkLst>
            <pc:docMk/>
            <pc:sldMk cId="337990880" sldId="1550"/>
            <ac:spMk id="3" creationId="{F199F9BA-FAC6-46FB-887F-078A4A15A6A3}"/>
          </ac:spMkLst>
        </pc:spChg>
        <pc:spChg chg="add mod">
          <ac:chgData name="" userId="3b99287881d56c4f" providerId="LiveId" clId="{EE9765F0-A303-4F82-B4BD-FF30B56B37CB}" dt="2020-08-07T23:55:11.005" v="2028" actId="6549"/>
          <ac:spMkLst>
            <pc:docMk/>
            <pc:sldMk cId="337990880" sldId="1550"/>
            <ac:spMk id="4" creationId="{DCD0B050-EC0C-432E-902B-1766E2E67C50}"/>
          </ac:spMkLst>
        </pc:spChg>
        <pc:spChg chg="mod">
          <ac:chgData name="" userId="3b99287881d56c4f" providerId="LiveId" clId="{EE9765F0-A303-4F82-B4BD-FF30B56B37CB}" dt="2020-08-07T23:52:23.659" v="2024" actId="6549"/>
          <ac:spMkLst>
            <pc:docMk/>
            <pc:sldMk cId="337990880" sldId="1550"/>
            <ac:spMk id="8" creationId="{876B85C8-A1D5-1D4F-8524-33C9EC985B61}"/>
          </ac:spMkLst>
        </pc:spChg>
      </pc:sldChg>
      <pc:sldChg chg="add">
        <pc:chgData name="" userId="3b99287881d56c4f" providerId="LiveId" clId="{EE9765F0-A303-4F82-B4BD-FF30B56B37CB}" dt="2020-08-08T09:02:08.232" v="2144"/>
        <pc:sldMkLst>
          <pc:docMk/>
          <pc:sldMk cId="3397682477" sldId="1568"/>
        </pc:sldMkLst>
      </pc:sldChg>
      <pc:sldChg chg="addSp modSp add del ord">
        <pc:chgData name="" userId="3b99287881d56c4f" providerId="LiveId" clId="{EE9765F0-A303-4F82-B4BD-FF30B56B37CB}" dt="2020-08-08T09:10:35.153" v="2238" actId="2696"/>
        <pc:sldMkLst>
          <pc:docMk/>
          <pc:sldMk cId="348118880" sldId="1569"/>
        </pc:sldMkLst>
        <pc:spChg chg="mod">
          <ac:chgData name="" userId="3b99287881d56c4f" providerId="LiveId" clId="{EE9765F0-A303-4F82-B4BD-FF30B56B37CB}" dt="2020-08-08T09:05:12.739" v="2185" actId="1076"/>
          <ac:spMkLst>
            <pc:docMk/>
            <pc:sldMk cId="348118880" sldId="1569"/>
            <ac:spMk id="2" creationId="{8F11C6AB-4A31-4117-AF66-486991C779DD}"/>
          </ac:spMkLst>
        </pc:spChg>
        <pc:spChg chg="add mod">
          <ac:chgData name="" userId="3b99287881d56c4f" providerId="LiveId" clId="{EE9765F0-A303-4F82-B4BD-FF30B56B37CB}" dt="2020-08-08T09:05:48.986" v="2195" actId="1076"/>
          <ac:spMkLst>
            <pc:docMk/>
            <pc:sldMk cId="348118880" sldId="1569"/>
            <ac:spMk id="3" creationId="{C5BBE29A-671D-41D8-AF1D-92E98E7BE717}"/>
          </ac:spMkLst>
        </pc:spChg>
      </pc:sldChg>
      <pc:sldChg chg="addSp delSp modSp add">
        <pc:chgData name="" userId="3b99287881d56c4f" providerId="LiveId" clId="{EE9765F0-A303-4F82-B4BD-FF30B56B37CB}" dt="2020-08-08T09:33:36.301" v="2776" actId="313"/>
        <pc:sldMkLst>
          <pc:docMk/>
          <pc:sldMk cId="2396160262" sldId="1569"/>
        </pc:sldMkLst>
        <pc:spChg chg="mod ord">
          <ac:chgData name="" userId="3b99287881d56c4f" providerId="LiveId" clId="{EE9765F0-A303-4F82-B4BD-FF30B56B37CB}" dt="2020-08-08T09:30:29.869" v="2765" actId="14100"/>
          <ac:spMkLst>
            <pc:docMk/>
            <pc:sldMk cId="2396160262" sldId="1569"/>
            <ac:spMk id="2" creationId="{8F11C6AB-4A31-4117-AF66-486991C779DD}"/>
          </ac:spMkLst>
        </pc:spChg>
        <pc:spChg chg="mod">
          <ac:chgData name="" userId="3b99287881d56c4f" providerId="LiveId" clId="{EE9765F0-A303-4F82-B4BD-FF30B56B37CB}" dt="2020-08-08T09:33:36.301" v="2776" actId="313"/>
          <ac:spMkLst>
            <pc:docMk/>
            <pc:sldMk cId="2396160262" sldId="1569"/>
            <ac:spMk id="5" creationId="{4492BDE8-8104-534D-83AC-DA1D725342AB}"/>
          </ac:spMkLst>
        </pc:spChg>
        <pc:spChg chg="add mod">
          <ac:chgData name="" userId="3b99287881d56c4f" providerId="LiveId" clId="{EE9765F0-A303-4F82-B4BD-FF30B56B37CB}" dt="2020-08-08T09:33:03.948" v="2775" actId="14100"/>
          <ac:spMkLst>
            <pc:docMk/>
            <pc:sldMk cId="2396160262" sldId="1569"/>
            <ac:spMk id="7" creationId="{D926AD05-FAFA-40C1-95D7-3BF91094FF9D}"/>
          </ac:spMkLst>
        </pc:spChg>
        <pc:picChg chg="add del mod">
          <ac:chgData name="" userId="3b99287881d56c4f" providerId="LiveId" clId="{EE9765F0-A303-4F82-B4BD-FF30B56B37CB}" dt="2020-08-08T09:28:41.599" v="2701" actId="478"/>
          <ac:picMkLst>
            <pc:docMk/>
            <pc:sldMk cId="2396160262" sldId="1569"/>
            <ac:picMk id="4" creationId="{82F08837-7E52-4775-8E2F-39B74721E341}"/>
          </ac:picMkLst>
        </pc:picChg>
        <pc:picChg chg="add mod modCrop">
          <ac:chgData name="" userId="3b99287881d56c4f" providerId="LiveId" clId="{EE9765F0-A303-4F82-B4BD-FF30B56B37CB}" dt="2020-08-08T09:29:20.523" v="2708" actId="1076"/>
          <ac:picMkLst>
            <pc:docMk/>
            <pc:sldMk cId="2396160262" sldId="1569"/>
            <ac:picMk id="6" creationId="{929C2FD7-2290-45B1-8C93-D57268E37363}"/>
          </ac:picMkLst>
        </pc:picChg>
      </pc:sldChg>
      <pc:sldChg chg="addSp delSp modSp add">
        <pc:chgData name="" userId="3b99287881d56c4f" providerId="LiveId" clId="{EE9765F0-A303-4F82-B4BD-FF30B56B37CB}" dt="2020-08-08T09:36:46.475" v="2836" actId="1076"/>
        <pc:sldMkLst>
          <pc:docMk/>
          <pc:sldMk cId="2174651385" sldId="1570"/>
        </pc:sldMkLst>
        <pc:spChg chg="del">
          <ac:chgData name="" userId="3b99287881d56c4f" providerId="LiveId" clId="{EE9765F0-A303-4F82-B4BD-FF30B56B37CB}" dt="2020-08-08T09:35:40.867" v="2821" actId="478"/>
          <ac:spMkLst>
            <pc:docMk/>
            <pc:sldMk cId="2174651385" sldId="1570"/>
            <ac:spMk id="5" creationId="{6A5BCACF-F871-F841-A4BC-30833E0A8F80}"/>
          </ac:spMkLst>
        </pc:spChg>
        <pc:spChg chg="del">
          <ac:chgData name="" userId="3b99287881d56c4f" providerId="LiveId" clId="{EE9765F0-A303-4F82-B4BD-FF30B56B37CB}" dt="2020-08-08T09:35:39.396" v="2820" actId="478"/>
          <ac:spMkLst>
            <pc:docMk/>
            <pc:sldMk cId="2174651385" sldId="1570"/>
            <ac:spMk id="6" creationId="{F4AD27CD-329F-494A-A9BD-A3798E2BED4A}"/>
          </ac:spMkLst>
        </pc:spChg>
        <pc:spChg chg="mod">
          <ac:chgData name="" userId="3b99287881d56c4f" providerId="LiveId" clId="{EE9765F0-A303-4F82-B4BD-FF30B56B37CB}" dt="2020-08-08T09:36:46.475" v="2836" actId="1076"/>
          <ac:spMkLst>
            <pc:docMk/>
            <pc:sldMk cId="2174651385" sldId="1570"/>
            <ac:spMk id="8" creationId="{8330AE37-565B-40FD-8789-B7C4611C840A}"/>
          </ac:spMkLst>
        </pc:spChg>
        <pc:spChg chg="add">
          <ac:chgData name="" userId="3b99287881d56c4f" providerId="LiveId" clId="{EE9765F0-A303-4F82-B4BD-FF30B56B37CB}" dt="2020-08-08T09:35:45.951" v="2822"/>
          <ac:spMkLst>
            <pc:docMk/>
            <pc:sldMk cId="2174651385" sldId="1570"/>
            <ac:spMk id="10" creationId="{803C552F-0A33-46CE-9199-EDE2106F3461}"/>
          </ac:spMkLst>
        </pc:spChg>
        <pc:spChg chg="add">
          <ac:chgData name="" userId="3b99287881d56c4f" providerId="LiveId" clId="{EE9765F0-A303-4F82-B4BD-FF30B56B37CB}" dt="2020-08-08T09:35:45.951" v="2822"/>
          <ac:spMkLst>
            <pc:docMk/>
            <pc:sldMk cId="2174651385" sldId="1570"/>
            <ac:spMk id="11" creationId="{67C68803-563A-4447-B94E-B437F574B583}"/>
          </ac:spMkLst>
        </pc:spChg>
        <pc:picChg chg="del">
          <ac:chgData name="" userId="3b99287881d56c4f" providerId="LiveId" clId="{EE9765F0-A303-4F82-B4BD-FF30B56B37CB}" dt="2020-08-08T09:35:40.867" v="2821" actId="478"/>
          <ac:picMkLst>
            <pc:docMk/>
            <pc:sldMk cId="2174651385" sldId="1570"/>
            <ac:picMk id="7" creationId="{AF043B76-166C-5C4F-B9BC-260C64961447}"/>
          </ac:picMkLst>
        </pc:picChg>
        <pc:picChg chg="add">
          <ac:chgData name="" userId="3b99287881d56c4f" providerId="LiveId" clId="{EE9765F0-A303-4F82-B4BD-FF30B56B37CB}" dt="2020-08-08T09:35:45.951" v="2822"/>
          <ac:picMkLst>
            <pc:docMk/>
            <pc:sldMk cId="2174651385" sldId="1570"/>
            <ac:picMk id="9" creationId="{15B95462-84D7-41AB-9037-B14D07A8B0C3}"/>
          </ac:picMkLst>
        </pc:picChg>
      </pc:sldChg>
      <pc:sldChg chg="addSp delSp modSp add">
        <pc:chgData name="" userId="3b99287881d56c4f" providerId="LiveId" clId="{EE9765F0-A303-4F82-B4BD-FF30B56B37CB}" dt="2020-08-08T09:43:50.368" v="2988" actId="14100"/>
        <pc:sldMkLst>
          <pc:docMk/>
          <pc:sldMk cId="70011980" sldId="1571"/>
        </pc:sldMkLst>
        <pc:spChg chg="del">
          <ac:chgData name="" userId="3b99287881d56c4f" providerId="LiveId" clId="{EE9765F0-A303-4F82-B4BD-FF30B56B37CB}" dt="2020-08-08T09:36:06.547" v="2833" actId="478"/>
          <ac:spMkLst>
            <pc:docMk/>
            <pc:sldMk cId="70011980" sldId="1571"/>
            <ac:spMk id="2" creationId="{8F11C6AB-4A31-4117-AF66-486991C779DD}"/>
          </ac:spMkLst>
        </pc:spChg>
        <pc:spChg chg="add del mod">
          <ac:chgData name="" userId="3b99287881d56c4f" providerId="LiveId" clId="{EE9765F0-A303-4F82-B4BD-FF30B56B37CB}" dt="2020-08-08T09:40:54.394" v="2973"/>
          <ac:spMkLst>
            <pc:docMk/>
            <pc:sldMk cId="70011980" sldId="1571"/>
            <ac:spMk id="3" creationId="{7889DE89-5AE7-4E18-8487-991B4AD1D096}"/>
          </ac:spMkLst>
        </pc:spChg>
        <pc:spChg chg="add mod">
          <ac:chgData name="" userId="3b99287881d56c4f" providerId="LiveId" clId="{EE9765F0-A303-4F82-B4BD-FF30B56B37CB}" dt="2020-08-08T09:43:50.368" v="2988" actId="14100"/>
          <ac:spMkLst>
            <pc:docMk/>
            <pc:sldMk cId="70011980" sldId="1571"/>
            <ac:spMk id="4" creationId="{5EF300B0-8350-452E-98A3-FF2AEC608AF8}"/>
          </ac:spMkLst>
        </pc:spChg>
        <pc:spChg chg="mod">
          <ac:chgData name="" userId="3b99287881d56c4f" providerId="LiveId" clId="{EE9765F0-A303-4F82-B4BD-FF30B56B37CB}" dt="2020-08-08T09:36:03.077" v="2832" actId="20577"/>
          <ac:spMkLst>
            <pc:docMk/>
            <pc:sldMk cId="70011980" sldId="1571"/>
            <ac:spMk id="5" creationId="{4492BDE8-8104-534D-83AC-DA1D725342AB}"/>
          </ac:spMkLst>
        </pc:spChg>
        <pc:spChg chg="del">
          <ac:chgData name="" userId="3b99287881d56c4f" providerId="LiveId" clId="{EE9765F0-A303-4F82-B4BD-FF30B56B37CB}" dt="2020-08-08T09:36:06.547" v="2833" actId="478"/>
          <ac:spMkLst>
            <pc:docMk/>
            <pc:sldMk cId="70011980" sldId="1571"/>
            <ac:spMk id="7" creationId="{D926AD05-FAFA-40C1-95D7-3BF91094FF9D}"/>
          </ac:spMkLst>
        </pc:spChg>
        <pc:spChg chg="add del">
          <ac:chgData name="" userId="3b99287881d56c4f" providerId="LiveId" clId="{EE9765F0-A303-4F82-B4BD-FF30B56B37CB}" dt="2020-08-08T09:38:48.943" v="2842"/>
          <ac:spMkLst>
            <pc:docMk/>
            <pc:sldMk cId="70011980" sldId="1571"/>
            <ac:spMk id="8" creationId="{5CCC1A53-62E3-48EC-9DB0-441E57518C50}"/>
          </ac:spMkLst>
        </pc:spChg>
        <pc:spChg chg="add mod">
          <ac:chgData name="" userId="3b99287881d56c4f" providerId="LiveId" clId="{EE9765F0-A303-4F82-B4BD-FF30B56B37CB}" dt="2020-08-08T09:39:33.052" v="2880" actId="1076"/>
          <ac:spMkLst>
            <pc:docMk/>
            <pc:sldMk cId="70011980" sldId="1571"/>
            <ac:spMk id="9" creationId="{5BEC1048-F34C-40B4-8990-FC4284F795D7}"/>
          </ac:spMkLst>
        </pc:spChg>
        <pc:picChg chg="del">
          <ac:chgData name="" userId="3b99287881d56c4f" providerId="LiveId" clId="{EE9765F0-A303-4F82-B4BD-FF30B56B37CB}" dt="2020-08-08T09:36:06.547" v="2833" actId="478"/>
          <ac:picMkLst>
            <pc:docMk/>
            <pc:sldMk cId="70011980" sldId="1571"/>
            <ac:picMk id="6" creationId="{929C2FD7-2290-45B1-8C93-D57268E37363}"/>
          </ac:picMkLst>
        </pc:picChg>
      </pc:sldChg>
      <pc:sldChg chg="addSp delSp modSp add">
        <pc:chgData name="" userId="3b99287881d56c4f" providerId="LiveId" clId="{EE9765F0-A303-4F82-B4BD-FF30B56B37CB}" dt="2020-08-08T09:44:45.515" v="3000" actId="1036"/>
        <pc:sldMkLst>
          <pc:docMk/>
          <pc:sldMk cId="1181379664" sldId="1572"/>
        </pc:sldMkLst>
        <pc:spChg chg="del">
          <ac:chgData name="" userId="3b99287881d56c4f" providerId="LiveId" clId="{EE9765F0-A303-4F82-B4BD-FF30B56B37CB}" dt="2020-08-08T09:44:00.013" v="2991" actId="478"/>
          <ac:spMkLst>
            <pc:docMk/>
            <pc:sldMk cId="1181379664" sldId="1572"/>
            <ac:spMk id="4" creationId="{5EF300B0-8350-452E-98A3-FF2AEC608AF8}"/>
          </ac:spMkLst>
        </pc:spChg>
        <pc:spChg chg="del">
          <ac:chgData name="" userId="3b99287881d56c4f" providerId="LiveId" clId="{EE9765F0-A303-4F82-B4BD-FF30B56B37CB}" dt="2020-08-08T09:43:59.050" v="2990" actId="478"/>
          <ac:spMkLst>
            <pc:docMk/>
            <pc:sldMk cId="1181379664" sldId="1572"/>
            <ac:spMk id="9" creationId="{5BEC1048-F34C-40B4-8990-FC4284F795D7}"/>
          </ac:spMkLst>
        </pc:spChg>
        <pc:picChg chg="add mod">
          <ac:chgData name="" userId="3b99287881d56c4f" providerId="LiveId" clId="{EE9765F0-A303-4F82-B4BD-FF30B56B37CB}" dt="2020-08-08T09:44:45.515" v="3000" actId="1036"/>
          <ac:picMkLst>
            <pc:docMk/>
            <pc:sldMk cId="1181379664" sldId="1572"/>
            <ac:picMk id="3" creationId="{A862062D-B7F8-41D5-9C4F-CA3D2FC964E7}"/>
          </ac:picMkLst>
        </pc:picChg>
      </pc:sldChg>
    </pc:docChg>
  </pc:docChgLst>
  <pc:docChgLst>
    <pc:chgData name="延齡 楊" userId="3b99287881d56c4f" providerId="LiveId" clId="{D2BCF6B4-0AF0-4047-9155-029A592CB385}"/>
    <pc:docChg chg="undo custSel addSld delSld modSld sldOrd">
      <pc:chgData name="延齡 楊" userId="3b99287881d56c4f" providerId="LiveId" clId="{D2BCF6B4-0AF0-4047-9155-029A592CB385}" dt="2020-08-08T02:16:02.935" v="369" actId="13926"/>
      <pc:docMkLst>
        <pc:docMk/>
      </pc:docMkLst>
      <pc:sldChg chg="addSp modSp mod">
        <pc:chgData name="延齡 楊" userId="3b99287881d56c4f" providerId="LiveId" clId="{D2BCF6B4-0AF0-4047-9155-029A592CB385}" dt="2020-08-08T01:14:24.963" v="55" actId="1076"/>
        <pc:sldMkLst>
          <pc:docMk/>
          <pc:sldMk cId="2550721521" sldId="342"/>
        </pc:sldMkLst>
        <pc:picChg chg="add mod">
          <ac:chgData name="延齡 楊" userId="3b99287881d56c4f" providerId="LiveId" clId="{D2BCF6B4-0AF0-4047-9155-029A592CB385}" dt="2020-08-08T01:14:24.963" v="55" actId="1076"/>
          <ac:picMkLst>
            <pc:docMk/>
            <pc:sldMk cId="2550721521" sldId="342"/>
            <ac:picMk id="5" creationId="{B5DA3320-3D90-1D49-848B-AA5B014D6CA3}"/>
          </ac:picMkLst>
        </pc:picChg>
      </pc:sldChg>
      <pc:sldChg chg="addSp delSp modSp mod ord modNotesTx">
        <pc:chgData name="延齡 楊" userId="3b99287881d56c4f" providerId="LiveId" clId="{D2BCF6B4-0AF0-4047-9155-029A592CB385}" dt="2020-08-08T02:16:02.935" v="369" actId="13926"/>
        <pc:sldMkLst>
          <pc:docMk/>
          <pc:sldMk cId="3996856343" sldId="355"/>
        </pc:sldMkLst>
        <pc:spChg chg="del">
          <ac:chgData name="延齡 楊" userId="3b99287881d56c4f" providerId="LiveId" clId="{D2BCF6B4-0AF0-4047-9155-029A592CB385}" dt="2020-08-08T01:19:37.693" v="75" actId="478"/>
          <ac:spMkLst>
            <pc:docMk/>
            <pc:sldMk cId="3996856343" sldId="355"/>
            <ac:spMk id="2" creationId="{6AF08070-B683-8947-9E0A-AE10DF37160A}"/>
          </ac:spMkLst>
        </pc:spChg>
        <pc:spChg chg="mod">
          <ac:chgData name="延齡 楊" userId="3b99287881d56c4f" providerId="LiveId" clId="{D2BCF6B4-0AF0-4047-9155-029A592CB385}" dt="2020-08-08T02:16:02.935" v="369" actId="13926"/>
          <ac:spMkLst>
            <pc:docMk/>
            <pc:sldMk cId="3996856343" sldId="355"/>
            <ac:spMk id="4" creationId="{DE09DAE3-A2BE-8C42-A1BF-8822AB6FF58A}"/>
          </ac:spMkLst>
        </pc:spChg>
        <pc:spChg chg="del">
          <ac:chgData name="延齡 楊" userId="3b99287881d56c4f" providerId="LiveId" clId="{D2BCF6B4-0AF0-4047-9155-029A592CB385}" dt="2020-08-08T01:19:39.413" v="76" actId="478"/>
          <ac:spMkLst>
            <pc:docMk/>
            <pc:sldMk cId="3996856343" sldId="355"/>
            <ac:spMk id="5" creationId="{82B23E82-C8B0-9C48-9B08-A990D30D6F70}"/>
          </ac:spMkLst>
        </pc:spChg>
        <pc:spChg chg="add del mod">
          <ac:chgData name="延齡 楊" userId="3b99287881d56c4f" providerId="LiveId" clId="{D2BCF6B4-0AF0-4047-9155-029A592CB385}" dt="2020-08-08T02:05:01.323" v="280" actId="478"/>
          <ac:spMkLst>
            <pc:docMk/>
            <pc:sldMk cId="3996856343" sldId="355"/>
            <ac:spMk id="8" creationId="{8459AD01-FD90-F345-80F6-3D46CBEDAEC7}"/>
          </ac:spMkLst>
        </pc:spChg>
        <pc:spChg chg="add mod">
          <ac:chgData name="延齡 楊" userId="3b99287881d56c4f" providerId="LiveId" clId="{D2BCF6B4-0AF0-4047-9155-029A592CB385}" dt="2020-08-08T02:06:17.944" v="293" actId="1076"/>
          <ac:spMkLst>
            <pc:docMk/>
            <pc:sldMk cId="3996856343" sldId="355"/>
            <ac:spMk id="9" creationId="{2CBE5D61-47DF-1046-A0BF-0CF0D8A10B21}"/>
          </ac:spMkLst>
        </pc:spChg>
        <pc:spChg chg="add mod">
          <ac:chgData name="延齡 楊" userId="3b99287881d56c4f" providerId="LiveId" clId="{D2BCF6B4-0AF0-4047-9155-029A592CB385}" dt="2020-08-08T02:06:17.944" v="293" actId="1076"/>
          <ac:spMkLst>
            <pc:docMk/>
            <pc:sldMk cId="3996856343" sldId="355"/>
            <ac:spMk id="10" creationId="{3383644C-2083-CF49-B665-6FD544994E38}"/>
          </ac:spMkLst>
        </pc:spChg>
        <pc:spChg chg="add mod">
          <ac:chgData name="延齡 楊" userId="3b99287881d56c4f" providerId="LiveId" clId="{D2BCF6B4-0AF0-4047-9155-029A592CB385}" dt="2020-08-08T02:08:40.481" v="320" actId="1076"/>
          <ac:spMkLst>
            <pc:docMk/>
            <pc:sldMk cId="3996856343" sldId="355"/>
            <ac:spMk id="11" creationId="{ADF93AAE-892C-5247-AAAC-4619240E04EC}"/>
          </ac:spMkLst>
        </pc:spChg>
        <pc:spChg chg="add mod">
          <ac:chgData name="延齡 楊" userId="3b99287881d56c4f" providerId="LiveId" clId="{D2BCF6B4-0AF0-4047-9155-029A592CB385}" dt="2020-08-08T02:08:40.481" v="320" actId="1076"/>
          <ac:spMkLst>
            <pc:docMk/>
            <pc:sldMk cId="3996856343" sldId="355"/>
            <ac:spMk id="12" creationId="{566B2824-09FA-574D-BB29-00A0345F32AD}"/>
          </ac:spMkLst>
        </pc:spChg>
        <pc:spChg chg="add del mod">
          <ac:chgData name="延齡 楊" userId="3b99287881d56c4f" providerId="LiveId" clId="{D2BCF6B4-0AF0-4047-9155-029A592CB385}" dt="2020-08-08T02:08:09.525" v="312" actId="478"/>
          <ac:spMkLst>
            <pc:docMk/>
            <pc:sldMk cId="3996856343" sldId="355"/>
            <ac:spMk id="13" creationId="{76C6D3A9-B2B3-8942-BB85-E7C7410D7FEC}"/>
          </ac:spMkLst>
        </pc:spChg>
        <pc:spChg chg="add del mod">
          <ac:chgData name="延齡 楊" userId="3b99287881d56c4f" providerId="LiveId" clId="{D2BCF6B4-0AF0-4047-9155-029A592CB385}" dt="2020-08-08T02:08:09.525" v="312" actId="478"/>
          <ac:spMkLst>
            <pc:docMk/>
            <pc:sldMk cId="3996856343" sldId="355"/>
            <ac:spMk id="14" creationId="{CC92046D-C185-8141-B746-D42E58652CB9}"/>
          </ac:spMkLst>
        </pc:spChg>
        <pc:spChg chg="add del mod">
          <ac:chgData name="延齡 楊" userId="3b99287881d56c4f" providerId="LiveId" clId="{D2BCF6B4-0AF0-4047-9155-029A592CB385}" dt="2020-08-08T02:04:40.508" v="278" actId="478"/>
          <ac:spMkLst>
            <pc:docMk/>
            <pc:sldMk cId="3996856343" sldId="355"/>
            <ac:spMk id="32" creationId="{D338C40A-E964-784D-913B-F7BBDC31FA0D}"/>
          </ac:spMkLst>
        </pc:spChg>
        <pc:spChg chg="add del mod">
          <ac:chgData name="延齡 楊" userId="3b99287881d56c4f" providerId="LiveId" clId="{D2BCF6B4-0AF0-4047-9155-029A592CB385}" dt="2020-08-08T02:04:40.508" v="278" actId="478"/>
          <ac:spMkLst>
            <pc:docMk/>
            <pc:sldMk cId="3996856343" sldId="355"/>
            <ac:spMk id="33" creationId="{F7389D09-E4F3-4A4F-A5F8-EEBFE68AAF94}"/>
          </ac:spMkLst>
        </pc:spChg>
        <pc:spChg chg="add mod">
          <ac:chgData name="延齡 楊" userId="3b99287881d56c4f" providerId="LiveId" clId="{D2BCF6B4-0AF0-4047-9155-029A592CB385}" dt="2020-08-08T02:06:17.944" v="293" actId="1076"/>
          <ac:spMkLst>
            <pc:docMk/>
            <pc:sldMk cId="3996856343" sldId="355"/>
            <ac:spMk id="34" creationId="{4671E87A-BF5A-8D48-B5AC-FF333261C259}"/>
          </ac:spMkLst>
        </pc:spChg>
        <pc:spChg chg="add del mod">
          <ac:chgData name="延齡 楊" userId="3b99287881d56c4f" providerId="LiveId" clId="{D2BCF6B4-0AF0-4047-9155-029A592CB385}" dt="2020-08-08T02:04:40.508" v="278" actId="478"/>
          <ac:spMkLst>
            <pc:docMk/>
            <pc:sldMk cId="3996856343" sldId="355"/>
            <ac:spMk id="35" creationId="{29E17C61-CD04-4D4B-9EDA-2ADE57BC5C8F}"/>
          </ac:spMkLst>
        </pc:spChg>
        <pc:spChg chg="add del mod">
          <ac:chgData name="延齡 楊" userId="3b99287881d56c4f" providerId="LiveId" clId="{D2BCF6B4-0AF0-4047-9155-029A592CB385}" dt="2020-08-08T02:04:40.508" v="278" actId="478"/>
          <ac:spMkLst>
            <pc:docMk/>
            <pc:sldMk cId="3996856343" sldId="355"/>
            <ac:spMk id="36" creationId="{3E68CE63-AE25-354F-84AE-228C6D2C9F90}"/>
          </ac:spMkLst>
        </pc:spChg>
        <pc:spChg chg="add mod">
          <ac:chgData name="延齡 楊" userId="3b99287881d56c4f" providerId="LiveId" clId="{D2BCF6B4-0AF0-4047-9155-029A592CB385}" dt="2020-08-08T02:08:40.481" v="320" actId="1076"/>
          <ac:spMkLst>
            <pc:docMk/>
            <pc:sldMk cId="3996856343" sldId="355"/>
            <ac:spMk id="37" creationId="{61A16D84-EC51-EC43-B6EF-466D2D5F126E}"/>
          </ac:spMkLst>
        </pc:spChg>
        <pc:spChg chg="add del mod">
          <ac:chgData name="延齡 楊" userId="3b99287881d56c4f" providerId="LiveId" clId="{D2BCF6B4-0AF0-4047-9155-029A592CB385}" dt="2020-08-08T02:04:40.508" v="278" actId="478"/>
          <ac:spMkLst>
            <pc:docMk/>
            <pc:sldMk cId="3996856343" sldId="355"/>
            <ac:spMk id="38" creationId="{1A02BE77-4A66-F54D-A4E8-7064D38B74E0}"/>
          </ac:spMkLst>
        </pc:spChg>
        <pc:spChg chg="add del mod">
          <ac:chgData name="延齡 楊" userId="3b99287881d56c4f" providerId="LiveId" clId="{D2BCF6B4-0AF0-4047-9155-029A592CB385}" dt="2020-08-08T02:04:40.508" v="278" actId="478"/>
          <ac:spMkLst>
            <pc:docMk/>
            <pc:sldMk cId="3996856343" sldId="355"/>
            <ac:spMk id="39" creationId="{E87DE682-8529-EE4D-8DCE-B075BBF2BF82}"/>
          </ac:spMkLst>
        </pc:spChg>
        <pc:spChg chg="add del mod">
          <ac:chgData name="延齡 楊" userId="3b99287881d56c4f" providerId="LiveId" clId="{D2BCF6B4-0AF0-4047-9155-029A592CB385}" dt="2020-08-08T02:08:09.525" v="312" actId="478"/>
          <ac:spMkLst>
            <pc:docMk/>
            <pc:sldMk cId="3996856343" sldId="355"/>
            <ac:spMk id="40" creationId="{47DDBF87-9E7A-A64E-A833-97ED9629D8CE}"/>
          </ac:spMkLst>
        </pc:spChg>
        <pc:spChg chg="add mod">
          <ac:chgData name="延齡 楊" userId="3b99287881d56c4f" providerId="LiveId" clId="{D2BCF6B4-0AF0-4047-9155-029A592CB385}" dt="2020-08-08T02:06:17.944" v="293" actId="1076"/>
          <ac:spMkLst>
            <pc:docMk/>
            <pc:sldMk cId="3996856343" sldId="355"/>
            <ac:spMk id="41" creationId="{364ACA14-4650-074A-8407-85229FF5F742}"/>
          </ac:spMkLst>
        </pc:spChg>
        <pc:spChg chg="add mod">
          <ac:chgData name="延齡 楊" userId="3b99287881d56c4f" providerId="LiveId" clId="{D2BCF6B4-0AF0-4047-9155-029A592CB385}" dt="2020-08-08T02:06:17.944" v="293" actId="1076"/>
          <ac:spMkLst>
            <pc:docMk/>
            <pc:sldMk cId="3996856343" sldId="355"/>
            <ac:spMk id="42" creationId="{F1173231-89B6-B345-BD72-2286B8DBCB18}"/>
          </ac:spMkLst>
        </pc:spChg>
        <pc:spChg chg="add mod">
          <ac:chgData name="延齡 楊" userId="3b99287881d56c4f" providerId="LiveId" clId="{D2BCF6B4-0AF0-4047-9155-029A592CB385}" dt="2020-08-08T02:06:17.944" v="293" actId="1076"/>
          <ac:spMkLst>
            <pc:docMk/>
            <pc:sldMk cId="3996856343" sldId="355"/>
            <ac:spMk id="43" creationId="{3DA953C5-6B42-364F-A6EC-A22F94B3F965}"/>
          </ac:spMkLst>
        </pc:spChg>
        <pc:spChg chg="add mod">
          <ac:chgData name="延齡 楊" userId="3b99287881d56c4f" providerId="LiveId" clId="{D2BCF6B4-0AF0-4047-9155-029A592CB385}" dt="2020-08-08T02:08:40.481" v="320" actId="1076"/>
          <ac:spMkLst>
            <pc:docMk/>
            <pc:sldMk cId="3996856343" sldId="355"/>
            <ac:spMk id="44" creationId="{1B7E0D4E-7754-BA43-BCCF-2D4B73D436F9}"/>
          </ac:spMkLst>
        </pc:spChg>
        <pc:spChg chg="add mod">
          <ac:chgData name="延齡 楊" userId="3b99287881d56c4f" providerId="LiveId" clId="{D2BCF6B4-0AF0-4047-9155-029A592CB385}" dt="2020-08-08T02:08:40.481" v="320" actId="1076"/>
          <ac:spMkLst>
            <pc:docMk/>
            <pc:sldMk cId="3996856343" sldId="355"/>
            <ac:spMk id="45" creationId="{B29953E4-EBCC-B440-BD2F-F4F2E4AD0B75}"/>
          </ac:spMkLst>
        </pc:spChg>
        <pc:spChg chg="add mod">
          <ac:chgData name="延齡 楊" userId="3b99287881d56c4f" providerId="LiveId" clId="{D2BCF6B4-0AF0-4047-9155-029A592CB385}" dt="2020-08-08T02:08:40.481" v="320" actId="1076"/>
          <ac:spMkLst>
            <pc:docMk/>
            <pc:sldMk cId="3996856343" sldId="355"/>
            <ac:spMk id="46" creationId="{6E4A8922-56ED-0C48-B26D-ACD14797B775}"/>
          </ac:spMkLst>
        </pc:spChg>
        <pc:spChg chg="add del mod">
          <ac:chgData name="延齡 楊" userId="3b99287881d56c4f" providerId="LiveId" clId="{D2BCF6B4-0AF0-4047-9155-029A592CB385}" dt="2020-08-08T02:08:09.525" v="312" actId="478"/>
          <ac:spMkLst>
            <pc:docMk/>
            <pc:sldMk cId="3996856343" sldId="355"/>
            <ac:spMk id="47" creationId="{25189224-F2BE-3640-B07C-2F87A82BCE54}"/>
          </ac:spMkLst>
        </pc:spChg>
        <pc:spChg chg="add del mod">
          <ac:chgData name="延齡 楊" userId="3b99287881d56c4f" providerId="LiveId" clId="{D2BCF6B4-0AF0-4047-9155-029A592CB385}" dt="2020-08-08T02:08:09.525" v="312" actId="478"/>
          <ac:spMkLst>
            <pc:docMk/>
            <pc:sldMk cId="3996856343" sldId="355"/>
            <ac:spMk id="48" creationId="{2425B478-9A02-BB46-90BE-20D0AEA207E9}"/>
          </ac:spMkLst>
        </pc:spChg>
        <pc:spChg chg="add del mod">
          <ac:chgData name="延齡 楊" userId="3b99287881d56c4f" providerId="LiveId" clId="{D2BCF6B4-0AF0-4047-9155-029A592CB385}" dt="2020-08-08T02:08:09.525" v="312" actId="478"/>
          <ac:spMkLst>
            <pc:docMk/>
            <pc:sldMk cId="3996856343" sldId="355"/>
            <ac:spMk id="49" creationId="{56A63C8B-309B-124C-B7D4-54FB1800384B}"/>
          </ac:spMkLst>
        </pc:spChg>
        <pc:spChg chg="add mod">
          <ac:chgData name="延齡 楊" userId="3b99287881d56c4f" providerId="LiveId" clId="{D2BCF6B4-0AF0-4047-9155-029A592CB385}" dt="2020-08-08T02:06:17.944" v="293" actId="1076"/>
          <ac:spMkLst>
            <pc:docMk/>
            <pc:sldMk cId="3996856343" sldId="355"/>
            <ac:spMk id="50" creationId="{33821462-61B3-7647-8C74-707ED6A3B490}"/>
          </ac:spMkLst>
        </pc:spChg>
        <pc:spChg chg="add mod">
          <ac:chgData name="延齡 楊" userId="3b99287881d56c4f" providerId="LiveId" clId="{D2BCF6B4-0AF0-4047-9155-029A592CB385}" dt="2020-08-08T02:08:40.481" v="320" actId="1076"/>
          <ac:spMkLst>
            <pc:docMk/>
            <pc:sldMk cId="3996856343" sldId="355"/>
            <ac:spMk id="51" creationId="{896EF599-55F5-9D45-B524-C061C33E4A90}"/>
          </ac:spMkLst>
        </pc:spChg>
        <pc:spChg chg="add del mod">
          <ac:chgData name="延齡 楊" userId="3b99287881d56c4f" providerId="LiveId" clId="{D2BCF6B4-0AF0-4047-9155-029A592CB385}" dt="2020-08-08T02:08:09.525" v="312" actId="478"/>
          <ac:spMkLst>
            <pc:docMk/>
            <pc:sldMk cId="3996856343" sldId="355"/>
            <ac:spMk id="52" creationId="{1ABDC226-13EF-2349-AA6C-ECE9D5C45FA2}"/>
          </ac:spMkLst>
        </pc:spChg>
        <pc:spChg chg="add mod">
          <ac:chgData name="延齡 楊" userId="3b99287881d56c4f" providerId="LiveId" clId="{D2BCF6B4-0AF0-4047-9155-029A592CB385}" dt="2020-08-08T02:07:46.989" v="310" actId="207"/>
          <ac:spMkLst>
            <pc:docMk/>
            <pc:sldMk cId="3996856343" sldId="355"/>
            <ac:spMk id="63" creationId="{2855980A-0935-5647-93E9-C2D97461C6D9}"/>
          </ac:spMkLst>
        </pc:spChg>
        <pc:spChg chg="add mod">
          <ac:chgData name="延齡 楊" userId="3b99287881d56c4f" providerId="LiveId" clId="{D2BCF6B4-0AF0-4047-9155-029A592CB385}" dt="2020-08-08T02:07:42.336" v="309" actId="207"/>
          <ac:spMkLst>
            <pc:docMk/>
            <pc:sldMk cId="3996856343" sldId="355"/>
            <ac:spMk id="64" creationId="{B651FBFB-FB09-2147-8C2F-97E37047C9E8}"/>
          </ac:spMkLst>
        </pc:spChg>
        <pc:spChg chg="add mod">
          <ac:chgData name="延齡 楊" userId="3b99287881d56c4f" providerId="LiveId" clId="{D2BCF6B4-0AF0-4047-9155-029A592CB385}" dt="2020-08-08T02:07:53.438" v="311" actId="692"/>
          <ac:spMkLst>
            <pc:docMk/>
            <pc:sldMk cId="3996856343" sldId="355"/>
            <ac:spMk id="65" creationId="{6838F7CC-B0AF-E744-B60A-74A6F47473F1}"/>
          </ac:spMkLst>
        </pc:spChg>
        <pc:spChg chg="add mod">
          <ac:chgData name="延齡 楊" userId="3b99287881d56c4f" providerId="LiveId" clId="{D2BCF6B4-0AF0-4047-9155-029A592CB385}" dt="2020-08-08T02:07:20.620" v="307" actId="692"/>
          <ac:spMkLst>
            <pc:docMk/>
            <pc:sldMk cId="3996856343" sldId="355"/>
            <ac:spMk id="66" creationId="{38DE37D6-574B-C243-8D24-9888EAF233B5}"/>
          </ac:spMkLst>
        </pc:spChg>
        <pc:spChg chg="add del mod">
          <ac:chgData name="延齡 楊" userId="3b99287881d56c4f" providerId="LiveId" clId="{D2BCF6B4-0AF0-4047-9155-029A592CB385}" dt="2020-08-08T02:07:12.648" v="306"/>
          <ac:spMkLst>
            <pc:docMk/>
            <pc:sldMk cId="3996856343" sldId="355"/>
            <ac:spMk id="67" creationId="{213E49FA-26B9-A04A-A2B1-FEB77BD505B0}"/>
          </ac:spMkLst>
        </pc:spChg>
        <pc:spChg chg="add mod">
          <ac:chgData name="延齡 楊" userId="3b99287881d56c4f" providerId="LiveId" clId="{D2BCF6B4-0AF0-4047-9155-029A592CB385}" dt="2020-08-08T02:15:51.699" v="368" actId="1076"/>
          <ac:spMkLst>
            <pc:docMk/>
            <pc:sldMk cId="3996856343" sldId="355"/>
            <ac:spMk id="81" creationId="{2E14265B-6DB7-C443-98DC-FDB3BFED9E0C}"/>
          </ac:spMkLst>
        </pc:spChg>
        <pc:spChg chg="add mod">
          <ac:chgData name="延齡 楊" userId="3b99287881d56c4f" providerId="LiveId" clId="{D2BCF6B4-0AF0-4047-9155-029A592CB385}" dt="2020-08-08T02:12:33.016" v="341" actId="1076"/>
          <ac:spMkLst>
            <pc:docMk/>
            <pc:sldMk cId="3996856343" sldId="355"/>
            <ac:spMk id="82" creationId="{4A5ED1E7-B573-5F42-8D94-4C70B23939F4}"/>
          </ac:spMkLst>
        </pc:spChg>
        <pc:spChg chg="add del mod">
          <ac:chgData name="延齡 楊" userId="3b99287881d56c4f" providerId="LiveId" clId="{D2BCF6B4-0AF0-4047-9155-029A592CB385}" dt="2020-08-08T02:13:29.446" v="344"/>
          <ac:spMkLst>
            <pc:docMk/>
            <pc:sldMk cId="3996856343" sldId="355"/>
            <ac:spMk id="83" creationId="{F61DC5FD-ADA4-F242-A5EE-5D86FE0DDE7D}"/>
          </ac:spMkLst>
        </pc:spChg>
        <pc:spChg chg="add mod">
          <ac:chgData name="延齡 楊" userId="3b99287881d56c4f" providerId="LiveId" clId="{D2BCF6B4-0AF0-4047-9155-029A592CB385}" dt="2020-08-08T02:14:30.781" v="360" actId="207"/>
          <ac:spMkLst>
            <pc:docMk/>
            <pc:sldMk cId="3996856343" sldId="355"/>
            <ac:spMk id="86" creationId="{FF5CFF20-51E8-804A-99DE-8BF990AAE5D7}"/>
          </ac:spMkLst>
        </pc:spChg>
        <pc:graphicFrameChg chg="add mod">
          <ac:chgData name="延齡 楊" userId="3b99287881d56c4f" providerId="LiveId" clId="{D2BCF6B4-0AF0-4047-9155-029A592CB385}" dt="2020-08-08T01:20:25.950" v="81"/>
          <ac:graphicFrameMkLst>
            <pc:docMk/>
            <pc:sldMk cId="3996856343" sldId="355"/>
            <ac:graphicFrameMk id="6" creationId="{3FA66C14-67A9-1B4A-ADC4-DA8C4336D6EB}"/>
          </ac:graphicFrameMkLst>
        </pc:graphicFrameChg>
        <pc:picChg chg="del">
          <ac:chgData name="延齡 楊" userId="3b99287881d56c4f" providerId="LiveId" clId="{D2BCF6B4-0AF0-4047-9155-029A592CB385}" dt="2020-08-08T01:19:40.642" v="77" actId="478"/>
          <ac:picMkLst>
            <pc:docMk/>
            <pc:sldMk cId="3996856343" sldId="355"/>
            <ac:picMk id="7" creationId="{57C29FA5-A873-C04F-A57F-C38FC4300C15}"/>
          </ac:picMkLst>
        </pc:picChg>
        <pc:picChg chg="add mod">
          <ac:chgData name="延齡 楊" userId="3b99287881d56c4f" providerId="LiveId" clId="{D2BCF6B4-0AF0-4047-9155-029A592CB385}" dt="2020-08-08T02:13:48.176" v="348" actId="14100"/>
          <ac:picMkLst>
            <pc:docMk/>
            <pc:sldMk cId="3996856343" sldId="355"/>
            <ac:picMk id="85" creationId="{F3F69A64-4588-AB4D-B230-CA523A20B6B3}"/>
          </ac:picMkLst>
        </pc:picChg>
        <pc:cxnChg chg="add mod">
          <ac:chgData name="延齡 楊" userId="3b99287881d56c4f" providerId="LiveId" clId="{D2BCF6B4-0AF0-4047-9155-029A592CB385}" dt="2020-08-08T02:10:07.673" v="331" actId="692"/>
          <ac:cxnSpMkLst>
            <pc:docMk/>
            <pc:sldMk cId="3996856343" sldId="355"/>
            <ac:cxnSpMk id="15" creationId="{95A54BE2-14C1-694B-B8E1-057C1A2B6628}"/>
          </ac:cxnSpMkLst>
        </pc:cxnChg>
        <pc:cxnChg chg="add mod">
          <ac:chgData name="延齡 楊" userId="3b99287881d56c4f" providerId="LiveId" clId="{D2BCF6B4-0AF0-4047-9155-029A592CB385}" dt="2020-08-08T02:10:15.936" v="333" actId="692"/>
          <ac:cxnSpMkLst>
            <pc:docMk/>
            <pc:sldMk cId="3996856343" sldId="355"/>
            <ac:cxnSpMk id="16" creationId="{523152E9-0020-BE4A-8DD3-410DFAC78E17}"/>
          </ac:cxnSpMkLst>
        </pc:cxnChg>
        <pc:cxnChg chg="add mod">
          <ac:chgData name="延齡 楊" userId="3b99287881d56c4f" providerId="LiveId" clId="{D2BCF6B4-0AF0-4047-9155-029A592CB385}" dt="2020-08-08T02:10:21.036" v="334" actId="692"/>
          <ac:cxnSpMkLst>
            <pc:docMk/>
            <pc:sldMk cId="3996856343" sldId="355"/>
            <ac:cxnSpMk id="17" creationId="{04D42AC1-10A3-524A-8079-FCE4EEF8766C}"/>
          </ac:cxnSpMkLst>
        </pc:cxnChg>
        <pc:cxnChg chg="add mod">
          <ac:chgData name="延齡 楊" userId="3b99287881d56c4f" providerId="LiveId" clId="{D2BCF6B4-0AF0-4047-9155-029A592CB385}" dt="2020-08-08T02:10:36.964" v="337" actId="692"/>
          <ac:cxnSpMkLst>
            <pc:docMk/>
            <pc:sldMk cId="3996856343" sldId="355"/>
            <ac:cxnSpMk id="18" creationId="{2CD975F8-F8A9-334B-A7BF-4C91CFCE200D}"/>
          </ac:cxnSpMkLst>
        </pc:cxnChg>
        <pc:cxnChg chg="add mod">
          <ac:chgData name="延齡 楊" userId="3b99287881d56c4f" providerId="LiveId" clId="{D2BCF6B4-0AF0-4047-9155-029A592CB385}" dt="2020-08-08T02:10:25.568" v="335" actId="692"/>
          <ac:cxnSpMkLst>
            <pc:docMk/>
            <pc:sldMk cId="3996856343" sldId="355"/>
            <ac:cxnSpMk id="19" creationId="{D9463A01-BB00-D247-A4EA-45D455C54C8C}"/>
          </ac:cxnSpMkLst>
        </pc:cxnChg>
        <pc:cxnChg chg="add mod">
          <ac:chgData name="延齡 楊" userId="3b99287881d56c4f" providerId="LiveId" clId="{D2BCF6B4-0AF0-4047-9155-029A592CB385}" dt="2020-08-08T02:10:30.290" v="336" actId="692"/>
          <ac:cxnSpMkLst>
            <pc:docMk/>
            <pc:sldMk cId="3996856343" sldId="355"/>
            <ac:cxnSpMk id="20" creationId="{3BFAC1E6-97D0-2341-8F11-FD2D302ABC52}"/>
          </ac:cxnSpMkLst>
        </pc:cxnChg>
        <pc:cxnChg chg="add mod">
          <ac:chgData name="延齡 楊" userId="3b99287881d56c4f" providerId="LiveId" clId="{D2BCF6B4-0AF0-4047-9155-029A592CB385}" dt="2020-08-08T02:09:47.082" v="328" actId="692"/>
          <ac:cxnSpMkLst>
            <pc:docMk/>
            <pc:sldMk cId="3996856343" sldId="355"/>
            <ac:cxnSpMk id="21" creationId="{9D5BDF6D-860B-F54B-BC94-5147C9CBFCBF}"/>
          </ac:cxnSpMkLst>
        </pc:cxnChg>
        <pc:cxnChg chg="add mod">
          <ac:chgData name="延齡 楊" userId="3b99287881d56c4f" providerId="LiveId" clId="{D2BCF6B4-0AF0-4047-9155-029A592CB385}" dt="2020-08-08T02:09:51.870" v="329" actId="692"/>
          <ac:cxnSpMkLst>
            <pc:docMk/>
            <pc:sldMk cId="3996856343" sldId="355"/>
            <ac:cxnSpMk id="22" creationId="{7E69D003-6959-544F-80B7-07F91304B0D6}"/>
          </ac:cxnSpMkLst>
        </pc:cxnChg>
        <pc:cxnChg chg="add mod">
          <ac:chgData name="延齡 楊" userId="3b99287881d56c4f" providerId="LiveId" clId="{D2BCF6B4-0AF0-4047-9155-029A592CB385}" dt="2020-08-08T02:09:58.657" v="330" actId="692"/>
          <ac:cxnSpMkLst>
            <pc:docMk/>
            <pc:sldMk cId="3996856343" sldId="355"/>
            <ac:cxnSpMk id="23" creationId="{1DDE33DF-04AF-9545-AAB4-EFDEAFE86F02}"/>
          </ac:cxnSpMkLst>
        </pc:cxnChg>
        <pc:cxnChg chg="add del mod">
          <ac:chgData name="延齡 楊" userId="3b99287881d56c4f" providerId="LiveId" clId="{D2BCF6B4-0AF0-4047-9155-029A592CB385}" dt="2020-08-08T02:08:09.525" v="312" actId="478"/>
          <ac:cxnSpMkLst>
            <pc:docMk/>
            <pc:sldMk cId="3996856343" sldId="355"/>
            <ac:cxnSpMk id="24" creationId="{880E0155-A522-234E-A51D-E3D739726CDD}"/>
          </ac:cxnSpMkLst>
        </pc:cxnChg>
        <pc:cxnChg chg="add del mod">
          <ac:chgData name="延齡 楊" userId="3b99287881d56c4f" providerId="LiveId" clId="{D2BCF6B4-0AF0-4047-9155-029A592CB385}" dt="2020-08-08T02:08:09.525" v="312" actId="478"/>
          <ac:cxnSpMkLst>
            <pc:docMk/>
            <pc:sldMk cId="3996856343" sldId="355"/>
            <ac:cxnSpMk id="25" creationId="{961606BC-D162-E14D-9DCD-75C1F0E8781A}"/>
          </ac:cxnSpMkLst>
        </pc:cxnChg>
        <pc:cxnChg chg="add del mod">
          <ac:chgData name="延齡 楊" userId="3b99287881d56c4f" providerId="LiveId" clId="{D2BCF6B4-0AF0-4047-9155-029A592CB385}" dt="2020-08-08T02:08:09.525" v="312" actId="478"/>
          <ac:cxnSpMkLst>
            <pc:docMk/>
            <pc:sldMk cId="3996856343" sldId="355"/>
            <ac:cxnSpMk id="26" creationId="{33BEC30B-C728-9F4D-9D32-04E53945BDEA}"/>
          </ac:cxnSpMkLst>
        </pc:cxnChg>
        <pc:cxnChg chg="add del mod">
          <ac:chgData name="延齡 楊" userId="3b99287881d56c4f" providerId="LiveId" clId="{D2BCF6B4-0AF0-4047-9155-029A592CB385}" dt="2020-08-08T02:08:11.273" v="313" actId="478"/>
          <ac:cxnSpMkLst>
            <pc:docMk/>
            <pc:sldMk cId="3996856343" sldId="355"/>
            <ac:cxnSpMk id="27" creationId="{9B67B6B5-4E65-5B43-A9C8-545A5B853BFA}"/>
          </ac:cxnSpMkLst>
        </pc:cxnChg>
        <pc:cxnChg chg="add del mod">
          <ac:chgData name="延齡 楊" userId="3b99287881d56c4f" providerId="LiveId" clId="{D2BCF6B4-0AF0-4047-9155-029A592CB385}" dt="2020-08-08T02:08:14.883" v="315" actId="478"/>
          <ac:cxnSpMkLst>
            <pc:docMk/>
            <pc:sldMk cId="3996856343" sldId="355"/>
            <ac:cxnSpMk id="28" creationId="{424246C5-A095-7A40-B5A4-08E084702AA2}"/>
          </ac:cxnSpMkLst>
        </pc:cxnChg>
        <pc:cxnChg chg="add del mod">
          <ac:chgData name="延齡 楊" userId="3b99287881d56c4f" providerId="LiveId" clId="{D2BCF6B4-0AF0-4047-9155-029A592CB385}" dt="2020-08-08T02:08:09.525" v="312" actId="478"/>
          <ac:cxnSpMkLst>
            <pc:docMk/>
            <pc:sldMk cId="3996856343" sldId="355"/>
            <ac:cxnSpMk id="29" creationId="{988F4408-3677-6244-8D82-155743B313C7}"/>
          </ac:cxnSpMkLst>
        </pc:cxnChg>
        <pc:cxnChg chg="add del mod">
          <ac:chgData name="延齡 楊" userId="3b99287881d56c4f" providerId="LiveId" clId="{D2BCF6B4-0AF0-4047-9155-029A592CB385}" dt="2020-08-08T02:08:09.525" v="312" actId="478"/>
          <ac:cxnSpMkLst>
            <pc:docMk/>
            <pc:sldMk cId="3996856343" sldId="355"/>
            <ac:cxnSpMk id="30" creationId="{6686C048-D392-DE4E-9371-2847F43BF763}"/>
          </ac:cxnSpMkLst>
        </pc:cxnChg>
        <pc:cxnChg chg="add del mod">
          <ac:chgData name="延齡 楊" userId="3b99287881d56c4f" providerId="LiveId" clId="{D2BCF6B4-0AF0-4047-9155-029A592CB385}" dt="2020-08-08T02:08:09.525" v="312" actId="478"/>
          <ac:cxnSpMkLst>
            <pc:docMk/>
            <pc:sldMk cId="3996856343" sldId="355"/>
            <ac:cxnSpMk id="31" creationId="{2421BFCB-CA41-2349-BF47-5B473AA1260D}"/>
          </ac:cxnSpMkLst>
        </pc:cxnChg>
        <pc:cxnChg chg="add del mod">
          <ac:chgData name="延齡 楊" userId="3b99287881d56c4f" providerId="LiveId" clId="{D2BCF6B4-0AF0-4047-9155-029A592CB385}" dt="2020-08-08T02:08:12.995" v="314" actId="478"/>
          <ac:cxnSpMkLst>
            <pc:docMk/>
            <pc:sldMk cId="3996856343" sldId="355"/>
            <ac:cxnSpMk id="53" creationId="{9828B67A-69DE-444F-94C1-4BE182004707}"/>
          </ac:cxnSpMkLst>
        </pc:cxnChg>
        <pc:cxnChg chg="add mod">
          <ac:chgData name="延齡 楊" userId="3b99287881d56c4f" providerId="LiveId" clId="{D2BCF6B4-0AF0-4047-9155-029A592CB385}" dt="2020-08-08T02:09:04.869" v="321" actId="692"/>
          <ac:cxnSpMkLst>
            <pc:docMk/>
            <pc:sldMk cId="3996856343" sldId="355"/>
            <ac:cxnSpMk id="61" creationId="{76A37373-B46E-AA44-8AD0-E7AB3FC25D95}"/>
          </ac:cxnSpMkLst>
        </pc:cxnChg>
        <pc:cxnChg chg="add mod">
          <ac:chgData name="延齡 楊" userId="3b99287881d56c4f" providerId="LiveId" clId="{D2BCF6B4-0AF0-4047-9155-029A592CB385}" dt="2020-08-08T02:06:17.944" v="293" actId="1076"/>
          <ac:cxnSpMkLst>
            <pc:docMk/>
            <pc:sldMk cId="3996856343" sldId="355"/>
            <ac:cxnSpMk id="62" creationId="{F0426C8A-5C6F-3446-BD01-02BD48172477}"/>
          </ac:cxnSpMkLst>
        </pc:cxnChg>
      </pc:sldChg>
      <pc:sldChg chg="addSp delSp modSp mod delAnim">
        <pc:chgData name="延齡 楊" userId="3b99287881d56c4f" providerId="LiveId" clId="{D2BCF6B4-0AF0-4047-9155-029A592CB385}" dt="2020-08-08T01:17:53.767" v="69" actId="20577"/>
        <pc:sldMkLst>
          <pc:docMk/>
          <pc:sldMk cId="1739390675" sldId="1528"/>
        </pc:sldMkLst>
        <pc:spChg chg="add mod">
          <ac:chgData name="延齡 楊" userId="3b99287881d56c4f" providerId="LiveId" clId="{D2BCF6B4-0AF0-4047-9155-029A592CB385}" dt="2020-08-08T01:17:26.313" v="61"/>
          <ac:spMkLst>
            <pc:docMk/>
            <pc:sldMk cId="1739390675" sldId="1528"/>
            <ac:spMk id="2" creationId="{A457DDE5-D79F-4A42-BF8B-DB1446ADCE93}"/>
          </ac:spMkLst>
        </pc:spChg>
        <pc:spChg chg="mod">
          <ac:chgData name="延齡 楊" userId="3b99287881d56c4f" providerId="LiveId" clId="{D2BCF6B4-0AF0-4047-9155-029A592CB385}" dt="2020-08-08T01:17:53.767" v="69" actId="20577"/>
          <ac:spMkLst>
            <pc:docMk/>
            <pc:sldMk cId="1739390675" sldId="1528"/>
            <ac:spMk id="5" creationId="{4492BDE8-8104-534D-83AC-DA1D725342AB}"/>
          </ac:spMkLst>
        </pc:spChg>
        <pc:picChg chg="del">
          <ac:chgData name="延齡 楊" userId="3b99287881d56c4f" providerId="LiveId" clId="{D2BCF6B4-0AF0-4047-9155-029A592CB385}" dt="2020-08-08T01:17:20.879" v="60" actId="478"/>
          <ac:picMkLst>
            <pc:docMk/>
            <pc:sldMk cId="1739390675" sldId="1528"/>
            <ac:picMk id="3" creationId="{979D93FC-1C76-44BE-84B0-D8DF1EEC9C85}"/>
          </ac:picMkLst>
        </pc:picChg>
      </pc:sldChg>
      <pc:sldChg chg="modSp mod">
        <pc:chgData name="延齡 楊" userId="3b99287881d56c4f" providerId="LiveId" clId="{D2BCF6B4-0AF0-4047-9155-029A592CB385}" dt="2020-08-08T01:55:56.087" v="235" actId="1076"/>
        <pc:sldMkLst>
          <pc:docMk/>
          <pc:sldMk cId="2868157636" sldId="1536"/>
        </pc:sldMkLst>
        <pc:spChg chg="mod">
          <ac:chgData name="延齡 楊" userId="3b99287881d56c4f" providerId="LiveId" clId="{D2BCF6B4-0AF0-4047-9155-029A592CB385}" dt="2020-08-08T01:55:56.087" v="235" actId="1076"/>
          <ac:spMkLst>
            <pc:docMk/>
            <pc:sldMk cId="2868157636" sldId="1536"/>
            <ac:spMk id="8" creationId="{876B85C8-A1D5-1D4F-8524-33C9EC985B61}"/>
          </ac:spMkLst>
        </pc:spChg>
      </pc:sldChg>
      <pc:sldChg chg="modSp mod">
        <pc:chgData name="延齡 楊" userId="3b99287881d56c4f" providerId="LiveId" clId="{D2BCF6B4-0AF0-4047-9155-029A592CB385}" dt="2020-08-08T01:56:51.004" v="248"/>
        <pc:sldMkLst>
          <pc:docMk/>
          <pc:sldMk cId="4691853" sldId="1537"/>
        </pc:sldMkLst>
        <pc:spChg chg="mod">
          <ac:chgData name="延齡 楊" userId="3b99287881d56c4f" providerId="LiveId" clId="{D2BCF6B4-0AF0-4047-9155-029A592CB385}" dt="2020-08-08T01:56:51.004" v="248"/>
          <ac:spMkLst>
            <pc:docMk/>
            <pc:sldMk cId="4691853" sldId="1537"/>
            <ac:spMk id="8" creationId="{876B85C8-A1D5-1D4F-8524-33C9EC985B61}"/>
          </ac:spMkLst>
        </pc:spChg>
      </pc:sldChg>
      <pc:sldChg chg="addSp delSp modSp mod ord">
        <pc:chgData name="延齡 楊" userId="3b99287881d56c4f" providerId="LiveId" clId="{D2BCF6B4-0AF0-4047-9155-029A592CB385}" dt="2020-08-08T01:11:56.014" v="53" actId="692"/>
        <pc:sldMkLst>
          <pc:docMk/>
          <pc:sldMk cId="3987040987" sldId="1539"/>
        </pc:sldMkLst>
        <pc:spChg chg="mod">
          <ac:chgData name="延齡 楊" userId="3b99287881d56c4f" providerId="LiveId" clId="{D2BCF6B4-0AF0-4047-9155-029A592CB385}" dt="2020-08-08T01:09:20.751" v="33" actId="20577"/>
          <ac:spMkLst>
            <pc:docMk/>
            <pc:sldMk cId="3987040987" sldId="1539"/>
            <ac:spMk id="4" creationId="{BE933B71-2017-1947-BC08-BC666FF660A0}"/>
          </ac:spMkLst>
        </pc:spChg>
        <pc:spChg chg="add mod">
          <ac:chgData name="延齡 楊" userId="3b99287881d56c4f" providerId="LiveId" clId="{D2BCF6B4-0AF0-4047-9155-029A592CB385}" dt="2020-08-08T01:11:56.014" v="53" actId="692"/>
          <ac:spMkLst>
            <pc:docMk/>
            <pc:sldMk cId="3987040987" sldId="1539"/>
            <ac:spMk id="6" creationId="{A378C9A3-93D5-4949-A425-C9899C460743}"/>
          </ac:spMkLst>
        </pc:spChg>
        <pc:spChg chg="add mod">
          <ac:chgData name="延齡 楊" userId="3b99287881d56c4f" providerId="LiveId" clId="{D2BCF6B4-0AF0-4047-9155-029A592CB385}" dt="2020-08-08T01:11:20.831" v="48" actId="692"/>
          <ac:spMkLst>
            <pc:docMk/>
            <pc:sldMk cId="3987040987" sldId="1539"/>
            <ac:spMk id="7" creationId="{5B1AFC93-B17C-9341-B693-E56FA3EECA6E}"/>
          </ac:spMkLst>
        </pc:spChg>
        <pc:graphicFrameChg chg="add del mod">
          <ac:chgData name="延齡 楊" userId="3b99287881d56c4f" providerId="LiveId" clId="{D2BCF6B4-0AF0-4047-9155-029A592CB385}" dt="2020-08-08T01:07:37.849" v="22" actId="478"/>
          <ac:graphicFrameMkLst>
            <pc:docMk/>
            <pc:sldMk cId="3987040987" sldId="1539"/>
            <ac:graphicFrameMk id="2" creationId="{BE79FDA8-F7CD-FC40-B99D-52006A693A9A}"/>
          </ac:graphicFrameMkLst>
        </pc:graphicFrameChg>
        <pc:graphicFrameChg chg="add mod modGraphic">
          <ac:chgData name="延齡 楊" userId="3b99287881d56c4f" providerId="LiveId" clId="{D2BCF6B4-0AF0-4047-9155-029A592CB385}" dt="2020-08-08T01:09:58.614" v="34" actId="1076"/>
          <ac:graphicFrameMkLst>
            <pc:docMk/>
            <pc:sldMk cId="3987040987" sldId="1539"/>
            <ac:graphicFrameMk id="3" creationId="{DC785110-2539-D44D-91B1-B25B7B268913}"/>
          </ac:graphicFrameMkLst>
        </pc:graphicFrameChg>
        <pc:graphicFrameChg chg="add del">
          <ac:chgData name="延齡 楊" userId="3b99287881d56c4f" providerId="LiveId" clId="{D2BCF6B4-0AF0-4047-9155-029A592CB385}" dt="2020-08-08T01:08:12.489" v="28"/>
          <ac:graphicFrameMkLst>
            <pc:docMk/>
            <pc:sldMk cId="3987040987" sldId="1539"/>
            <ac:graphicFrameMk id="5" creationId="{50082C15-8668-8C41-9C1A-72DE6B6634EE}"/>
          </ac:graphicFrameMkLst>
        </pc:graphicFrameChg>
      </pc:sldChg>
      <pc:sldChg chg="add">
        <pc:chgData name="延齡 楊" userId="3b99287881d56c4f" providerId="LiveId" clId="{D2BCF6B4-0AF0-4047-9155-029A592CB385}" dt="2020-08-08T01:05:36.794" v="0"/>
        <pc:sldMkLst>
          <pc:docMk/>
          <pc:sldMk cId="1548355955" sldId="1551"/>
        </pc:sldMkLst>
      </pc:sldChg>
      <pc:sldChg chg="add">
        <pc:chgData name="延齡 楊" userId="3b99287881d56c4f" providerId="LiveId" clId="{D2BCF6B4-0AF0-4047-9155-029A592CB385}" dt="2020-08-08T01:08:13.968" v="29"/>
        <pc:sldMkLst>
          <pc:docMk/>
          <pc:sldMk cId="4286464103" sldId="1552"/>
        </pc:sldMkLst>
      </pc:sldChg>
      <pc:sldChg chg="addSp delSp modSp add mod delAnim">
        <pc:chgData name="延齡 楊" userId="3b99287881d56c4f" providerId="LiveId" clId="{D2BCF6B4-0AF0-4047-9155-029A592CB385}" dt="2020-08-08T01:18:03.055" v="71"/>
        <pc:sldMkLst>
          <pc:docMk/>
          <pc:sldMk cId="3580475088" sldId="1553"/>
        </pc:sldMkLst>
        <pc:spChg chg="add mod">
          <ac:chgData name="延齡 楊" userId="3b99287881d56c4f" providerId="LiveId" clId="{D2BCF6B4-0AF0-4047-9155-029A592CB385}" dt="2020-08-08T01:18:03.055" v="71"/>
          <ac:spMkLst>
            <pc:docMk/>
            <pc:sldMk cId="3580475088" sldId="1553"/>
            <ac:spMk id="4" creationId="{AAE43F4D-23F3-B44F-896F-ABA3A6344316}"/>
          </ac:spMkLst>
        </pc:spChg>
        <pc:spChg chg="mod">
          <ac:chgData name="延齡 楊" userId="3b99287881d56c4f" providerId="LiveId" clId="{D2BCF6B4-0AF0-4047-9155-029A592CB385}" dt="2020-08-08T01:17:49.309" v="67" actId="20577"/>
          <ac:spMkLst>
            <pc:docMk/>
            <pc:sldMk cId="3580475088" sldId="1553"/>
            <ac:spMk id="5" creationId="{4492BDE8-8104-534D-83AC-DA1D725342AB}"/>
          </ac:spMkLst>
        </pc:spChg>
        <pc:picChg chg="del">
          <ac:chgData name="延齡 楊" userId="3b99287881d56c4f" providerId="LiveId" clId="{D2BCF6B4-0AF0-4047-9155-029A592CB385}" dt="2020-08-08T01:17:58.330" v="70" actId="478"/>
          <ac:picMkLst>
            <pc:docMk/>
            <pc:sldMk cId="3580475088" sldId="1553"/>
            <ac:picMk id="3" creationId="{979D93FC-1C76-44BE-84B0-D8DF1EEC9C85}"/>
          </ac:picMkLst>
        </pc:picChg>
      </pc:sldChg>
      <pc:sldChg chg="add">
        <pc:chgData name="延齡 楊" userId="3b99287881d56c4f" providerId="LiveId" clId="{D2BCF6B4-0AF0-4047-9155-029A592CB385}" dt="2020-08-08T01:16:50.778" v="57"/>
        <pc:sldMkLst>
          <pc:docMk/>
          <pc:sldMk cId="3865650376" sldId="1554"/>
        </pc:sldMkLst>
      </pc:sldChg>
      <pc:sldChg chg="add">
        <pc:chgData name="延齡 楊" userId="3b99287881d56c4f" providerId="LiveId" clId="{D2BCF6B4-0AF0-4047-9155-029A592CB385}" dt="2020-08-08T01:19:24.522" v="72"/>
        <pc:sldMkLst>
          <pc:docMk/>
          <pc:sldMk cId="4157982390" sldId="1555"/>
        </pc:sldMkLst>
      </pc:sldChg>
      <pc:sldChg chg="addSp delSp modSp add mod">
        <pc:chgData name="延齡 楊" userId="3b99287881d56c4f" providerId="LiveId" clId="{D2BCF6B4-0AF0-4047-9155-029A592CB385}" dt="2020-08-08T01:57:33.502" v="272" actId="20577"/>
        <pc:sldMkLst>
          <pc:docMk/>
          <pc:sldMk cId="736377732" sldId="1556"/>
        </pc:sldMkLst>
        <pc:spChg chg="add mod">
          <ac:chgData name="延齡 楊" userId="3b99287881d56c4f" providerId="LiveId" clId="{D2BCF6B4-0AF0-4047-9155-029A592CB385}" dt="2020-08-08T01:49:01.705" v="98" actId="1076"/>
          <ac:spMkLst>
            <pc:docMk/>
            <pc:sldMk cId="736377732" sldId="1556"/>
            <ac:spMk id="2" creationId="{4304E0A2-F2FB-CB46-BBAB-D4C4717B1B61}"/>
          </ac:spMkLst>
        </pc:spChg>
        <pc:spChg chg="mod">
          <ac:chgData name="延齡 楊" userId="3b99287881d56c4f" providerId="LiveId" clId="{D2BCF6B4-0AF0-4047-9155-029A592CB385}" dt="2020-08-08T01:57:33.502" v="272" actId="20577"/>
          <ac:spMkLst>
            <pc:docMk/>
            <pc:sldMk cId="736377732" sldId="1556"/>
            <ac:spMk id="4" creationId="{BE933B71-2017-1947-BC08-BC666FF660A0}"/>
          </ac:spMkLst>
        </pc:spChg>
        <pc:spChg chg="add mod">
          <ac:chgData name="延齡 楊" userId="3b99287881d56c4f" providerId="LiveId" clId="{D2BCF6B4-0AF0-4047-9155-029A592CB385}" dt="2020-08-08T01:49:01.705" v="98" actId="1076"/>
          <ac:spMkLst>
            <pc:docMk/>
            <pc:sldMk cId="736377732" sldId="1556"/>
            <ac:spMk id="5" creationId="{6D18228B-FA79-B745-B01D-0B78CCCAC779}"/>
          </ac:spMkLst>
        </pc:spChg>
        <pc:spChg chg="add mod">
          <ac:chgData name="延齡 楊" userId="3b99287881d56c4f" providerId="LiveId" clId="{D2BCF6B4-0AF0-4047-9155-029A592CB385}" dt="2020-08-08T01:49:40.142" v="184" actId="20577"/>
          <ac:spMkLst>
            <pc:docMk/>
            <pc:sldMk cId="736377732" sldId="1556"/>
            <ac:spMk id="6" creationId="{3B2A3831-C49C-FF44-B57B-04C8FE29A52C}"/>
          </ac:spMkLst>
        </pc:spChg>
        <pc:spChg chg="add mod">
          <ac:chgData name="延齡 楊" userId="3b99287881d56c4f" providerId="LiveId" clId="{D2BCF6B4-0AF0-4047-9155-029A592CB385}" dt="2020-08-08T01:51:00.673" v="193" actId="1076"/>
          <ac:spMkLst>
            <pc:docMk/>
            <pc:sldMk cId="736377732" sldId="1556"/>
            <ac:spMk id="7" creationId="{FB5C4B31-DB38-1A48-9B4D-94687CF5050E}"/>
          </ac:spMkLst>
        </pc:spChg>
        <pc:graphicFrameChg chg="del mod">
          <ac:chgData name="延齡 楊" userId="3b99287881d56c4f" providerId="LiveId" clId="{D2BCF6B4-0AF0-4047-9155-029A592CB385}" dt="2020-08-08T01:48:32.737" v="94" actId="478"/>
          <ac:graphicFrameMkLst>
            <pc:docMk/>
            <pc:sldMk cId="736377732" sldId="1556"/>
            <ac:graphicFrameMk id="3" creationId="{DC785110-2539-D44D-91B1-B25B7B268913}"/>
          </ac:graphicFrameMkLst>
        </pc:graphicFrameChg>
      </pc:sldChg>
      <pc:sldChg chg="add del">
        <pc:chgData name="延齡 楊" userId="3b99287881d56c4f" providerId="LiveId" clId="{D2BCF6B4-0AF0-4047-9155-029A592CB385}" dt="2020-08-08T01:20:21.037" v="80"/>
        <pc:sldMkLst>
          <pc:docMk/>
          <pc:sldMk cId="3792355593" sldId="1556"/>
        </pc:sldMkLst>
      </pc:sldChg>
      <pc:sldChg chg="add">
        <pc:chgData name="延齡 楊" userId="3b99287881d56c4f" providerId="LiveId" clId="{D2BCF6B4-0AF0-4047-9155-029A592CB385}" dt="2020-08-08T01:58:42.791" v="273"/>
        <pc:sldMkLst>
          <pc:docMk/>
          <pc:sldMk cId="4011631523" sldId="1557"/>
        </pc:sldMkLst>
      </pc:sldChg>
      <pc:sldChg chg="add">
        <pc:chgData name="延齡 楊" userId="3b99287881d56c4f" providerId="LiveId" clId="{D2BCF6B4-0AF0-4047-9155-029A592CB385}" dt="2020-08-08T01:59:05.799" v="274"/>
        <pc:sldMkLst>
          <pc:docMk/>
          <pc:sldMk cId="618410824" sldId="1558"/>
        </pc:sldMkLst>
      </pc:sldChg>
      <pc:sldChg chg="add">
        <pc:chgData name="延齡 楊" userId="3b99287881d56c4f" providerId="LiveId" clId="{D2BCF6B4-0AF0-4047-9155-029A592CB385}" dt="2020-08-08T01:59:21.744" v="275"/>
        <pc:sldMkLst>
          <pc:docMk/>
          <pc:sldMk cId="2457516611" sldId="156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2BCD24-04AC-4255-91C3-0D5416865CB5}" type="datetimeFigureOut">
              <a:rPr lang="zh-TW" altLang="en-US" smtClean="0"/>
              <a:t>2020/8/8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62B662-69BF-4DEC-9E2C-DEDFF3B6A7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22679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>
                <a:solidFill>
                  <a:srgbClr val="0000FF"/>
                </a:solidFill>
              </a:rPr>
              <a:t>create -c </a:t>
            </a:r>
            <a:r>
              <a:rPr lang="en-US" altLang="zh-TW" dirty="0" err="1">
                <a:solidFill>
                  <a:srgbClr val="0000FF"/>
                </a:solidFill>
              </a:rPr>
              <a:t>rdkit</a:t>
            </a:r>
            <a:r>
              <a:rPr lang="en-US" altLang="zh-TW" dirty="0">
                <a:solidFill>
                  <a:srgbClr val="0000FF"/>
                </a:solidFill>
              </a:rPr>
              <a:t> -n my-</a:t>
            </a:r>
            <a:r>
              <a:rPr lang="en-US" altLang="zh-TW" dirty="0" err="1">
                <a:solidFill>
                  <a:srgbClr val="0000FF"/>
                </a:solidFill>
              </a:rPr>
              <a:t>rdkit</a:t>
            </a:r>
            <a:r>
              <a:rPr lang="en-US" altLang="zh-TW" dirty="0">
                <a:solidFill>
                  <a:srgbClr val="0000FF"/>
                </a:solidFill>
              </a:rPr>
              <a:t>-env</a:t>
            </a:r>
            <a:r>
              <a:rPr lang="zh-TW" altLang="en-US" dirty="0">
                <a:solidFill>
                  <a:srgbClr val="0000FF"/>
                </a:solidFill>
              </a:rPr>
              <a:t>意思是在</a:t>
            </a:r>
            <a:r>
              <a:rPr lang="en-US" altLang="zh-TW" dirty="0">
                <a:solidFill>
                  <a:srgbClr val="0000FF"/>
                </a:solidFill>
              </a:rPr>
              <a:t>Windows Anaconda3</a:t>
            </a:r>
            <a:r>
              <a:rPr lang="zh-TW" altLang="en-US" dirty="0">
                <a:solidFill>
                  <a:srgbClr val="0000FF"/>
                </a:solidFill>
              </a:rPr>
              <a:t>環境裡產生一個名叫</a:t>
            </a:r>
            <a:r>
              <a:rPr lang="en-US" altLang="zh-TW" dirty="0">
                <a:solidFill>
                  <a:srgbClr val="0000FF"/>
                </a:solidFill>
              </a:rPr>
              <a:t>my-</a:t>
            </a:r>
            <a:r>
              <a:rPr lang="en-US" altLang="zh-TW" dirty="0" err="1">
                <a:solidFill>
                  <a:srgbClr val="0000FF"/>
                </a:solidFill>
              </a:rPr>
              <a:t>rdkit</a:t>
            </a:r>
            <a:r>
              <a:rPr lang="en-US" altLang="zh-TW" dirty="0">
                <a:solidFill>
                  <a:srgbClr val="0000FF"/>
                </a:solidFill>
              </a:rPr>
              <a:t>-env</a:t>
            </a:r>
            <a:r>
              <a:rPr lang="zh-TW" altLang="en-US" dirty="0">
                <a:solidFill>
                  <a:srgbClr val="0000FF"/>
                </a:solidFill>
              </a:rPr>
              <a:t>的環境，因為</a:t>
            </a:r>
            <a:r>
              <a:rPr lang="en-US" altLang="zh-TW" dirty="0" err="1">
                <a:solidFill>
                  <a:srgbClr val="0000FF"/>
                </a:solidFill>
              </a:rPr>
              <a:t>tensorflow</a:t>
            </a:r>
            <a:r>
              <a:rPr lang="zh-TW" altLang="en-US" dirty="0">
                <a:solidFill>
                  <a:srgbClr val="0000FF"/>
                </a:solidFill>
              </a:rPr>
              <a:t>只支援</a:t>
            </a:r>
            <a:r>
              <a:rPr lang="en-US" altLang="zh-TW" dirty="0">
                <a:solidFill>
                  <a:srgbClr val="0000FF"/>
                </a:solidFill>
              </a:rPr>
              <a:t>Python3.7</a:t>
            </a:r>
            <a:r>
              <a:rPr lang="zh-TW" altLang="en-US" dirty="0">
                <a:solidFill>
                  <a:srgbClr val="0000FF"/>
                </a:solidFill>
              </a:rPr>
              <a:t>，所以在最後還要輸入</a:t>
            </a:r>
            <a:r>
              <a:rPr lang="en-US" altLang="zh-TW" dirty="0">
                <a:solidFill>
                  <a:srgbClr val="0000FF"/>
                </a:solidFill>
              </a:rPr>
              <a:t>python=3.7</a:t>
            </a:r>
            <a:r>
              <a:rPr lang="zh-TW" altLang="en-US" dirty="0">
                <a:solidFill>
                  <a:srgbClr val="0000FF"/>
                </a:solidFill>
              </a:rPr>
              <a:t>代表在</a:t>
            </a:r>
            <a:r>
              <a:rPr lang="en-US" altLang="zh-TW" dirty="0">
                <a:solidFill>
                  <a:srgbClr val="0000FF"/>
                </a:solidFill>
              </a:rPr>
              <a:t>my-</a:t>
            </a:r>
            <a:r>
              <a:rPr lang="en-US" altLang="zh-TW" dirty="0" err="1">
                <a:solidFill>
                  <a:srgbClr val="0000FF"/>
                </a:solidFill>
              </a:rPr>
              <a:t>rdkit</a:t>
            </a:r>
            <a:r>
              <a:rPr lang="en-US" altLang="zh-TW" dirty="0">
                <a:solidFill>
                  <a:srgbClr val="0000FF"/>
                </a:solidFill>
              </a:rPr>
              <a:t>-env</a:t>
            </a:r>
            <a:r>
              <a:rPr lang="zh-TW" altLang="en-US" dirty="0">
                <a:solidFill>
                  <a:srgbClr val="0000FF"/>
                </a:solidFill>
              </a:rPr>
              <a:t>環境下是使用</a:t>
            </a:r>
            <a:r>
              <a:rPr lang="en-US" altLang="zh-TW" dirty="0">
                <a:solidFill>
                  <a:srgbClr val="0000FF"/>
                </a:solidFill>
              </a:rPr>
              <a:t>python=3.7</a:t>
            </a:r>
            <a:r>
              <a:rPr lang="zh-TW" altLang="en-US" dirty="0">
                <a:solidFill>
                  <a:srgbClr val="0000FF"/>
                </a:solidFill>
              </a:rPr>
              <a:t>，接著就可以依序安裝</a:t>
            </a:r>
            <a:r>
              <a:rPr lang="en-US" altLang="zh-TW" dirty="0" err="1">
                <a:solidFill>
                  <a:srgbClr val="0000FF"/>
                </a:solidFill>
              </a:rPr>
              <a:t>tensorflow</a:t>
            </a:r>
            <a:r>
              <a:rPr lang="zh-TW" altLang="en-US" dirty="0">
                <a:solidFill>
                  <a:srgbClr val="0000FF"/>
                </a:solidFill>
              </a:rPr>
              <a:t>跟</a:t>
            </a:r>
            <a:r>
              <a:rPr lang="en-US" altLang="zh-TW" dirty="0" err="1">
                <a:solidFill>
                  <a:srgbClr val="0000FF"/>
                </a:solidFill>
              </a:rPr>
              <a:t>Keras</a:t>
            </a:r>
            <a:r>
              <a:rPr lang="zh-TW" altLang="en-US" dirty="0">
                <a:solidFill>
                  <a:srgbClr val="0000FF"/>
                </a:solidFill>
              </a:rPr>
              <a:t>了</a:t>
            </a:r>
            <a:r>
              <a:rPr lang="en-US" altLang="zh-TW" dirty="0">
                <a:solidFill>
                  <a:srgbClr val="0000FF"/>
                </a:solidFill>
              </a:rPr>
              <a:t>!</a:t>
            </a:r>
          </a:p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87FB5-4EDC-E940-A934-BA9C63663AFC}" type="slidenum">
              <a:rPr kumimoji="1" lang="zh-TW" altLang="en-US" smtClean="0"/>
              <a:t>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570334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備忘稿版面配置區 1">
            <a:extLst>
              <a:ext uri="{FF2B5EF4-FFF2-40B4-BE49-F238E27FC236}">
                <a16:creationId xmlns:a16="http://schemas.microsoft.com/office/drawing/2014/main" id="{1392DB46-0AD7-4AE4-A86F-4A167D6D7D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>
                <a:solidFill>
                  <a:srgbClr val="0000FF"/>
                </a:solidFill>
              </a:rPr>
              <a:t>1.</a:t>
            </a:r>
            <a:r>
              <a:rPr lang="zh-TW" altLang="en-US" sz="1200" dirty="0">
                <a:solidFill>
                  <a:srgbClr val="0000FF"/>
                </a:solidFill>
              </a:rPr>
              <a:t>因為</a:t>
            </a:r>
            <a:r>
              <a:rPr lang="en-US" altLang="zh-TW" sz="1200" dirty="0" err="1">
                <a:solidFill>
                  <a:srgbClr val="0000FF"/>
                </a:solidFill>
              </a:rPr>
              <a:t>RDkit</a:t>
            </a:r>
            <a:r>
              <a:rPr lang="zh-TW" altLang="en-US" sz="1200" dirty="0">
                <a:solidFill>
                  <a:srgbClr val="0000FF"/>
                </a:solidFill>
              </a:rPr>
              <a:t>只支援</a:t>
            </a:r>
            <a:r>
              <a:rPr lang="en-US" altLang="zh-TW" sz="1200" dirty="0">
                <a:solidFill>
                  <a:srgbClr val="0000FF"/>
                </a:solidFill>
              </a:rPr>
              <a:t>CUDA 10.0</a:t>
            </a:r>
            <a:r>
              <a:rPr lang="zh-TW" altLang="en-US" sz="1200" dirty="0">
                <a:solidFill>
                  <a:srgbClr val="0000FF"/>
                </a:solidFill>
              </a:rPr>
              <a:t>，所以到連結下載</a:t>
            </a:r>
            <a:r>
              <a:rPr lang="en-US" altLang="zh-TW" sz="1200" dirty="0">
                <a:solidFill>
                  <a:srgbClr val="0000FF"/>
                </a:solidFill>
              </a:rPr>
              <a:t>CUDA 10.0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>
                <a:solidFill>
                  <a:srgbClr val="0000FF"/>
                </a:solidFill>
              </a:rPr>
              <a:t>2.create -c </a:t>
            </a:r>
            <a:r>
              <a:rPr lang="en-US" altLang="zh-TW" dirty="0" err="1">
                <a:solidFill>
                  <a:srgbClr val="0000FF"/>
                </a:solidFill>
              </a:rPr>
              <a:t>rdkit</a:t>
            </a:r>
            <a:r>
              <a:rPr lang="en-US" altLang="zh-TW" dirty="0">
                <a:solidFill>
                  <a:srgbClr val="0000FF"/>
                </a:solidFill>
              </a:rPr>
              <a:t> -n my-</a:t>
            </a:r>
            <a:r>
              <a:rPr lang="en-US" altLang="zh-TW" dirty="0" err="1">
                <a:solidFill>
                  <a:srgbClr val="0000FF"/>
                </a:solidFill>
              </a:rPr>
              <a:t>rdkit</a:t>
            </a:r>
            <a:r>
              <a:rPr lang="en-US" altLang="zh-TW" dirty="0">
                <a:solidFill>
                  <a:srgbClr val="0000FF"/>
                </a:solidFill>
              </a:rPr>
              <a:t>-env</a:t>
            </a:r>
            <a:r>
              <a:rPr lang="zh-TW" altLang="en-US" dirty="0">
                <a:solidFill>
                  <a:srgbClr val="0000FF"/>
                </a:solidFill>
              </a:rPr>
              <a:t>意思是在</a:t>
            </a:r>
            <a:r>
              <a:rPr lang="en-US" altLang="zh-TW" dirty="0">
                <a:solidFill>
                  <a:srgbClr val="0000FF"/>
                </a:solidFill>
              </a:rPr>
              <a:t>Windows Anaconda3</a:t>
            </a:r>
            <a:r>
              <a:rPr lang="zh-TW" altLang="en-US" dirty="0">
                <a:solidFill>
                  <a:srgbClr val="0000FF"/>
                </a:solidFill>
              </a:rPr>
              <a:t>環境裡產生一個名叫</a:t>
            </a:r>
            <a:r>
              <a:rPr lang="en-US" altLang="zh-TW" dirty="0">
                <a:solidFill>
                  <a:srgbClr val="0000FF"/>
                </a:solidFill>
              </a:rPr>
              <a:t>my-</a:t>
            </a:r>
            <a:r>
              <a:rPr lang="en-US" altLang="zh-TW" dirty="0" err="1">
                <a:solidFill>
                  <a:srgbClr val="0000FF"/>
                </a:solidFill>
              </a:rPr>
              <a:t>rdkit</a:t>
            </a:r>
            <a:r>
              <a:rPr lang="en-US" altLang="zh-TW" dirty="0">
                <a:solidFill>
                  <a:srgbClr val="0000FF"/>
                </a:solidFill>
              </a:rPr>
              <a:t>-env</a:t>
            </a:r>
            <a:r>
              <a:rPr lang="zh-TW" altLang="en-US" dirty="0">
                <a:solidFill>
                  <a:srgbClr val="0000FF"/>
                </a:solidFill>
              </a:rPr>
              <a:t>的環境，因為</a:t>
            </a:r>
            <a:r>
              <a:rPr lang="en-US" altLang="zh-TW" dirty="0" err="1">
                <a:solidFill>
                  <a:srgbClr val="0000FF"/>
                </a:solidFill>
              </a:rPr>
              <a:t>tensorflow</a:t>
            </a:r>
            <a:r>
              <a:rPr lang="zh-TW" altLang="en-US" dirty="0">
                <a:solidFill>
                  <a:srgbClr val="0000FF"/>
                </a:solidFill>
              </a:rPr>
              <a:t>只支援</a:t>
            </a:r>
            <a:r>
              <a:rPr lang="en-US" altLang="zh-TW" dirty="0">
                <a:solidFill>
                  <a:srgbClr val="0000FF"/>
                </a:solidFill>
              </a:rPr>
              <a:t>Python3.7</a:t>
            </a:r>
            <a:r>
              <a:rPr lang="zh-TW" altLang="en-US" dirty="0">
                <a:solidFill>
                  <a:srgbClr val="0000FF"/>
                </a:solidFill>
              </a:rPr>
              <a:t>，所以在最後還要輸入</a:t>
            </a:r>
            <a:r>
              <a:rPr lang="en-US" altLang="zh-TW" dirty="0">
                <a:solidFill>
                  <a:srgbClr val="0000FF"/>
                </a:solidFill>
              </a:rPr>
              <a:t>python=3.7</a:t>
            </a:r>
            <a:r>
              <a:rPr lang="zh-TW" altLang="en-US" dirty="0">
                <a:solidFill>
                  <a:srgbClr val="0000FF"/>
                </a:solidFill>
              </a:rPr>
              <a:t>代表在</a:t>
            </a:r>
            <a:r>
              <a:rPr lang="en-US" altLang="zh-TW" dirty="0">
                <a:solidFill>
                  <a:srgbClr val="0000FF"/>
                </a:solidFill>
              </a:rPr>
              <a:t>my-</a:t>
            </a:r>
            <a:r>
              <a:rPr lang="en-US" altLang="zh-TW" dirty="0" err="1">
                <a:solidFill>
                  <a:srgbClr val="0000FF"/>
                </a:solidFill>
              </a:rPr>
              <a:t>rdkit</a:t>
            </a:r>
            <a:r>
              <a:rPr lang="en-US" altLang="zh-TW" dirty="0">
                <a:solidFill>
                  <a:srgbClr val="0000FF"/>
                </a:solidFill>
              </a:rPr>
              <a:t>-env</a:t>
            </a:r>
            <a:r>
              <a:rPr lang="zh-TW" altLang="en-US" dirty="0">
                <a:solidFill>
                  <a:srgbClr val="0000FF"/>
                </a:solidFill>
              </a:rPr>
              <a:t>環境下是使用</a:t>
            </a:r>
            <a:r>
              <a:rPr lang="en-US" altLang="zh-TW" dirty="0">
                <a:solidFill>
                  <a:srgbClr val="0000FF"/>
                </a:solidFill>
              </a:rPr>
              <a:t>python=3.7</a:t>
            </a:r>
            <a:r>
              <a:rPr lang="zh-TW" altLang="en-US" dirty="0">
                <a:solidFill>
                  <a:srgbClr val="0000FF"/>
                </a:solidFill>
              </a:rPr>
              <a:t>，接著就可以依序安裝</a:t>
            </a:r>
            <a:r>
              <a:rPr lang="en-US" altLang="zh-TW" dirty="0" err="1">
                <a:solidFill>
                  <a:srgbClr val="0000FF"/>
                </a:solidFill>
              </a:rPr>
              <a:t>tensorflow</a:t>
            </a:r>
            <a:r>
              <a:rPr lang="zh-TW" altLang="en-US" dirty="0">
                <a:solidFill>
                  <a:srgbClr val="0000FF"/>
                </a:solidFill>
              </a:rPr>
              <a:t>跟</a:t>
            </a:r>
            <a:r>
              <a:rPr lang="en-US" altLang="zh-TW" dirty="0" err="1">
                <a:solidFill>
                  <a:srgbClr val="0000FF"/>
                </a:solidFill>
              </a:rPr>
              <a:t>Keras</a:t>
            </a:r>
            <a:r>
              <a:rPr lang="zh-TW" altLang="en-US" dirty="0">
                <a:solidFill>
                  <a:srgbClr val="0000FF"/>
                </a:solidFill>
              </a:rPr>
              <a:t>了</a:t>
            </a:r>
            <a:r>
              <a:rPr lang="en-US" altLang="zh-TW" dirty="0">
                <a:solidFill>
                  <a:srgbClr val="0000FF"/>
                </a:solidFill>
              </a:rPr>
              <a:t>!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81471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>
                <a:solidFill>
                  <a:srgbClr val="0000FF"/>
                </a:solidFill>
              </a:rPr>
              <a:t>create -c </a:t>
            </a:r>
            <a:r>
              <a:rPr lang="en-US" altLang="zh-TW" dirty="0" err="1">
                <a:solidFill>
                  <a:srgbClr val="0000FF"/>
                </a:solidFill>
              </a:rPr>
              <a:t>rdkit</a:t>
            </a:r>
            <a:r>
              <a:rPr lang="en-US" altLang="zh-TW" dirty="0">
                <a:solidFill>
                  <a:srgbClr val="0000FF"/>
                </a:solidFill>
              </a:rPr>
              <a:t> -n my-</a:t>
            </a:r>
            <a:r>
              <a:rPr lang="en-US" altLang="zh-TW" dirty="0" err="1">
                <a:solidFill>
                  <a:srgbClr val="0000FF"/>
                </a:solidFill>
              </a:rPr>
              <a:t>rdkit</a:t>
            </a:r>
            <a:r>
              <a:rPr lang="en-US" altLang="zh-TW" dirty="0">
                <a:solidFill>
                  <a:srgbClr val="0000FF"/>
                </a:solidFill>
              </a:rPr>
              <a:t>-env</a:t>
            </a:r>
            <a:r>
              <a:rPr lang="zh-TW" altLang="en-US" dirty="0">
                <a:solidFill>
                  <a:srgbClr val="0000FF"/>
                </a:solidFill>
              </a:rPr>
              <a:t>意思是在</a:t>
            </a:r>
            <a:r>
              <a:rPr lang="en-US" altLang="zh-TW" dirty="0">
                <a:solidFill>
                  <a:srgbClr val="0000FF"/>
                </a:solidFill>
              </a:rPr>
              <a:t>Windows Anaconda3</a:t>
            </a:r>
            <a:r>
              <a:rPr lang="zh-TW" altLang="en-US" dirty="0">
                <a:solidFill>
                  <a:srgbClr val="0000FF"/>
                </a:solidFill>
              </a:rPr>
              <a:t>環境裡產生一個名叫</a:t>
            </a:r>
            <a:r>
              <a:rPr lang="en-US" altLang="zh-TW" dirty="0">
                <a:solidFill>
                  <a:srgbClr val="0000FF"/>
                </a:solidFill>
              </a:rPr>
              <a:t>my-</a:t>
            </a:r>
            <a:r>
              <a:rPr lang="en-US" altLang="zh-TW" dirty="0" err="1">
                <a:solidFill>
                  <a:srgbClr val="0000FF"/>
                </a:solidFill>
              </a:rPr>
              <a:t>rdkit</a:t>
            </a:r>
            <a:r>
              <a:rPr lang="en-US" altLang="zh-TW" dirty="0">
                <a:solidFill>
                  <a:srgbClr val="0000FF"/>
                </a:solidFill>
              </a:rPr>
              <a:t>-env</a:t>
            </a:r>
            <a:r>
              <a:rPr lang="zh-TW" altLang="en-US" dirty="0">
                <a:solidFill>
                  <a:srgbClr val="0000FF"/>
                </a:solidFill>
              </a:rPr>
              <a:t>的環境，因為</a:t>
            </a:r>
            <a:r>
              <a:rPr lang="en-US" altLang="zh-TW" dirty="0" err="1">
                <a:solidFill>
                  <a:srgbClr val="0000FF"/>
                </a:solidFill>
              </a:rPr>
              <a:t>tensorflow</a:t>
            </a:r>
            <a:r>
              <a:rPr lang="zh-TW" altLang="en-US" dirty="0">
                <a:solidFill>
                  <a:srgbClr val="0000FF"/>
                </a:solidFill>
              </a:rPr>
              <a:t>只支援</a:t>
            </a:r>
            <a:r>
              <a:rPr lang="en-US" altLang="zh-TW" dirty="0">
                <a:solidFill>
                  <a:srgbClr val="0000FF"/>
                </a:solidFill>
              </a:rPr>
              <a:t>Python3.7</a:t>
            </a:r>
            <a:r>
              <a:rPr lang="zh-TW" altLang="en-US" dirty="0">
                <a:solidFill>
                  <a:srgbClr val="0000FF"/>
                </a:solidFill>
              </a:rPr>
              <a:t>，所以在最後還要輸入</a:t>
            </a:r>
            <a:r>
              <a:rPr lang="en-US" altLang="zh-TW" dirty="0">
                <a:solidFill>
                  <a:srgbClr val="0000FF"/>
                </a:solidFill>
              </a:rPr>
              <a:t>python=3.7</a:t>
            </a:r>
            <a:r>
              <a:rPr lang="zh-TW" altLang="en-US" dirty="0">
                <a:solidFill>
                  <a:srgbClr val="0000FF"/>
                </a:solidFill>
              </a:rPr>
              <a:t>代表在</a:t>
            </a:r>
            <a:r>
              <a:rPr lang="en-US" altLang="zh-TW" dirty="0">
                <a:solidFill>
                  <a:srgbClr val="0000FF"/>
                </a:solidFill>
              </a:rPr>
              <a:t>my-</a:t>
            </a:r>
            <a:r>
              <a:rPr lang="en-US" altLang="zh-TW" dirty="0" err="1">
                <a:solidFill>
                  <a:srgbClr val="0000FF"/>
                </a:solidFill>
              </a:rPr>
              <a:t>rdkit</a:t>
            </a:r>
            <a:r>
              <a:rPr lang="en-US" altLang="zh-TW" dirty="0">
                <a:solidFill>
                  <a:srgbClr val="0000FF"/>
                </a:solidFill>
              </a:rPr>
              <a:t>-env</a:t>
            </a:r>
            <a:r>
              <a:rPr lang="zh-TW" altLang="en-US" dirty="0">
                <a:solidFill>
                  <a:srgbClr val="0000FF"/>
                </a:solidFill>
              </a:rPr>
              <a:t>環境下是使用</a:t>
            </a:r>
            <a:r>
              <a:rPr lang="en-US" altLang="zh-TW" dirty="0">
                <a:solidFill>
                  <a:srgbClr val="0000FF"/>
                </a:solidFill>
              </a:rPr>
              <a:t>python=3.7</a:t>
            </a:r>
            <a:r>
              <a:rPr lang="zh-TW" altLang="en-US" dirty="0">
                <a:solidFill>
                  <a:srgbClr val="0000FF"/>
                </a:solidFill>
              </a:rPr>
              <a:t>，接著就可以依序安裝</a:t>
            </a:r>
            <a:r>
              <a:rPr lang="en-US" altLang="zh-TW" dirty="0" err="1">
                <a:solidFill>
                  <a:srgbClr val="0000FF"/>
                </a:solidFill>
              </a:rPr>
              <a:t>tensorflow</a:t>
            </a:r>
            <a:r>
              <a:rPr lang="zh-TW" altLang="en-US" dirty="0">
                <a:solidFill>
                  <a:srgbClr val="0000FF"/>
                </a:solidFill>
              </a:rPr>
              <a:t>跟</a:t>
            </a:r>
            <a:r>
              <a:rPr lang="en-US" altLang="zh-TW" dirty="0" err="1">
                <a:solidFill>
                  <a:srgbClr val="0000FF"/>
                </a:solidFill>
              </a:rPr>
              <a:t>Keras</a:t>
            </a:r>
            <a:r>
              <a:rPr lang="zh-TW" altLang="en-US" dirty="0">
                <a:solidFill>
                  <a:srgbClr val="0000FF"/>
                </a:solidFill>
              </a:rPr>
              <a:t>了</a:t>
            </a:r>
            <a:r>
              <a:rPr lang="en-US" altLang="zh-TW" dirty="0">
                <a:solidFill>
                  <a:srgbClr val="0000FF"/>
                </a:solidFill>
              </a:rPr>
              <a:t>!</a:t>
            </a:r>
          </a:p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87FB5-4EDC-E940-A934-BA9C63663AFC}" type="slidenum">
              <a:rPr kumimoji="1" lang="zh-TW" altLang="en-US" smtClean="0"/>
              <a:t>4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6740951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32068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624478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06565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A733FD-678E-43FD-8BE7-99E6034BBA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1E729F7-BAE6-4D13-BF64-78311942B2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09B7033-8AA9-4315-81E8-3077A759E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B96BB-A894-4382-B381-A2AA9CBECF44}" type="datetimeFigureOut">
              <a:rPr lang="zh-TW" altLang="en-US" smtClean="0"/>
              <a:t>2020/8/8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104E4AF-4AD7-4F5D-8FCC-7A77EFFA1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1AB5557-1419-4BC4-B44D-284C3AFB0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C5CF0-6AFF-42F9-99E5-86CB5A2529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3103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3795E0-27C9-4553-B5FA-550A442CB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B81ED69-BCD9-44F2-8E85-21594B344E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5333490-B688-40C9-B354-38477730C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B96BB-A894-4382-B381-A2AA9CBECF44}" type="datetimeFigureOut">
              <a:rPr lang="zh-TW" altLang="en-US" smtClean="0"/>
              <a:t>2020/8/8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DB619E0-FFBA-46E5-B5A9-4E3B4CEB8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B59D0A1-F9BC-48D4-AED6-037A6B4EA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C5CF0-6AFF-42F9-99E5-86CB5A2529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2600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930828C5-F760-42DD-AF6B-2D54B8D121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406A145-DF15-4A1D-9840-D1FEE01C50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AD6AEBC-4406-4F45-82D0-D40E3DB09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B96BB-A894-4382-B381-A2AA9CBECF44}" type="datetimeFigureOut">
              <a:rPr lang="zh-TW" altLang="en-US" smtClean="0"/>
              <a:t>2020/8/8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007AEF7-5471-44DE-AC78-DE94E2272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997D4EE-CCC0-45F5-888B-CE04E2757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C5CF0-6AFF-42F9-99E5-86CB5A2529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129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1C087DE-DB6B-4853-BF2B-DC7913C06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572B068-BB2A-492A-B7C8-CD669B3448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7E0E3B9-6AD7-4E28-9E8E-387FA9607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B96BB-A894-4382-B381-A2AA9CBECF44}" type="datetimeFigureOut">
              <a:rPr lang="zh-TW" altLang="en-US" smtClean="0"/>
              <a:t>2020/8/8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D47BCE3-0D48-41DA-80B7-8E7F6335E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2C8D1EA-A774-4E7F-9286-025CEA2A2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C5CF0-6AFF-42F9-99E5-86CB5A2529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3034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9BA20E-6BA2-4C5C-BA4E-E963F18C6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7B49963-081A-4933-9E73-7C4B71B933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AC00158-89DA-481F-9B0B-1B06E4373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B96BB-A894-4382-B381-A2AA9CBECF44}" type="datetimeFigureOut">
              <a:rPr lang="zh-TW" altLang="en-US" smtClean="0"/>
              <a:t>2020/8/8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B9BA1FB-FACF-4B11-8E55-74DB1B680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7B531A1-4922-4AFF-8CEA-D6D6F9736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C5CF0-6AFF-42F9-99E5-86CB5A2529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2655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4C0D203-81B5-48BE-9570-CC8DD9960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A915A61-A4AE-40B2-956F-EC3812DEDC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46A6BDD-0F9C-4320-8F07-C44E3F1B47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3063F62-E0B9-477E-B63A-5821EE8CF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B96BB-A894-4382-B381-A2AA9CBECF44}" type="datetimeFigureOut">
              <a:rPr lang="zh-TW" altLang="en-US" smtClean="0"/>
              <a:t>2020/8/8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5E15572-5DA9-4D5C-A7B8-36629C32E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AB97020-A290-4987-8F04-7E71630F2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C5CF0-6AFF-42F9-99E5-86CB5A2529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7460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185AB3-8FE3-4CD1-B2B6-998D0A143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0A8E696-B2DB-400D-9242-7537FAA0D7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A6D72B7-8A5E-4C98-B417-11F402B4B4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A4A79418-E041-4A6C-B96F-DEAC5BAD5A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59FDFB6A-03F0-4CEF-B3E9-1AC12CC053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966E5642-6497-43BA-BB09-4FBB0A82C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B96BB-A894-4382-B381-A2AA9CBECF44}" type="datetimeFigureOut">
              <a:rPr lang="zh-TW" altLang="en-US" smtClean="0"/>
              <a:t>2020/8/8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A58F69BF-220B-4CB0-9708-F6B3A5324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188EE343-E741-44AE-85C3-9DDB484B6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C5CF0-6AFF-42F9-99E5-86CB5A2529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5348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07BFB2F-108C-4A9F-8732-8694F464D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8188B29A-E50A-4A0C-9E3B-E57A3484B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B96BB-A894-4382-B381-A2AA9CBECF44}" type="datetimeFigureOut">
              <a:rPr lang="zh-TW" altLang="en-US" smtClean="0"/>
              <a:t>2020/8/8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D91F612-A6F9-48EF-9AC6-99C2965B2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DB080E9-2E87-4FA4-85AC-A5ADB4F52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C5CF0-6AFF-42F9-99E5-86CB5A2529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090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8B788529-AF88-4BD2-A97B-B4080D748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B96BB-A894-4382-B381-A2AA9CBECF44}" type="datetimeFigureOut">
              <a:rPr lang="zh-TW" altLang="en-US" smtClean="0"/>
              <a:t>2020/8/8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F90F4788-D4FB-47F2-8756-1F94AFBC3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2FAC1B9-6D70-4FFD-9088-13FB0631C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C5CF0-6AFF-42F9-99E5-86CB5A2529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3453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1D0950A-384C-4223-B861-C854AC9B7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9B6ED23-9F9E-4BFB-8F9F-39076AED5D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1A8E0E8-5B1A-4345-9255-965786F0AA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6DC643F-7F32-4BAF-856C-D6FBF7DE8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B96BB-A894-4382-B381-A2AA9CBECF44}" type="datetimeFigureOut">
              <a:rPr lang="zh-TW" altLang="en-US" smtClean="0"/>
              <a:t>2020/8/8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4D94C93-2237-49C3-A7C2-FCD45EF2D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538865F-08A8-4906-A4CF-79B0141D8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C5CF0-6AFF-42F9-99E5-86CB5A2529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2024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9E260-8651-4E55-BFA8-5960ACD29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8405D378-1F6C-47AA-A048-4C66355DCA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EAF4E76-8415-4427-B8B9-D63FD1A7D2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6EF96E2-FB45-4316-B7FD-4F3CE7203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B96BB-A894-4382-B381-A2AA9CBECF44}" type="datetimeFigureOut">
              <a:rPr lang="zh-TW" altLang="en-US" smtClean="0"/>
              <a:t>2020/8/8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ACFADED-547A-4F3C-B184-8BB098E32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1FEF45F-0B70-415F-9BC9-CC1CB4135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C5CF0-6AFF-42F9-99E5-86CB5A2529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6408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79791CFD-C98F-496C-B77B-C907B3C33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F0AE557-3B6C-4DE7-9C2A-B204CF120F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6AFC7BB-C45F-494B-975B-644F604CE5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3B96BB-A894-4382-B381-A2AA9CBECF44}" type="datetimeFigureOut">
              <a:rPr lang="zh-TW" altLang="en-US" smtClean="0"/>
              <a:t>2020/8/8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65B6E7C-EB68-4B90-86DD-347E60B9B7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8400208-9B8D-4EB6-BB14-DA8741524E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0C5CF0-6AFF-42F9-99E5-86CB5A2529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1644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M31pmqrie3EMzj6Y8curOmGrm3pY7Eqf/view?usp=sharing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>
            <a:extLst>
              <a:ext uri="{FF2B5EF4-FFF2-40B4-BE49-F238E27FC236}">
                <a16:creationId xmlns:a16="http://schemas.microsoft.com/office/drawing/2014/main" id="{2DCEC527-55A3-A24F-8F9D-3265CE18C829}"/>
              </a:ext>
            </a:extLst>
          </p:cNvPr>
          <p:cNvSpPr/>
          <p:nvPr/>
        </p:nvSpPr>
        <p:spPr>
          <a:xfrm>
            <a:off x="3502180" y="5036346"/>
            <a:ext cx="5187638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600" kern="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2010601000101010101" pitchFamily="2" charset="-120"/>
              </a:rPr>
              <a:t>楊延齡</a:t>
            </a:r>
            <a:endParaRPr lang="en-US" altLang="zh-CN" sz="3600" kern="0" dirty="0">
              <a:solidFill>
                <a:srgbClr val="000000"/>
              </a:solidFill>
              <a:latin typeface="Times New Roman" panose="02020603050405020304" pitchFamily="18" charset="0"/>
              <a:ea typeface="標楷體" panose="02010601000101010101" pitchFamily="2" charset="-120"/>
            </a:endParaRPr>
          </a:p>
          <a:p>
            <a:pPr algn="ctr"/>
            <a:r>
              <a:rPr lang="en-US" altLang="zh-TW" sz="3600" kern="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2010601000101010101" pitchFamily="2" charset="-120"/>
              </a:rPr>
              <a:t>hayato655169@gmail.com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395301C-7C6D-DC47-AB5B-522E89DD5F1A}"/>
              </a:ext>
            </a:extLst>
          </p:cNvPr>
          <p:cNvSpPr/>
          <p:nvPr/>
        </p:nvSpPr>
        <p:spPr>
          <a:xfrm>
            <a:off x="1" y="621325"/>
            <a:ext cx="12192000" cy="3631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1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Installation</a:t>
            </a:r>
            <a:r>
              <a:rPr lang="zh-TW" altLang="en-US" sz="1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Windows</a:t>
            </a:r>
            <a:endParaRPr kumimoji="1" lang="zh-TW" altLang="en-US" sz="11500" dirty="0"/>
          </a:p>
        </p:txBody>
      </p:sp>
    </p:spTree>
    <p:extLst>
      <p:ext uri="{BB962C8B-B14F-4D97-AF65-F5344CB8AC3E}">
        <p14:creationId xmlns:p14="http://schemas.microsoft.com/office/powerpoint/2010/main" val="373926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0DED2CD-9744-6842-B3CE-F450BDC62CF8}"/>
              </a:ext>
            </a:extLst>
          </p:cNvPr>
          <p:cNvSpPr/>
          <p:nvPr/>
        </p:nvSpPr>
        <p:spPr>
          <a:xfrm>
            <a:off x="0" y="-1"/>
            <a:ext cx="12192000" cy="808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Anaconda3</a:t>
            </a:r>
            <a:endParaRPr kumimoji="1" lang="zh-TW" altLang="en-US" sz="4400" dirty="0"/>
          </a:p>
        </p:txBody>
      </p:sp>
      <p:sp>
        <p:nvSpPr>
          <p:cNvPr id="6" name="向右箭號 5">
            <a:extLst>
              <a:ext uri="{FF2B5EF4-FFF2-40B4-BE49-F238E27FC236}">
                <a16:creationId xmlns:a16="http://schemas.microsoft.com/office/drawing/2014/main" id="{F4AD27CD-329F-494A-A9BD-A3798E2BED4A}"/>
              </a:ext>
            </a:extLst>
          </p:cNvPr>
          <p:cNvSpPr/>
          <p:nvPr/>
        </p:nvSpPr>
        <p:spPr>
          <a:xfrm>
            <a:off x="5566068" y="3198417"/>
            <a:ext cx="764487" cy="8085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BA1A7C77-7A81-43DA-9597-EA02F7251048}"/>
              </a:ext>
            </a:extLst>
          </p:cNvPr>
          <p:cNvGrpSpPr/>
          <p:nvPr/>
        </p:nvGrpSpPr>
        <p:grpSpPr>
          <a:xfrm>
            <a:off x="6905400" y="1883391"/>
            <a:ext cx="4189439" cy="3438575"/>
            <a:chOff x="6414447" y="1815813"/>
            <a:chExt cx="4189439" cy="3438575"/>
          </a:xfrm>
        </p:grpSpPr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AF043B76-166C-5C4F-B9BC-260C6496144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9980"/>
            <a:stretch/>
          </p:blipFill>
          <p:spPr>
            <a:xfrm>
              <a:off x="6414447" y="1815813"/>
              <a:ext cx="4189439" cy="3438575"/>
            </a:xfrm>
            <a:prstGeom prst="rect">
              <a:avLst/>
            </a:prstGeom>
          </p:spPr>
        </p:pic>
        <p:sp>
          <p:nvSpPr>
            <p:cNvPr id="5" name="圓角矩形 4">
              <a:extLst>
                <a:ext uri="{FF2B5EF4-FFF2-40B4-BE49-F238E27FC236}">
                  <a16:creationId xmlns:a16="http://schemas.microsoft.com/office/drawing/2014/main" id="{6A5BCACF-F871-F841-A4BC-30833E0A8F80}"/>
                </a:ext>
              </a:extLst>
            </p:cNvPr>
            <p:cNvSpPr/>
            <p:nvPr/>
          </p:nvSpPr>
          <p:spPr>
            <a:xfrm>
              <a:off x="6799651" y="2967334"/>
              <a:ext cx="2369572" cy="586093"/>
            </a:xfrm>
            <a:prstGeom prst="roundRect">
              <a:avLst/>
            </a:prstGeom>
            <a:noFill/>
            <a:ln w="63500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</p:grp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04B712BF-5A6F-4609-BBB9-8A6CD34F5923}"/>
              </a:ext>
            </a:extLst>
          </p:cNvPr>
          <p:cNvGrpSpPr/>
          <p:nvPr/>
        </p:nvGrpSpPr>
        <p:grpSpPr>
          <a:xfrm>
            <a:off x="1226716" y="1050878"/>
            <a:ext cx="3657388" cy="5638384"/>
            <a:chOff x="354842" y="1037230"/>
            <a:chExt cx="3657388" cy="5638384"/>
          </a:xfrm>
        </p:grpSpPr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E04A54DF-4A25-439B-91AD-5E0CBE5D2D6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4287" r="83993"/>
            <a:stretch/>
          </p:blipFill>
          <p:spPr>
            <a:xfrm>
              <a:off x="354842" y="1037230"/>
              <a:ext cx="3657388" cy="5638384"/>
            </a:xfrm>
            <a:prstGeom prst="rect">
              <a:avLst/>
            </a:prstGeom>
          </p:spPr>
        </p:pic>
        <p:sp>
          <p:nvSpPr>
            <p:cNvPr id="12" name="圓角矩形 4">
              <a:extLst>
                <a:ext uri="{FF2B5EF4-FFF2-40B4-BE49-F238E27FC236}">
                  <a16:creationId xmlns:a16="http://schemas.microsoft.com/office/drawing/2014/main" id="{EBE1FA73-8284-4592-BDA4-D0BFD536CDAE}"/>
                </a:ext>
              </a:extLst>
            </p:cNvPr>
            <p:cNvSpPr/>
            <p:nvPr/>
          </p:nvSpPr>
          <p:spPr>
            <a:xfrm>
              <a:off x="1097161" y="1473958"/>
              <a:ext cx="1850755" cy="409433"/>
            </a:xfrm>
            <a:prstGeom prst="roundRect">
              <a:avLst/>
            </a:prstGeom>
            <a:noFill/>
            <a:ln w="63500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97878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4492BDE8-8104-534D-83AC-DA1D725342AB}"/>
              </a:ext>
            </a:extLst>
          </p:cNvPr>
          <p:cNvSpPr/>
          <p:nvPr/>
        </p:nvSpPr>
        <p:spPr>
          <a:xfrm>
            <a:off x="0" y="-1"/>
            <a:ext cx="12192000" cy="808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Installation (GPU version)</a:t>
            </a:r>
            <a:endParaRPr kumimoji="1" lang="zh-TW" altLang="en-US" sz="4400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F11C6AB-4A31-4117-AF66-486991C779DD}"/>
              </a:ext>
            </a:extLst>
          </p:cNvPr>
          <p:cNvSpPr/>
          <p:nvPr/>
        </p:nvSpPr>
        <p:spPr>
          <a:xfrm>
            <a:off x="4576549" y="856357"/>
            <a:ext cx="7615451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zh-TW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安裝</a:t>
            </a:r>
            <a:r>
              <a:rPr lang="en-US" altLang="zh-TW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RDkit</a:t>
            </a:r>
            <a:endParaRPr lang="en-US" altLang="zh-TW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輸入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conda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create -c 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rdkit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-n my-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rdkit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-env 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rdkit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python=3.7</a:t>
            </a:r>
          </a:p>
          <a:p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輸入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conda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activate my-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rdkit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-env</a:t>
            </a:r>
          </a:p>
          <a:p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zh-TW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lang="en-US" altLang="zh-TW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my-</a:t>
            </a:r>
            <a:r>
              <a:rPr lang="en-US" altLang="zh-TW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rdkit</a:t>
            </a:r>
            <a:r>
              <a:rPr lang="en-US" altLang="zh-TW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-env</a:t>
            </a:r>
            <a:r>
              <a:rPr lang="zh-TW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環境下安裝</a:t>
            </a:r>
            <a:r>
              <a:rPr lang="en-US" altLang="zh-TW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tensorflow2.0</a:t>
            </a:r>
          </a:p>
          <a:p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輸入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conda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install 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tensorflow</a:t>
            </a:r>
            <a:r>
              <a:rPr lang="en-US" altLang="zh-TW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-gpu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=2.0 python=3.7</a:t>
            </a:r>
          </a:p>
          <a:p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r>
              <a:rPr lang="zh-TW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lang="en-US" altLang="zh-TW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my-</a:t>
            </a:r>
            <a:r>
              <a:rPr lang="en-US" altLang="zh-TW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rdkit</a:t>
            </a:r>
            <a:r>
              <a:rPr lang="en-US" altLang="zh-TW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-env</a:t>
            </a:r>
            <a:r>
              <a:rPr lang="zh-TW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環境下安裝</a:t>
            </a:r>
            <a:r>
              <a:rPr lang="en-US" altLang="zh-TW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Keras</a:t>
            </a:r>
            <a:endParaRPr lang="en-US" altLang="zh-TW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輸入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conda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install 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Keras</a:t>
            </a:r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</a:t>
            </a:r>
            <a:r>
              <a:rPr lang="zh-TW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lang="en-US" altLang="zh-TW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my-</a:t>
            </a:r>
            <a:r>
              <a:rPr lang="en-US" altLang="zh-TW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rdkit</a:t>
            </a:r>
            <a:r>
              <a:rPr lang="en-US" altLang="zh-TW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-env</a:t>
            </a:r>
            <a:r>
              <a:rPr lang="zh-TW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環境下安裝</a:t>
            </a:r>
            <a:r>
              <a:rPr lang="en-US" altLang="zh-TW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scikit</a:t>
            </a:r>
            <a:r>
              <a:rPr lang="en-US" altLang="zh-TW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-learn</a:t>
            </a:r>
          </a:p>
          <a:p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輸入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pip install pillow</a:t>
            </a:r>
          </a:p>
          <a:p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輸入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pip install 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scikit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-learn</a:t>
            </a:r>
          </a:p>
          <a:p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</a:t>
            </a:r>
            <a:r>
              <a:rPr lang="zh-TW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安裝</a:t>
            </a:r>
            <a:r>
              <a:rPr lang="en-US" altLang="zh-TW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CUDA (</a:t>
            </a:r>
            <a:r>
              <a:rPr lang="zh-TW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下載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CUDA 10.0</a:t>
            </a:r>
            <a:r>
              <a:rPr lang="en-US" altLang="zh-TW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https://developer.nvidia.com/cuda-toolkit-archiv</a:t>
            </a:r>
            <a:endParaRPr lang="zh-TW" alt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FAAA552E-3EA8-48C6-9687-7A426774ABB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9980"/>
          <a:stretch/>
        </p:blipFill>
        <p:spPr>
          <a:xfrm>
            <a:off x="95535" y="1815813"/>
            <a:ext cx="3815976" cy="3438575"/>
          </a:xfrm>
          <a:prstGeom prst="rect">
            <a:avLst/>
          </a:prstGeom>
        </p:spPr>
      </p:pic>
      <p:sp>
        <p:nvSpPr>
          <p:cNvPr id="8" name="圓角矩形 4">
            <a:extLst>
              <a:ext uri="{FF2B5EF4-FFF2-40B4-BE49-F238E27FC236}">
                <a16:creationId xmlns:a16="http://schemas.microsoft.com/office/drawing/2014/main" id="{F4A51174-FE80-418D-84FD-05851941C879}"/>
              </a:ext>
            </a:extLst>
          </p:cNvPr>
          <p:cNvSpPr/>
          <p:nvPr/>
        </p:nvSpPr>
        <p:spPr>
          <a:xfrm>
            <a:off x="480738" y="2967334"/>
            <a:ext cx="2180575" cy="586093"/>
          </a:xfrm>
          <a:prstGeom prst="roundRect">
            <a:avLst/>
          </a:prstGeom>
          <a:noFill/>
          <a:ln w="635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01E1901E-7B27-4116-A75C-4B485C1D91E1}"/>
              </a:ext>
            </a:extLst>
          </p:cNvPr>
          <p:cNvSpPr txBox="1"/>
          <p:nvPr/>
        </p:nvSpPr>
        <p:spPr>
          <a:xfrm>
            <a:off x="0" y="5338349"/>
            <a:ext cx="44086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如果你電腦的顯示卡</a:t>
            </a:r>
            <a:r>
              <a:rPr lang="en-US" altLang="zh-TW" dirty="0">
                <a:solidFill>
                  <a:srgbClr val="FF0000"/>
                </a:solidFill>
              </a:rPr>
              <a:t>(GPU)</a:t>
            </a:r>
            <a:r>
              <a:rPr lang="zh-TW" altLang="en-US" dirty="0">
                <a:solidFill>
                  <a:srgbClr val="FF0000"/>
                </a:solidFill>
              </a:rPr>
              <a:t>不是</a:t>
            </a:r>
            <a:r>
              <a:rPr lang="en-US" altLang="zh-TW" dirty="0">
                <a:solidFill>
                  <a:srgbClr val="FF0000"/>
                </a:solidFill>
              </a:rPr>
              <a:t>NVIDIA</a:t>
            </a:r>
            <a:r>
              <a:rPr lang="zh-TW" altLang="en-US" dirty="0">
                <a:solidFill>
                  <a:srgbClr val="FF0000"/>
                </a:solidFill>
              </a:rPr>
              <a:t>廠牌或者是</a:t>
            </a:r>
            <a:r>
              <a:rPr lang="en-US" altLang="zh-TW" dirty="0">
                <a:solidFill>
                  <a:srgbClr val="FF0000"/>
                </a:solidFill>
              </a:rPr>
              <a:t>N</a:t>
            </a:r>
            <a:r>
              <a:rPr lang="zh-TW" altLang="en-US" dirty="0">
                <a:solidFill>
                  <a:srgbClr val="FF0000"/>
                </a:solidFill>
              </a:rPr>
              <a:t>牌顯卡但效能不夠好，請安裝下一頁的</a:t>
            </a:r>
            <a:r>
              <a:rPr lang="en-US" altLang="zh-TW" dirty="0">
                <a:solidFill>
                  <a:srgbClr val="FF0000"/>
                </a:solidFill>
              </a:rPr>
              <a:t>CPU</a:t>
            </a:r>
            <a:r>
              <a:rPr lang="zh-TW" altLang="en-US" dirty="0">
                <a:solidFill>
                  <a:srgbClr val="FF0000"/>
                </a:solidFill>
              </a:rPr>
              <a:t>版本</a:t>
            </a:r>
          </a:p>
        </p:txBody>
      </p:sp>
      <p:sp>
        <p:nvSpPr>
          <p:cNvPr id="6" name="向右箭號 5">
            <a:extLst>
              <a:ext uri="{FF2B5EF4-FFF2-40B4-BE49-F238E27FC236}">
                <a16:creationId xmlns:a16="http://schemas.microsoft.com/office/drawing/2014/main" id="{932C5714-18CA-4F9E-9FF0-FE62DE4AA395}"/>
              </a:ext>
            </a:extLst>
          </p:cNvPr>
          <p:cNvSpPr/>
          <p:nvPr/>
        </p:nvSpPr>
        <p:spPr>
          <a:xfrm>
            <a:off x="3948752" y="3429000"/>
            <a:ext cx="627797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584476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0DED2CD-9744-6842-B3CE-F450BDC62CF8}"/>
              </a:ext>
            </a:extLst>
          </p:cNvPr>
          <p:cNvSpPr/>
          <p:nvPr/>
        </p:nvSpPr>
        <p:spPr>
          <a:xfrm>
            <a:off x="0" y="-1"/>
            <a:ext cx="12192000" cy="808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Installation (CPU version)</a:t>
            </a:r>
            <a:endParaRPr kumimoji="1" lang="zh-TW" altLang="en-US" sz="44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330AE37-565B-40FD-8789-B7C4611C840A}"/>
              </a:ext>
            </a:extLst>
          </p:cNvPr>
          <p:cNvSpPr/>
          <p:nvPr/>
        </p:nvSpPr>
        <p:spPr>
          <a:xfrm>
            <a:off x="4549254" y="1224492"/>
            <a:ext cx="7642746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zh-TW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安裝</a:t>
            </a:r>
            <a:r>
              <a:rPr lang="en-US" altLang="zh-TW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RDkit</a:t>
            </a:r>
            <a:endParaRPr lang="en-US" altLang="zh-TW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輸入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conda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create -c 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rdkit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-n my-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rdkit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-env 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rdkit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python=3.7</a:t>
            </a:r>
          </a:p>
          <a:p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輸入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conda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activate my-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rdkit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-env</a:t>
            </a:r>
          </a:p>
          <a:p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zh-TW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lang="en-US" altLang="zh-TW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my-</a:t>
            </a:r>
            <a:r>
              <a:rPr lang="en-US" altLang="zh-TW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rdkit</a:t>
            </a:r>
            <a:r>
              <a:rPr lang="en-US" altLang="zh-TW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-env</a:t>
            </a:r>
            <a:r>
              <a:rPr lang="zh-TW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環境下安裝</a:t>
            </a:r>
            <a:r>
              <a:rPr lang="en-US" altLang="zh-TW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tensorflow2.0</a:t>
            </a:r>
          </a:p>
          <a:p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輸入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conda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install 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tensorflow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=2.0 python=3.7</a:t>
            </a:r>
          </a:p>
          <a:p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r>
              <a:rPr lang="zh-TW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lang="en-US" altLang="zh-TW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my-</a:t>
            </a:r>
            <a:r>
              <a:rPr lang="en-US" altLang="zh-TW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rdkit</a:t>
            </a:r>
            <a:r>
              <a:rPr lang="en-US" altLang="zh-TW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-env</a:t>
            </a:r>
            <a:r>
              <a:rPr lang="zh-TW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環境下安裝</a:t>
            </a:r>
            <a:r>
              <a:rPr lang="en-US" altLang="zh-TW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Keras</a:t>
            </a:r>
            <a:endParaRPr lang="en-US" altLang="zh-TW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輸入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conda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install 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Keras</a:t>
            </a:r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</a:t>
            </a:r>
            <a:r>
              <a:rPr lang="zh-TW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lang="en-US" altLang="zh-TW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my-</a:t>
            </a:r>
            <a:r>
              <a:rPr lang="en-US" altLang="zh-TW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rdkit</a:t>
            </a:r>
            <a:r>
              <a:rPr lang="en-US" altLang="zh-TW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-env</a:t>
            </a:r>
            <a:r>
              <a:rPr lang="zh-TW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環境下安裝</a:t>
            </a:r>
            <a:r>
              <a:rPr lang="en-US" altLang="zh-TW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scikit</a:t>
            </a:r>
            <a:r>
              <a:rPr lang="en-US" altLang="zh-TW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-learn</a:t>
            </a:r>
          </a:p>
          <a:p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輸入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pip install pillow</a:t>
            </a:r>
          </a:p>
          <a:p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輸入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pip install 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scikit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-learn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15B95462-84D7-41AB-9037-B14D07A8B0C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9980"/>
          <a:stretch/>
        </p:blipFill>
        <p:spPr>
          <a:xfrm>
            <a:off x="95535" y="1815813"/>
            <a:ext cx="3815976" cy="3438575"/>
          </a:xfrm>
          <a:prstGeom prst="rect">
            <a:avLst/>
          </a:prstGeom>
        </p:spPr>
      </p:pic>
      <p:sp>
        <p:nvSpPr>
          <p:cNvPr id="10" name="圓角矩形 4">
            <a:extLst>
              <a:ext uri="{FF2B5EF4-FFF2-40B4-BE49-F238E27FC236}">
                <a16:creationId xmlns:a16="http://schemas.microsoft.com/office/drawing/2014/main" id="{803C552F-0A33-46CE-9199-EDE2106F3461}"/>
              </a:ext>
            </a:extLst>
          </p:cNvPr>
          <p:cNvSpPr/>
          <p:nvPr/>
        </p:nvSpPr>
        <p:spPr>
          <a:xfrm>
            <a:off x="480738" y="2967334"/>
            <a:ext cx="2180575" cy="586093"/>
          </a:xfrm>
          <a:prstGeom prst="roundRect">
            <a:avLst/>
          </a:prstGeom>
          <a:noFill/>
          <a:ln w="635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1" name="向右箭號 5">
            <a:extLst>
              <a:ext uri="{FF2B5EF4-FFF2-40B4-BE49-F238E27FC236}">
                <a16:creationId xmlns:a16="http://schemas.microsoft.com/office/drawing/2014/main" id="{67C68803-563A-4447-B94E-B437F574B583}"/>
              </a:ext>
            </a:extLst>
          </p:cNvPr>
          <p:cNvSpPr/>
          <p:nvPr/>
        </p:nvSpPr>
        <p:spPr>
          <a:xfrm>
            <a:off x="3948752" y="3429000"/>
            <a:ext cx="627797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174651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4492BDE8-8104-534D-83AC-DA1D725342AB}"/>
              </a:ext>
            </a:extLst>
          </p:cNvPr>
          <p:cNvSpPr/>
          <p:nvPr/>
        </p:nvSpPr>
        <p:spPr>
          <a:xfrm>
            <a:off x="0" y="-1"/>
            <a:ext cx="12192000" cy="808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4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kumimoji="1" lang="en-US" altLang="zh-CN" sz="4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dkit</a:t>
            </a:r>
            <a:r>
              <a:rPr kumimoji="1" lang="zh-TW" alt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TW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Environment</a:t>
            </a:r>
            <a:endParaRPr kumimoji="1" lang="zh-TW" altLang="en-US" sz="4400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929C2FD7-2290-45B1-8C93-D57268E3736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66" b="28757"/>
          <a:stretch/>
        </p:blipFill>
        <p:spPr>
          <a:xfrm>
            <a:off x="418531" y="1317023"/>
            <a:ext cx="11354937" cy="4885899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8F11C6AB-4A31-4117-AF66-486991C779DD}"/>
              </a:ext>
            </a:extLst>
          </p:cNvPr>
          <p:cNvSpPr/>
          <p:nvPr/>
        </p:nvSpPr>
        <p:spPr>
          <a:xfrm>
            <a:off x="526574" y="831940"/>
            <a:ext cx="111388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安裝完成後，開啟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Anaconda3</a:t>
            </a:r>
            <a:r>
              <a:rPr lang="zh-TW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Navigator</a:t>
            </a:r>
            <a:r>
              <a:rPr lang="zh-TW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會出現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my-</a:t>
            </a:r>
            <a:r>
              <a:rPr lang="en-US" altLang="zh-TW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rdkit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-env</a:t>
            </a:r>
            <a:r>
              <a:rPr lang="zh-TW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，再接著開啟</a:t>
            </a:r>
            <a:r>
              <a:rPr lang="en-US" altLang="zh-TW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JupyterLab</a:t>
            </a:r>
            <a:endParaRPr lang="zh-TW" alt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圓角矩形 4">
            <a:extLst>
              <a:ext uri="{FF2B5EF4-FFF2-40B4-BE49-F238E27FC236}">
                <a16:creationId xmlns:a16="http://schemas.microsoft.com/office/drawing/2014/main" id="{D926AD05-FAFA-40C1-95D7-3BF91094FF9D}"/>
              </a:ext>
            </a:extLst>
          </p:cNvPr>
          <p:cNvSpPr/>
          <p:nvPr/>
        </p:nvSpPr>
        <p:spPr>
          <a:xfrm>
            <a:off x="2620370" y="2797792"/>
            <a:ext cx="1214651" cy="191068"/>
          </a:xfrm>
          <a:prstGeom prst="roundRect">
            <a:avLst/>
          </a:prstGeom>
          <a:noFill/>
          <a:ln w="635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396160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4492BDE8-8104-534D-83AC-DA1D725342AB}"/>
              </a:ext>
            </a:extLst>
          </p:cNvPr>
          <p:cNvSpPr/>
          <p:nvPr/>
        </p:nvSpPr>
        <p:spPr>
          <a:xfrm>
            <a:off x="0" y="-1"/>
            <a:ext cx="12192000" cy="808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</a:t>
            </a:r>
            <a:endParaRPr kumimoji="1" lang="zh-TW" altLang="en-US" sz="44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EF300B0-8350-452E-98A3-FF2AEC608AF8}"/>
              </a:ext>
            </a:extLst>
          </p:cNvPr>
          <p:cNvSpPr/>
          <p:nvPr/>
        </p:nvSpPr>
        <p:spPr>
          <a:xfrm>
            <a:off x="175145" y="2007275"/>
            <a:ext cx="1201685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JupyterLab</a:t>
            </a:r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輸入以下程式碼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altLang="zh-TW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</a:t>
            </a:r>
            <a:r>
              <a:rPr lang="zh-TW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pandas as pd</a:t>
            </a:r>
          </a:p>
          <a:p>
            <a:r>
              <a:rPr lang="en-US" altLang="zh-TW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</a:t>
            </a:r>
            <a:r>
              <a:rPr lang="zh-TW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df= 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pd.read_csv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('logP_dataset.csv')</a:t>
            </a:r>
          </a:p>
          <a:p>
            <a:r>
              <a:rPr lang="en-US" altLang="zh-TW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</a:t>
            </a:r>
            <a:r>
              <a:rPr lang="zh-TW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df.head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</a:t>
            </a:r>
            <a:r>
              <a:rPr lang="zh-TW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rdkit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import Chem </a:t>
            </a:r>
          </a:p>
          <a:p>
            <a:r>
              <a:rPr lang="en-US" altLang="zh-TW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</a:t>
            </a:r>
            <a:r>
              <a:rPr lang="zh-TW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df['mol'] = df['smiles'].apply(lambda x: 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Chem.MolFromSmiles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(x))</a:t>
            </a:r>
          </a:p>
          <a:p>
            <a:r>
              <a:rPr lang="en-US" altLang="zh-TW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</a:t>
            </a:r>
            <a:r>
              <a:rPr lang="zh-TW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rdkit.Chem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import Draw</a:t>
            </a:r>
          </a:p>
          <a:p>
            <a:r>
              <a:rPr lang="en-US" altLang="zh-TW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</a:t>
            </a:r>
            <a:r>
              <a:rPr lang="zh-TW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mols = df['mol'][:20]</a:t>
            </a:r>
          </a:p>
          <a:p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</a:t>
            </a:r>
            <a:r>
              <a:rPr lang="zh-TW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Draw.MolsToGridImage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(mols, 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molsPerRow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=5, 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useSVG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=True,</a:t>
            </a:r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legends=list(df['smiles'][:20].values))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BEC1048-F34C-40B4-8990-FC4284F795D7}"/>
              </a:ext>
            </a:extLst>
          </p:cNvPr>
          <p:cNvSpPr/>
          <p:nvPr/>
        </p:nvSpPr>
        <p:spPr>
          <a:xfrm>
            <a:off x="175146" y="918431"/>
            <a:ext cx="1184170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下載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</a:p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https://drive.google.com/file/d/1M31pmqrie3EMzj6Y8curOmGrm3pY7Eqf/view?usp=sharing</a:t>
            </a:r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0119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4492BDE8-8104-534D-83AC-DA1D725342AB}"/>
              </a:ext>
            </a:extLst>
          </p:cNvPr>
          <p:cNvSpPr/>
          <p:nvPr/>
        </p:nvSpPr>
        <p:spPr>
          <a:xfrm>
            <a:off x="0" y="-1"/>
            <a:ext cx="12192000" cy="808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</a:t>
            </a:r>
            <a:endParaRPr kumimoji="1" lang="zh-TW" altLang="en-US" sz="4400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A862062D-B7F8-41D5-9C4F-CA3D2FC964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866526"/>
            <a:ext cx="9448800" cy="591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3796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1439</TotalTime>
  <Words>546</Words>
  <Application>Microsoft Office PowerPoint</Application>
  <PresentationFormat>寬螢幕</PresentationFormat>
  <Paragraphs>59</Paragraphs>
  <Slides>7</Slides>
  <Notes>6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5" baseType="lpstr">
      <vt:lpstr>等线</vt:lpstr>
      <vt:lpstr>新細明體</vt:lpstr>
      <vt:lpstr>標楷體</vt:lpstr>
      <vt:lpstr>Arial</vt:lpstr>
      <vt:lpstr>Calibri</vt:lpstr>
      <vt:lpstr>Calibri Light</vt:lpstr>
      <vt:lpstr>Times New Roman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PPCC</dc:creator>
  <cp:lastModifiedBy>PPCC</cp:lastModifiedBy>
  <cp:revision>23</cp:revision>
  <dcterms:created xsi:type="dcterms:W3CDTF">2020-08-06T02:53:10Z</dcterms:created>
  <dcterms:modified xsi:type="dcterms:W3CDTF">2020-08-08T09:51:44Z</dcterms:modified>
</cp:coreProperties>
</file>