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8" r:id="rId4"/>
    <p:sldId id="260" r:id="rId5"/>
    <p:sldId id="261" r:id="rId6"/>
    <p:sldId id="262"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5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E6B30-A9C8-4634-8E9B-FE2E8110625E}"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D8F5F-FED6-44B9-9745-85D5A24ABB28}" type="slidenum">
              <a:rPr lang="en-US" smtClean="0"/>
              <a:t>‹#›</a:t>
            </a:fld>
            <a:endParaRPr lang="en-US"/>
          </a:p>
        </p:txBody>
      </p:sp>
    </p:spTree>
    <p:extLst>
      <p:ext uri="{BB962C8B-B14F-4D97-AF65-F5344CB8AC3E}">
        <p14:creationId xmlns:p14="http://schemas.microsoft.com/office/powerpoint/2010/main" val="3067424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3"/>
        <p:cNvGrpSpPr/>
        <p:nvPr/>
      </p:nvGrpSpPr>
      <p:grpSpPr>
        <a:xfrm>
          <a:off x="0" y="0"/>
          <a:ext cx="0" cy="0"/>
          <a:chOff x="0" y="0"/>
          <a:chExt cx="0" cy="0"/>
        </a:xfrm>
      </p:grpSpPr>
      <p:sp>
        <p:nvSpPr>
          <p:cNvPr id="2354" name="Google Shape;2354;g1e4e0c0732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5" name="Google Shape;2355;g1e4e0c0732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305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6"/>
        <p:cNvGrpSpPr/>
        <p:nvPr/>
      </p:nvGrpSpPr>
      <p:grpSpPr>
        <a:xfrm>
          <a:off x="0" y="0"/>
          <a:ext cx="0" cy="0"/>
          <a:chOff x="0" y="0"/>
          <a:chExt cx="0" cy="0"/>
        </a:xfrm>
      </p:grpSpPr>
      <p:sp>
        <p:nvSpPr>
          <p:cNvPr id="3037" name="Google Shape;3037;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8" name="Google Shape;3038;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53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5"/>
        <p:cNvGrpSpPr/>
        <p:nvPr/>
      </p:nvGrpSpPr>
      <p:grpSpPr>
        <a:xfrm>
          <a:off x="0" y="0"/>
          <a:ext cx="0" cy="0"/>
          <a:chOff x="0" y="0"/>
          <a:chExt cx="0" cy="0"/>
        </a:xfrm>
      </p:grpSpPr>
      <p:sp>
        <p:nvSpPr>
          <p:cNvPr id="4286" name="Google Shape;42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7" name="Google Shape;42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52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5"/>
        <p:cNvGrpSpPr/>
        <p:nvPr/>
      </p:nvGrpSpPr>
      <p:grpSpPr>
        <a:xfrm>
          <a:off x="0" y="0"/>
          <a:ext cx="0" cy="0"/>
          <a:chOff x="0" y="0"/>
          <a:chExt cx="0" cy="0"/>
        </a:xfrm>
      </p:grpSpPr>
      <p:sp>
        <p:nvSpPr>
          <p:cNvPr id="4286" name="Google Shape;42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7" name="Google Shape;42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88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8"/>
        <p:cNvGrpSpPr/>
        <p:nvPr/>
      </p:nvGrpSpPr>
      <p:grpSpPr>
        <a:xfrm>
          <a:off x="0" y="0"/>
          <a:ext cx="0" cy="0"/>
          <a:chOff x="0" y="0"/>
          <a:chExt cx="0" cy="0"/>
        </a:xfrm>
      </p:grpSpPr>
      <p:sp>
        <p:nvSpPr>
          <p:cNvPr id="5139" name="Google Shape;5139;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0" name="Google Shape;5140;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2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8"/>
        <p:cNvGrpSpPr/>
        <p:nvPr/>
      </p:nvGrpSpPr>
      <p:grpSpPr>
        <a:xfrm>
          <a:off x="0" y="0"/>
          <a:ext cx="0" cy="0"/>
          <a:chOff x="0" y="0"/>
          <a:chExt cx="0" cy="0"/>
        </a:xfrm>
      </p:grpSpPr>
      <p:sp>
        <p:nvSpPr>
          <p:cNvPr id="5139" name="Google Shape;5139;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0" name="Google Shape;5140;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550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8"/>
        <p:cNvGrpSpPr/>
        <p:nvPr/>
      </p:nvGrpSpPr>
      <p:grpSpPr>
        <a:xfrm>
          <a:off x="0" y="0"/>
          <a:ext cx="0" cy="0"/>
          <a:chOff x="0" y="0"/>
          <a:chExt cx="0" cy="0"/>
        </a:xfrm>
      </p:grpSpPr>
      <p:sp>
        <p:nvSpPr>
          <p:cNvPr id="5139" name="Google Shape;5139;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0" name="Google Shape;5140;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94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8a9292ba82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8a9292ba82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74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84C564-A188-459D-9862-9AE41562395E}"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8080E-D674-4A80-B6F8-AA55818B5515}" type="slidenum">
              <a:rPr lang="en-US" smtClean="0"/>
              <a:t>‹#›</a:t>
            </a:fld>
            <a:endParaRPr lang="en-US"/>
          </a:p>
        </p:txBody>
      </p:sp>
    </p:spTree>
    <p:extLst>
      <p:ext uri="{BB962C8B-B14F-4D97-AF65-F5344CB8AC3E}">
        <p14:creationId xmlns:p14="http://schemas.microsoft.com/office/powerpoint/2010/main" val="277237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4C564-A188-459D-9862-9AE41562395E}"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8080E-D674-4A80-B6F8-AA55818B5515}" type="slidenum">
              <a:rPr lang="en-US" smtClean="0"/>
              <a:t>‹#›</a:t>
            </a:fld>
            <a:endParaRPr lang="en-US"/>
          </a:p>
        </p:txBody>
      </p:sp>
    </p:spTree>
    <p:extLst>
      <p:ext uri="{BB962C8B-B14F-4D97-AF65-F5344CB8AC3E}">
        <p14:creationId xmlns:p14="http://schemas.microsoft.com/office/powerpoint/2010/main" val="52810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4C564-A188-459D-9862-9AE41562395E}"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8080E-D674-4A80-B6F8-AA55818B5515}" type="slidenum">
              <a:rPr lang="en-US" smtClean="0"/>
              <a:t>‹#›</a:t>
            </a:fld>
            <a:endParaRPr lang="en-US"/>
          </a:p>
        </p:txBody>
      </p:sp>
    </p:spTree>
    <p:extLst>
      <p:ext uri="{BB962C8B-B14F-4D97-AF65-F5344CB8AC3E}">
        <p14:creationId xmlns:p14="http://schemas.microsoft.com/office/powerpoint/2010/main" val="242194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5"/>
        <p:cNvGrpSpPr/>
        <p:nvPr/>
      </p:nvGrpSpPr>
      <p:grpSpPr>
        <a:xfrm>
          <a:off x="0" y="0"/>
          <a:ext cx="0" cy="0"/>
          <a:chOff x="0" y="0"/>
          <a:chExt cx="0" cy="0"/>
        </a:xfrm>
      </p:grpSpPr>
      <p:sp>
        <p:nvSpPr>
          <p:cNvPr id="156" name="Google Shape;156;p9"/>
          <p:cNvSpPr/>
          <p:nvPr/>
        </p:nvSpPr>
        <p:spPr>
          <a:xfrm>
            <a:off x="467900" y="521367"/>
            <a:ext cx="11282400" cy="58448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9"/>
          <p:cNvSpPr txBox="1">
            <a:spLocks noGrp="1"/>
          </p:cNvSpPr>
          <p:nvPr>
            <p:ph type="title"/>
          </p:nvPr>
        </p:nvSpPr>
        <p:spPr>
          <a:xfrm>
            <a:off x="5613800" y="2161333"/>
            <a:ext cx="5287600" cy="171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2000"/>
            </a:lvl1pPr>
            <a:lvl2pPr lvl="1" algn="ctr" rtl="0">
              <a:spcBef>
                <a:spcPts val="0"/>
              </a:spcBef>
              <a:spcAft>
                <a:spcPts val="0"/>
              </a:spcAft>
              <a:buSzPts val="3500"/>
              <a:buFont typeface="Bakbak One"/>
              <a:buNone/>
              <a:defRPr>
                <a:latin typeface="Bakbak One"/>
                <a:ea typeface="Bakbak One"/>
                <a:cs typeface="Bakbak One"/>
                <a:sym typeface="Bakbak One"/>
              </a:defRPr>
            </a:lvl2pPr>
            <a:lvl3pPr lvl="2" algn="ctr" rtl="0">
              <a:spcBef>
                <a:spcPts val="0"/>
              </a:spcBef>
              <a:spcAft>
                <a:spcPts val="0"/>
              </a:spcAft>
              <a:buSzPts val="3500"/>
              <a:buFont typeface="Bakbak One"/>
              <a:buNone/>
              <a:defRPr>
                <a:latin typeface="Bakbak One"/>
                <a:ea typeface="Bakbak One"/>
                <a:cs typeface="Bakbak One"/>
                <a:sym typeface="Bakbak One"/>
              </a:defRPr>
            </a:lvl3pPr>
            <a:lvl4pPr lvl="3" algn="ctr" rtl="0">
              <a:spcBef>
                <a:spcPts val="0"/>
              </a:spcBef>
              <a:spcAft>
                <a:spcPts val="0"/>
              </a:spcAft>
              <a:buSzPts val="3500"/>
              <a:buFont typeface="Bakbak One"/>
              <a:buNone/>
              <a:defRPr>
                <a:latin typeface="Bakbak One"/>
                <a:ea typeface="Bakbak One"/>
                <a:cs typeface="Bakbak One"/>
                <a:sym typeface="Bakbak One"/>
              </a:defRPr>
            </a:lvl4pPr>
            <a:lvl5pPr lvl="4" algn="ctr" rtl="0">
              <a:spcBef>
                <a:spcPts val="0"/>
              </a:spcBef>
              <a:spcAft>
                <a:spcPts val="0"/>
              </a:spcAft>
              <a:buSzPts val="3500"/>
              <a:buFont typeface="Bakbak One"/>
              <a:buNone/>
              <a:defRPr>
                <a:latin typeface="Bakbak One"/>
                <a:ea typeface="Bakbak One"/>
                <a:cs typeface="Bakbak One"/>
                <a:sym typeface="Bakbak One"/>
              </a:defRPr>
            </a:lvl5pPr>
            <a:lvl6pPr lvl="5" algn="ctr" rtl="0">
              <a:spcBef>
                <a:spcPts val="0"/>
              </a:spcBef>
              <a:spcAft>
                <a:spcPts val="0"/>
              </a:spcAft>
              <a:buSzPts val="3500"/>
              <a:buFont typeface="Bakbak One"/>
              <a:buNone/>
              <a:defRPr>
                <a:latin typeface="Bakbak One"/>
                <a:ea typeface="Bakbak One"/>
                <a:cs typeface="Bakbak One"/>
                <a:sym typeface="Bakbak One"/>
              </a:defRPr>
            </a:lvl6pPr>
            <a:lvl7pPr lvl="6" algn="ctr" rtl="0">
              <a:spcBef>
                <a:spcPts val="0"/>
              </a:spcBef>
              <a:spcAft>
                <a:spcPts val="0"/>
              </a:spcAft>
              <a:buSzPts val="3500"/>
              <a:buFont typeface="Bakbak One"/>
              <a:buNone/>
              <a:defRPr>
                <a:latin typeface="Bakbak One"/>
                <a:ea typeface="Bakbak One"/>
                <a:cs typeface="Bakbak One"/>
                <a:sym typeface="Bakbak One"/>
              </a:defRPr>
            </a:lvl7pPr>
            <a:lvl8pPr lvl="7" algn="ctr" rtl="0">
              <a:spcBef>
                <a:spcPts val="0"/>
              </a:spcBef>
              <a:spcAft>
                <a:spcPts val="0"/>
              </a:spcAft>
              <a:buSzPts val="3500"/>
              <a:buFont typeface="Bakbak One"/>
              <a:buNone/>
              <a:defRPr>
                <a:latin typeface="Bakbak One"/>
                <a:ea typeface="Bakbak One"/>
                <a:cs typeface="Bakbak One"/>
                <a:sym typeface="Bakbak One"/>
              </a:defRPr>
            </a:lvl8pPr>
            <a:lvl9pPr lvl="8" algn="ctr"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158" name="Google Shape;158;p9"/>
          <p:cNvSpPr txBox="1">
            <a:spLocks noGrp="1"/>
          </p:cNvSpPr>
          <p:nvPr>
            <p:ph type="subTitle" idx="1"/>
          </p:nvPr>
        </p:nvSpPr>
        <p:spPr>
          <a:xfrm>
            <a:off x="5613933" y="3871733"/>
            <a:ext cx="5287600" cy="78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951856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683"/>
        <p:cNvGrpSpPr/>
        <p:nvPr/>
      </p:nvGrpSpPr>
      <p:grpSpPr>
        <a:xfrm>
          <a:off x="0" y="0"/>
          <a:ext cx="0" cy="0"/>
          <a:chOff x="0" y="0"/>
          <a:chExt cx="0" cy="0"/>
        </a:xfrm>
      </p:grpSpPr>
      <p:sp>
        <p:nvSpPr>
          <p:cNvPr id="684" name="Google Shape;684;p23"/>
          <p:cNvSpPr/>
          <p:nvPr/>
        </p:nvSpPr>
        <p:spPr>
          <a:xfrm>
            <a:off x="467900" y="521367"/>
            <a:ext cx="11282400" cy="58448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5" name="Google Shape;685;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686" name="Google Shape;686;p23"/>
          <p:cNvSpPr txBox="1">
            <a:spLocks noGrp="1"/>
          </p:cNvSpPr>
          <p:nvPr>
            <p:ph type="subTitle" idx="1"/>
          </p:nvPr>
        </p:nvSpPr>
        <p:spPr>
          <a:xfrm>
            <a:off x="6662060" y="2007600"/>
            <a:ext cx="4038000" cy="36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7" name="Google Shape;687;p23"/>
          <p:cNvSpPr txBox="1">
            <a:spLocks noGrp="1"/>
          </p:cNvSpPr>
          <p:nvPr>
            <p:ph type="subTitle" idx="2"/>
          </p:nvPr>
        </p:nvSpPr>
        <p:spPr>
          <a:xfrm>
            <a:off x="1491933" y="2007600"/>
            <a:ext cx="4038000" cy="36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8" name="Google Shape;688;p23"/>
          <p:cNvGrpSpPr/>
          <p:nvPr/>
        </p:nvGrpSpPr>
        <p:grpSpPr>
          <a:xfrm rot="10800000" flipH="1">
            <a:off x="467905" y="521433"/>
            <a:ext cx="368400" cy="5844800"/>
            <a:chOff x="8536254" y="391075"/>
            <a:chExt cx="276300" cy="4383600"/>
          </a:xfrm>
        </p:grpSpPr>
        <p:sp>
          <p:nvSpPr>
            <p:cNvPr id="689" name="Google Shape;689;p23"/>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23"/>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23"/>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3"/>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23"/>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23"/>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3"/>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23"/>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23"/>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3"/>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3"/>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3"/>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3"/>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3"/>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3"/>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3"/>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3"/>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3"/>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3"/>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3"/>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23"/>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23"/>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3"/>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23"/>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23"/>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3"/>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23"/>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23"/>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3"/>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3"/>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3"/>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3"/>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3"/>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3"/>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3"/>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3"/>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3"/>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3"/>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3"/>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3"/>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738" name="Google Shape;738;p23"/>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739" name="Google Shape;739;p23"/>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740" name="Google Shape;740;p23"/>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741" name="Google Shape;741;p23"/>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742" name="Google Shape;742;p23"/>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743" name="Google Shape;743;p23"/>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744" name="Google Shape;744;p23"/>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3992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87"/>
        <p:cNvGrpSpPr/>
        <p:nvPr/>
      </p:nvGrpSpPr>
      <p:grpSpPr>
        <a:xfrm>
          <a:off x="0" y="0"/>
          <a:ext cx="0" cy="0"/>
          <a:chOff x="0" y="0"/>
          <a:chExt cx="0" cy="0"/>
        </a:xfrm>
      </p:grpSpPr>
      <p:sp>
        <p:nvSpPr>
          <p:cNvPr id="888" name="Google Shape;888;p27"/>
          <p:cNvSpPr/>
          <p:nvPr/>
        </p:nvSpPr>
        <p:spPr>
          <a:xfrm>
            <a:off x="467900" y="521367"/>
            <a:ext cx="11282400" cy="58448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9" name="Google Shape;889;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90" name="Google Shape;890;p27"/>
          <p:cNvSpPr txBox="1">
            <a:spLocks noGrp="1"/>
          </p:cNvSpPr>
          <p:nvPr>
            <p:ph type="subTitle" idx="1"/>
          </p:nvPr>
        </p:nvSpPr>
        <p:spPr>
          <a:xfrm>
            <a:off x="1483473" y="30979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1" name="Google Shape;891;p27"/>
          <p:cNvSpPr txBox="1">
            <a:spLocks noGrp="1"/>
          </p:cNvSpPr>
          <p:nvPr>
            <p:ph type="subTitle" idx="2"/>
          </p:nvPr>
        </p:nvSpPr>
        <p:spPr>
          <a:xfrm>
            <a:off x="4776600" y="30979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2" name="Google Shape;892;p27"/>
          <p:cNvSpPr txBox="1">
            <a:spLocks noGrp="1"/>
          </p:cNvSpPr>
          <p:nvPr>
            <p:ph type="subTitle" idx="3"/>
          </p:nvPr>
        </p:nvSpPr>
        <p:spPr>
          <a:xfrm>
            <a:off x="1483473" y="54155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3" name="Google Shape;893;p27"/>
          <p:cNvSpPr txBox="1">
            <a:spLocks noGrp="1"/>
          </p:cNvSpPr>
          <p:nvPr>
            <p:ph type="subTitle" idx="4"/>
          </p:nvPr>
        </p:nvSpPr>
        <p:spPr>
          <a:xfrm>
            <a:off x="4776600" y="54155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4" name="Google Shape;894;p27"/>
          <p:cNvSpPr txBox="1">
            <a:spLocks noGrp="1"/>
          </p:cNvSpPr>
          <p:nvPr>
            <p:ph type="subTitle" idx="5"/>
          </p:nvPr>
        </p:nvSpPr>
        <p:spPr>
          <a:xfrm>
            <a:off x="8069727" y="30979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5" name="Google Shape;895;p27"/>
          <p:cNvSpPr txBox="1">
            <a:spLocks noGrp="1"/>
          </p:cNvSpPr>
          <p:nvPr>
            <p:ph type="subTitle" idx="6"/>
          </p:nvPr>
        </p:nvSpPr>
        <p:spPr>
          <a:xfrm>
            <a:off x="8069727" y="54155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6" name="Google Shape;896;p27"/>
          <p:cNvSpPr txBox="1">
            <a:spLocks noGrp="1"/>
          </p:cNvSpPr>
          <p:nvPr>
            <p:ph type="subTitle" idx="7"/>
          </p:nvPr>
        </p:nvSpPr>
        <p:spPr>
          <a:xfrm>
            <a:off x="1481473" y="2749317"/>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897" name="Google Shape;897;p27"/>
          <p:cNvSpPr txBox="1">
            <a:spLocks noGrp="1"/>
          </p:cNvSpPr>
          <p:nvPr>
            <p:ph type="subTitle" idx="8"/>
          </p:nvPr>
        </p:nvSpPr>
        <p:spPr>
          <a:xfrm>
            <a:off x="4774600" y="2749317"/>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898" name="Google Shape;898;p27"/>
          <p:cNvSpPr txBox="1">
            <a:spLocks noGrp="1"/>
          </p:cNvSpPr>
          <p:nvPr>
            <p:ph type="subTitle" idx="9"/>
          </p:nvPr>
        </p:nvSpPr>
        <p:spPr>
          <a:xfrm>
            <a:off x="8067727" y="2749317"/>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899" name="Google Shape;899;p27"/>
          <p:cNvSpPr txBox="1">
            <a:spLocks noGrp="1"/>
          </p:cNvSpPr>
          <p:nvPr>
            <p:ph type="subTitle" idx="13"/>
          </p:nvPr>
        </p:nvSpPr>
        <p:spPr>
          <a:xfrm>
            <a:off x="1481473" y="5065400"/>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900" name="Google Shape;900;p27"/>
          <p:cNvSpPr txBox="1">
            <a:spLocks noGrp="1"/>
          </p:cNvSpPr>
          <p:nvPr>
            <p:ph type="subTitle" idx="14"/>
          </p:nvPr>
        </p:nvSpPr>
        <p:spPr>
          <a:xfrm>
            <a:off x="4774600" y="5065400"/>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901" name="Google Shape;901;p27"/>
          <p:cNvSpPr txBox="1">
            <a:spLocks noGrp="1"/>
          </p:cNvSpPr>
          <p:nvPr>
            <p:ph type="subTitle" idx="15"/>
          </p:nvPr>
        </p:nvSpPr>
        <p:spPr>
          <a:xfrm>
            <a:off x="8067727" y="5065400"/>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grpSp>
        <p:nvGrpSpPr>
          <p:cNvPr id="902" name="Google Shape;902;p27"/>
          <p:cNvGrpSpPr/>
          <p:nvPr/>
        </p:nvGrpSpPr>
        <p:grpSpPr>
          <a:xfrm rot="10800000" flipH="1">
            <a:off x="467905" y="521433"/>
            <a:ext cx="368400" cy="5844800"/>
            <a:chOff x="8536254" y="391075"/>
            <a:chExt cx="276300" cy="4383600"/>
          </a:xfrm>
        </p:grpSpPr>
        <p:sp>
          <p:nvSpPr>
            <p:cNvPr id="903" name="Google Shape;903;p27"/>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27"/>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27"/>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27"/>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27"/>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27"/>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27"/>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27"/>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27"/>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27"/>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27"/>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27"/>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27"/>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27"/>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27"/>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27"/>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27"/>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27"/>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27"/>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27"/>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27"/>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27"/>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27"/>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27"/>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27"/>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27"/>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27"/>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27"/>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27"/>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27"/>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27"/>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27"/>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27"/>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27"/>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27"/>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27"/>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27"/>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27"/>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27"/>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27"/>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27"/>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27"/>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27"/>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27"/>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27"/>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27"/>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27"/>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27"/>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27"/>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952" name="Google Shape;952;p27"/>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953" name="Google Shape;953;p27"/>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954" name="Google Shape;954;p27"/>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955" name="Google Shape;955;p27"/>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956" name="Google Shape;956;p27"/>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957" name="Google Shape;957;p27"/>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958" name="Google Shape;958;p27"/>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27"/>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8258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4C564-A188-459D-9862-9AE41562395E}"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8080E-D674-4A80-B6F8-AA55818B5515}" type="slidenum">
              <a:rPr lang="en-US" smtClean="0"/>
              <a:t>‹#›</a:t>
            </a:fld>
            <a:endParaRPr lang="en-US"/>
          </a:p>
        </p:txBody>
      </p:sp>
    </p:spTree>
    <p:extLst>
      <p:ext uri="{BB962C8B-B14F-4D97-AF65-F5344CB8AC3E}">
        <p14:creationId xmlns:p14="http://schemas.microsoft.com/office/powerpoint/2010/main" val="372633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84C564-A188-459D-9862-9AE41562395E}"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8080E-D674-4A80-B6F8-AA55818B5515}" type="slidenum">
              <a:rPr lang="en-US" smtClean="0"/>
              <a:t>‹#›</a:t>
            </a:fld>
            <a:endParaRPr lang="en-US"/>
          </a:p>
        </p:txBody>
      </p:sp>
    </p:spTree>
    <p:extLst>
      <p:ext uri="{BB962C8B-B14F-4D97-AF65-F5344CB8AC3E}">
        <p14:creationId xmlns:p14="http://schemas.microsoft.com/office/powerpoint/2010/main" val="292733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84C564-A188-459D-9862-9AE41562395E}"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8080E-D674-4A80-B6F8-AA55818B5515}" type="slidenum">
              <a:rPr lang="en-US" smtClean="0"/>
              <a:t>‹#›</a:t>
            </a:fld>
            <a:endParaRPr lang="en-US"/>
          </a:p>
        </p:txBody>
      </p:sp>
    </p:spTree>
    <p:extLst>
      <p:ext uri="{BB962C8B-B14F-4D97-AF65-F5344CB8AC3E}">
        <p14:creationId xmlns:p14="http://schemas.microsoft.com/office/powerpoint/2010/main" val="230425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84C564-A188-459D-9862-9AE41562395E}"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18080E-D674-4A80-B6F8-AA55818B5515}" type="slidenum">
              <a:rPr lang="en-US" smtClean="0"/>
              <a:t>‹#›</a:t>
            </a:fld>
            <a:endParaRPr lang="en-US"/>
          </a:p>
        </p:txBody>
      </p:sp>
    </p:spTree>
    <p:extLst>
      <p:ext uri="{BB962C8B-B14F-4D97-AF65-F5344CB8AC3E}">
        <p14:creationId xmlns:p14="http://schemas.microsoft.com/office/powerpoint/2010/main" val="91662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84C564-A188-459D-9862-9AE41562395E}"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18080E-D674-4A80-B6F8-AA55818B5515}" type="slidenum">
              <a:rPr lang="en-US" smtClean="0"/>
              <a:t>‹#›</a:t>
            </a:fld>
            <a:endParaRPr lang="en-US"/>
          </a:p>
        </p:txBody>
      </p:sp>
    </p:spTree>
    <p:extLst>
      <p:ext uri="{BB962C8B-B14F-4D97-AF65-F5344CB8AC3E}">
        <p14:creationId xmlns:p14="http://schemas.microsoft.com/office/powerpoint/2010/main" val="153106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4C564-A188-459D-9862-9AE41562395E}"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18080E-D674-4A80-B6F8-AA55818B5515}" type="slidenum">
              <a:rPr lang="en-US" smtClean="0"/>
              <a:t>‹#›</a:t>
            </a:fld>
            <a:endParaRPr lang="en-US"/>
          </a:p>
        </p:txBody>
      </p:sp>
    </p:spTree>
    <p:extLst>
      <p:ext uri="{BB962C8B-B14F-4D97-AF65-F5344CB8AC3E}">
        <p14:creationId xmlns:p14="http://schemas.microsoft.com/office/powerpoint/2010/main" val="134980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84C564-A188-459D-9862-9AE41562395E}"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8080E-D674-4A80-B6F8-AA55818B5515}" type="slidenum">
              <a:rPr lang="en-US" smtClean="0"/>
              <a:t>‹#›</a:t>
            </a:fld>
            <a:endParaRPr lang="en-US"/>
          </a:p>
        </p:txBody>
      </p:sp>
    </p:spTree>
    <p:extLst>
      <p:ext uri="{BB962C8B-B14F-4D97-AF65-F5344CB8AC3E}">
        <p14:creationId xmlns:p14="http://schemas.microsoft.com/office/powerpoint/2010/main" val="1623377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84C564-A188-459D-9862-9AE41562395E}"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8080E-D674-4A80-B6F8-AA55818B5515}" type="slidenum">
              <a:rPr lang="en-US" smtClean="0"/>
              <a:t>‹#›</a:t>
            </a:fld>
            <a:endParaRPr lang="en-US"/>
          </a:p>
        </p:txBody>
      </p:sp>
    </p:spTree>
    <p:extLst>
      <p:ext uri="{BB962C8B-B14F-4D97-AF65-F5344CB8AC3E}">
        <p14:creationId xmlns:p14="http://schemas.microsoft.com/office/powerpoint/2010/main" val="34151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4C564-A188-459D-9862-9AE41562395E}" type="datetimeFigureOut">
              <a:rPr lang="en-US" smtClean="0"/>
              <a:t>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8080E-D674-4A80-B6F8-AA55818B5515}" type="slidenum">
              <a:rPr lang="en-US" smtClean="0"/>
              <a:t>‹#›</a:t>
            </a:fld>
            <a:endParaRPr lang="en-US"/>
          </a:p>
        </p:txBody>
      </p:sp>
    </p:spTree>
    <p:extLst>
      <p:ext uri="{BB962C8B-B14F-4D97-AF65-F5344CB8AC3E}">
        <p14:creationId xmlns:p14="http://schemas.microsoft.com/office/powerpoint/2010/main" val="3450777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6"/>
        <p:cNvGrpSpPr/>
        <p:nvPr/>
      </p:nvGrpSpPr>
      <p:grpSpPr>
        <a:xfrm>
          <a:off x="0" y="0"/>
          <a:ext cx="0" cy="0"/>
          <a:chOff x="0" y="0"/>
          <a:chExt cx="0" cy="0"/>
        </a:xfrm>
      </p:grpSpPr>
      <p:sp>
        <p:nvSpPr>
          <p:cNvPr id="2357" name="Google Shape;2357;p36"/>
          <p:cNvSpPr txBox="1">
            <a:spLocks noGrp="1"/>
          </p:cNvSpPr>
          <p:nvPr>
            <p:ph type="ctrTitle"/>
          </p:nvPr>
        </p:nvSpPr>
        <p:spPr>
          <a:xfrm>
            <a:off x="950967" y="2149800"/>
            <a:ext cx="6065200" cy="2070800"/>
          </a:xfrm>
          <a:prstGeom prst="rect">
            <a:avLst/>
          </a:prstGeom>
        </p:spPr>
        <p:txBody>
          <a:bodyPr spcFirstLastPara="1" vert="horz" wrap="square" lIns="121900" tIns="121900" rIns="121900" bIns="121900" rtlCol="0" anchor="b" anchorCtr="0">
            <a:noAutofit/>
          </a:bodyPr>
          <a:lstStyle/>
          <a:p>
            <a:pPr algn="l">
              <a:spcBef>
                <a:spcPts val="0"/>
              </a:spcBef>
            </a:pPr>
            <a:r>
              <a:rPr lang="en" smtClean="0"/>
              <a:t>Website mua bán linh kiện máy tính</a:t>
            </a:r>
            <a:endParaRPr/>
          </a:p>
        </p:txBody>
      </p:sp>
      <p:sp>
        <p:nvSpPr>
          <p:cNvPr id="2358" name="Google Shape;2358;p36"/>
          <p:cNvSpPr txBox="1">
            <a:spLocks noGrp="1"/>
          </p:cNvSpPr>
          <p:nvPr>
            <p:ph type="subTitle" idx="1"/>
          </p:nvPr>
        </p:nvSpPr>
        <p:spPr>
          <a:xfrm>
            <a:off x="950967" y="4220600"/>
            <a:ext cx="6065200" cy="487600"/>
          </a:xfrm>
          <a:prstGeom prst="rect">
            <a:avLst/>
          </a:prstGeom>
        </p:spPr>
        <p:txBody>
          <a:bodyPr spcFirstLastPara="1" vert="horz" wrap="square" lIns="121900" tIns="121900" rIns="121900" bIns="121900" rtlCol="0" anchor="ctr" anchorCtr="0">
            <a:noAutofit/>
          </a:bodyPr>
          <a:lstStyle/>
          <a:p>
            <a:pPr algn="l">
              <a:spcBef>
                <a:spcPts val="0"/>
              </a:spcBef>
            </a:pPr>
            <a:r>
              <a:rPr lang="en-US" err="1" smtClean="0"/>
              <a:t>Chuyên</a:t>
            </a:r>
            <a:r>
              <a:rPr lang="en-US" smtClean="0"/>
              <a:t> </a:t>
            </a:r>
            <a:r>
              <a:rPr lang="en-US" err="1" smtClean="0"/>
              <a:t>cung</a:t>
            </a:r>
            <a:r>
              <a:rPr lang="en-US" smtClean="0"/>
              <a:t> </a:t>
            </a:r>
            <a:r>
              <a:rPr lang="en-US" err="1" smtClean="0"/>
              <a:t>cấp</a:t>
            </a:r>
            <a:r>
              <a:rPr lang="en-US" smtClean="0"/>
              <a:t> </a:t>
            </a:r>
            <a:r>
              <a:rPr lang="en-US" err="1" smtClean="0"/>
              <a:t>các</a:t>
            </a:r>
            <a:r>
              <a:rPr lang="en-US" smtClean="0"/>
              <a:t> </a:t>
            </a:r>
            <a:r>
              <a:rPr lang="en-US" err="1" smtClean="0"/>
              <a:t>linh</a:t>
            </a:r>
            <a:r>
              <a:rPr lang="en-US" smtClean="0"/>
              <a:t> </a:t>
            </a:r>
            <a:r>
              <a:rPr lang="en-US" err="1" smtClean="0"/>
              <a:t>kiện</a:t>
            </a:r>
            <a:r>
              <a:rPr lang="en-US" smtClean="0"/>
              <a:t> </a:t>
            </a:r>
            <a:r>
              <a:rPr lang="en-US" err="1" smtClean="0"/>
              <a:t>máy</a:t>
            </a:r>
            <a:r>
              <a:rPr lang="en-US" smtClean="0"/>
              <a:t> </a:t>
            </a:r>
            <a:r>
              <a:rPr lang="en-US" err="1" smtClean="0"/>
              <a:t>tính</a:t>
            </a:r>
            <a:r>
              <a:rPr lang="en-US" smtClean="0"/>
              <a:t> </a:t>
            </a:r>
            <a:endParaRPr/>
          </a:p>
        </p:txBody>
      </p:sp>
      <p:grpSp>
        <p:nvGrpSpPr>
          <p:cNvPr id="2359" name="Google Shape;2359;p36"/>
          <p:cNvGrpSpPr/>
          <p:nvPr/>
        </p:nvGrpSpPr>
        <p:grpSpPr>
          <a:xfrm>
            <a:off x="7079500" y="521433"/>
            <a:ext cx="4670800" cy="5844800"/>
            <a:chOff x="5309625" y="391075"/>
            <a:chExt cx="3503100" cy="4383600"/>
          </a:xfrm>
        </p:grpSpPr>
        <p:grpSp>
          <p:nvGrpSpPr>
            <p:cNvPr id="2360" name="Google Shape;2360;p36"/>
            <p:cNvGrpSpPr/>
            <p:nvPr/>
          </p:nvGrpSpPr>
          <p:grpSpPr>
            <a:xfrm>
              <a:off x="5309625" y="391075"/>
              <a:ext cx="3503100" cy="4383600"/>
              <a:chOff x="5309625" y="391075"/>
              <a:chExt cx="3503100" cy="4383600"/>
            </a:xfrm>
          </p:grpSpPr>
          <p:sp>
            <p:nvSpPr>
              <p:cNvPr id="2361" name="Google Shape;2361;p36"/>
              <p:cNvSpPr/>
              <p:nvPr/>
            </p:nvSpPr>
            <p:spPr>
              <a:xfrm>
                <a:off x="5309625" y="391075"/>
                <a:ext cx="35031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362" name="Google Shape;2362;p36"/>
              <p:cNvGrpSpPr/>
              <p:nvPr/>
            </p:nvGrpSpPr>
            <p:grpSpPr>
              <a:xfrm>
                <a:off x="5314549" y="395586"/>
                <a:ext cx="3493047" cy="4375061"/>
                <a:chOff x="697175" y="461850"/>
                <a:chExt cx="1672675" cy="2098250"/>
              </a:xfrm>
            </p:grpSpPr>
            <p:sp>
              <p:nvSpPr>
                <p:cNvPr id="2363" name="Google Shape;2363;p36"/>
                <p:cNvSpPr/>
                <p:nvPr/>
              </p:nvSpPr>
              <p:spPr>
                <a:xfrm>
                  <a:off x="1341150" y="2552100"/>
                  <a:ext cx="18000" cy="6525"/>
                </a:xfrm>
                <a:custGeom>
                  <a:avLst/>
                  <a:gdLst/>
                  <a:ahLst/>
                  <a:cxnLst/>
                  <a:rect l="l" t="t" r="r" b="b"/>
                  <a:pathLst>
                    <a:path w="720" h="261" extrusionOk="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4" name="Google Shape;2364;p36"/>
                <p:cNvSpPr/>
                <p:nvPr/>
              </p:nvSpPr>
              <p:spPr>
                <a:xfrm>
                  <a:off x="1332375" y="2556175"/>
                  <a:ext cx="6350" cy="3425"/>
                </a:xfrm>
                <a:custGeom>
                  <a:avLst/>
                  <a:gdLst/>
                  <a:ahLst/>
                  <a:cxnLst/>
                  <a:rect l="l" t="t" r="r" b="b"/>
                  <a:pathLst>
                    <a:path w="254" h="137" extrusionOk="0">
                      <a:moveTo>
                        <a:pt x="59" y="1"/>
                      </a:moveTo>
                      <a:cubicBezTo>
                        <a:pt x="40" y="59"/>
                        <a:pt x="40" y="78"/>
                        <a:pt x="1" y="137"/>
                      </a:cubicBezTo>
                      <a:lnTo>
                        <a:pt x="254" y="137"/>
                      </a:lnTo>
                      <a:lnTo>
                        <a:pt x="5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5" name="Google Shape;2365;p36"/>
                <p:cNvSpPr/>
                <p:nvPr/>
              </p:nvSpPr>
              <p:spPr>
                <a:xfrm>
                  <a:off x="1223925" y="2494400"/>
                  <a:ext cx="20950" cy="11450"/>
                </a:xfrm>
                <a:custGeom>
                  <a:avLst/>
                  <a:gdLst/>
                  <a:ahLst/>
                  <a:cxnLst/>
                  <a:rect l="l" t="t" r="r" b="b"/>
                  <a:pathLst>
                    <a:path w="838" h="458" extrusionOk="0">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6" name="Google Shape;2366;p36"/>
                <p:cNvSpPr/>
                <p:nvPr/>
              </p:nvSpPr>
              <p:spPr>
                <a:xfrm>
                  <a:off x="1233175" y="2490050"/>
                  <a:ext cx="19950" cy="11200"/>
                </a:xfrm>
                <a:custGeom>
                  <a:avLst/>
                  <a:gdLst/>
                  <a:ahLst/>
                  <a:cxnLst/>
                  <a:rect l="l" t="t" r="r" b="b"/>
                  <a:pathLst>
                    <a:path w="798" h="448" extrusionOk="0">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7" name="Google Shape;2367;p36"/>
                <p:cNvSpPr/>
                <p:nvPr/>
              </p:nvSpPr>
              <p:spPr>
                <a:xfrm>
                  <a:off x="898595" y="2557575"/>
                  <a:ext cx="19908" cy="1498"/>
                </a:xfrm>
                <a:custGeom>
                  <a:avLst/>
                  <a:gdLst/>
                  <a:ahLst/>
                  <a:cxnLst/>
                  <a:rect l="l" t="t" r="r" b="b"/>
                  <a:pathLst>
                    <a:path w="796" h="106" extrusionOk="0">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8" name="Google Shape;2368;p36"/>
                <p:cNvSpPr/>
                <p:nvPr/>
              </p:nvSpPr>
              <p:spPr>
                <a:xfrm>
                  <a:off x="1116925" y="2428150"/>
                  <a:ext cx="29200" cy="15550"/>
                </a:xfrm>
                <a:custGeom>
                  <a:avLst/>
                  <a:gdLst/>
                  <a:ahLst/>
                  <a:cxnLst/>
                  <a:rect l="l" t="t" r="r" b="b"/>
                  <a:pathLst>
                    <a:path w="1168" h="622" extrusionOk="0">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9" name="Google Shape;2369;p36"/>
                <p:cNvSpPr/>
                <p:nvPr/>
              </p:nvSpPr>
              <p:spPr>
                <a:xfrm>
                  <a:off x="1094050" y="2093150"/>
                  <a:ext cx="34075" cy="18500"/>
                </a:xfrm>
                <a:custGeom>
                  <a:avLst/>
                  <a:gdLst/>
                  <a:ahLst/>
                  <a:cxnLst/>
                  <a:rect l="l" t="t" r="r" b="b"/>
                  <a:pathLst>
                    <a:path w="1363" h="740" extrusionOk="0">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0" name="Google Shape;2370;p36"/>
                <p:cNvSpPr/>
                <p:nvPr/>
              </p:nvSpPr>
              <p:spPr>
                <a:xfrm>
                  <a:off x="1057100" y="2114550"/>
                  <a:ext cx="34075" cy="18125"/>
                </a:xfrm>
                <a:custGeom>
                  <a:avLst/>
                  <a:gdLst/>
                  <a:ahLst/>
                  <a:cxnLst/>
                  <a:rect l="l" t="t" r="r" b="b"/>
                  <a:pathLst>
                    <a:path w="1363" h="725" extrusionOk="0">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1" name="Google Shape;2371;p36"/>
                <p:cNvSpPr/>
                <p:nvPr/>
              </p:nvSpPr>
              <p:spPr>
                <a:xfrm>
                  <a:off x="888325" y="1452200"/>
                  <a:ext cx="112375" cy="66575"/>
                </a:xfrm>
                <a:custGeom>
                  <a:avLst/>
                  <a:gdLst/>
                  <a:ahLst/>
                  <a:cxnLst/>
                  <a:rect l="l" t="t" r="r" b="b"/>
                  <a:pathLst>
                    <a:path w="4495" h="2663" extrusionOk="0">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2" name="Google Shape;2372;p36"/>
                <p:cNvSpPr/>
                <p:nvPr/>
              </p:nvSpPr>
              <p:spPr>
                <a:xfrm>
                  <a:off x="697175" y="1468450"/>
                  <a:ext cx="332225" cy="195250"/>
                </a:xfrm>
                <a:custGeom>
                  <a:avLst/>
                  <a:gdLst/>
                  <a:ahLst/>
                  <a:cxnLst/>
                  <a:rect l="l" t="t" r="r" b="b"/>
                  <a:pathLst>
                    <a:path w="13289" h="7810" extrusionOk="0">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3" name="Google Shape;2373;p36"/>
                <p:cNvSpPr/>
                <p:nvPr/>
              </p:nvSpPr>
              <p:spPr>
                <a:xfrm>
                  <a:off x="697175" y="1419325"/>
                  <a:ext cx="245650" cy="146625"/>
                </a:xfrm>
                <a:custGeom>
                  <a:avLst/>
                  <a:gdLst/>
                  <a:ahLst/>
                  <a:cxnLst/>
                  <a:rect l="l" t="t" r="r" b="b"/>
                  <a:pathLst>
                    <a:path w="9826" h="5865" extrusionOk="0">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4" name="Google Shape;2374;p36"/>
                <p:cNvSpPr/>
                <p:nvPr/>
              </p:nvSpPr>
              <p:spPr>
                <a:xfrm>
                  <a:off x="722950" y="1435650"/>
                  <a:ext cx="248575" cy="144875"/>
                </a:xfrm>
                <a:custGeom>
                  <a:avLst/>
                  <a:gdLst/>
                  <a:ahLst/>
                  <a:cxnLst/>
                  <a:rect l="l" t="t" r="r" b="b"/>
                  <a:pathLst>
                    <a:path w="9943" h="5795" extrusionOk="0">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5" name="Google Shape;2375;p36"/>
                <p:cNvSpPr/>
                <p:nvPr/>
              </p:nvSpPr>
              <p:spPr>
                <a:xfrm>
                  <a:off x="882500" y="1485475"/>
                  <a:ext cx="175100" cy="102350"/>
                </a:xfrm>
                <a:custGeom>
                  <a:avLst/>
                  <a:gdLst/>
                  <a:ahLst/>
                  <a:cxnLst/>
                  <a:rect l="l" t="t" r="r" b="b"/>
                  <a:pathLst>
                    <a:path w="7004" h="4094" extrusionOk="0">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6" name="Google Shape;2376;p36"/>
                <p:cNvSpPr/>
                <p:nvPr/>
              </p:nvSpPr>
              <p:spPr>
                <a:xfrm>
                  <a:off x="697175" y="1502500"/>
                  <a:ext cx="389625" cy="229300"/>
                </a:xfrm>
                <a:custGeom>
                  <a:avLst/>
                  <a:gdLst/>
                  <a:ahLst/>
                  <a:cxnLst/>
                  <a:rect l="l" t="t" r="r" b="b"/>
                  <a:pathLst>
                    <a:path w="15585" h="9172" extrusionOk="0">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7" name="Google Shape;2377;p36"/>
                <p:cNvSpPr/>
                <p:nvPr/>
              </p:nvSpPr>
              <p:spPr>
                <a:xfrm>
                  <a:off x="697175" y="1519025"/>
                  <a:ext cx="418325" cy="246325"/>
                </a:xfrm>
                <a:custGeom>
                  <a:avLst/>
                  <a:gdLst/>
                  <a:ahLst/>
                  <a:cxnLst/>
                  <a:rect l="l" t="t" r="r" b="b"/>
                  <a:pathLst>
                    <a:path w="16733" h="9853" extrusionOk="0">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8" name="Google Shape;2378;p36"/>
                <p:cNvSpPr/>
                <p:nvPr/>
              </p:nvSpPr>
              <p:spPr>
                <a:xfrm>
                  <a:off x="704975" y="1535350"/>
                  <a:ext cx="439200" cy="254800"/>
                </a:xfrm>
                <a:custGeom>
                  <a:avLst/>
                  <a:gdLst/>
                  <a:ahLst/>
                  <a:cxnLst/>
                  <a:rect l="l" t="t" r="r" b="b"/>
                  <a:pathLst>
                    <a:path w="17568" h="10192" extrusionOk="0">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9" name="Google Shape;2379;p36"/>
                <p:cNvSpPr/>
                <p:nvPr/>
              </p:nvSpPr>
              <p:spPr>
                <a:xfrm>
                  <a:off x="927725" y="1551625"/>
                  <a:ext cx="245650" cy="143700"/>
                </a:xfrm>
                <a:custGeom>
                  <a:avLst/>
                  <a:gdLst/>
                  <a:ahLst/>
                  <a:cxnLst/>
                  <a:rect l="l" t="t" r="r" b="b"/>
                  <a:pathLst>
                    <a:path w="9826" h="5748" extrusionOk="0">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0" name="Google Shape;2380;p36"/>
                <p:cNvSpPr/>
                <p:nvPr/>
              </p:nvSpPr>
              <p:spPr>
                <a:xfrm>
                  <a:off x="829000" y="1568650"/>
                  <a:ext cx="373050" cy="216650"/>
                </a:xfrm>
                <a:custGeom>
                  <a:avLst/>
                  <a:gdLst/>
                  <a:ahLst/>
                  <a:cxnLst/>
                  <a:rect l="l" t="t" r="r" b="b"/>
                  <a:pathLst>
                    <a:path w="14922" h="8666" extrusionOk="0">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1" name="Google Shape;2381;p36"/>
                <p:cNvSpPr/>
                <p:nvPr/>
              </p:nvSpPr>
              <p:spPr>
                <a:xfrm>
                  <a:off x="1005550" y="1585200"/>
                  <a:ext cx="224725" cy="131025"/>
                </a:xfrm>
                <a:custGeom>
                  <a:avLst/>
                  <a:gdLst/>
                  <a:ahLst/>
                  <a:cxnLst/>
                  <a:rect l="l" t="t" r="r" b="b"/>
                  <a:pathLst>
                    <a:path w="8989" h="5241" extrusionOk="0">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2" name="Google Shape;2382;p36"/>
                <p:cNvSpPr/>
                <p:nvPr/>
              </p:nvSpPr>
              <p:spPr>
                <a:xfrm>
                  <a:off x="1092600" y="1602225"/>
                  <a:ext cx="166850" cy="97475"/>
                </a:xfrm>
                <a:custGeom>
                  <a:avLst/>
                  <a:gdLst/>
                  <a:ahLst/>
                  <a:cxnLst/>
                  <a:rect l="l" t="t" r="r" b="b"/>
                  <a:pathLst>
                    <a:path w="6674" h="3899" extrusionOk="0">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3" name="Google Shape;2383;p36"/>
                <p:cNvSpPr/>
                <p:nvPr/>
              </p:nvSpPr>
              <p:spPr>
                <a:xfrm>
                  <a:off x="741450" y="1618750"/>
                  <a:ext cx="546700" cy="316850"/>
                </a:xfrm>
                <a:custGeom>
                  <a:avLst/>
                  <a:gdLst/>
                  <a:ahLst/>
                  <a:cxnLst/>
                  <a:rect l="l" t="t" r="r" b="b"/>
                  <a:pathLst>
                    <a:path w="21868" h="12674" extrusionOk="0">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4" name="Google Shape;2384;p36"/>
                <p:cNvSpPr/>
                <p:nvPr/>
              </p:nvSpPr>
              <p:spPr>
                <a:xfrm>
                  <a:off x="870825" y="1635075"/>
                  <a:ext cx="446025" cy="258675"/>
                </a:xfrm>
                <a:custGeom>
                  <a:avLst/>
                  <a:gdLst/>
                  <a:ahLst/>
                  <a:cxnLst/>
                  <a:rect l="l" t="t" r="r" b="b"/>
                  <a:pathLst>
                    <a:path w="17841" h="10347" extrusionOk="0">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5" name="Google Shape;2385;p36"/>
                <p:cNvSpPr/>
                <p:nvPr/>
              </p:nvSpPr>
              <p:spPr>
                <a:xfrm>
                  <a:off x="1037150" y="1651325"/>
                  <a:ext cx="308400" cy="179700"/>
                </a:xfrm>
                <a:custGeom>
                  <a:avLst/>
                  <a:gdLst/>
                  <a:ahLst/>
                  <a:cxnLst/>
                  <a:rect l="l" t="t" r="r" b="b"/>
                  <a:pathLst>
                    <a:path w="12336" h="7188" extrusionOk="0">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6" name="Google Shape;2386;p36"/>
                <p:cNvSpPr/>
                <p:nvPr/>
              </p:nvSpPr>
              <p:spPr>
                <a:xfrm>
                  <a:off x="1163125" y="1668350"/>
                  <a:ext cx="211600" cy="123275"/>
                </a:xfrm>
                <a:custGeom>
                  <a:avLst/>
                  <a:gdLst/>
                  <a:ahLst/>
                  <a:cxnLst/>
                  <a:rect l="l" t="t" r="r" b="b"/>
                  <a:pathLst>
                    <a:path w="8464" h="4931" extrusionOk="0">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7" name="Google Shape;2387;p36"/>
                <p:cNvSpPr/>
                <p:nvPr/>
              </p:nvSpPr>
              <p:spPr>
                <a:xfrm>
                  <a:off x="697175" y="1684900"/>
                  <a:ext cx="705750" cy="412650"/>
                </a:xfrm>
                <a:custGeom>
                  <a:avLst/>
                  <a:gdLst/>
                  <a:ahLst/>
                  <a:cxnLst/>
                  <a:rect l="l" t="t" r="r" b="b"/>
                  <a:pathLst>
                    <a:path w="28230" h="16506" extrusionOk="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8" name="Google Shape;2388;p36"/>
                <p:cNvSpPr/>
                <p:nvPr/>
              </p:nvSpPr>
              <p:spPr>
                <a:xfrm>
                  <a:off x="1258950" y="1701925"/>
                  <a:ext cx="173175" cy="101850"/>
                </a:xfrm>
                <a:custGeom>
                  <a:avLst/>
                  <a:gdLst/>
                  <a:ahLst/>
                  <a:cxnLst/>
                  <a:rect l="l" t="t" r="r" b="b"/>
                  <a:pathLst>
                    <a:path w="6927" h="4074" extrusionOk="0">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9" name="Google Shape;2389;p36"/>
                <p:cNvSpPr/>
                <p:nvPr/>
              </p:nvSpPr>
              <p:spPr>
                <a:xfrm>
                  <a:off x="1257000" y="1805700"/>
                  <a:ext cx="25" cy="25"/>
                </a:xfrm>
                <a:custGeom>
                  <a:avLst/>
                  <a:gdLst/>
                  <a:ahLst/>
                  <a:cxnLst/>
                  <a:rect l="l" t="t" r="r" b="b"/>
                  <a:pathLst>
                    <a:path w="1" h="1" extrusionOk="0">
                      <a:moveTo>
                        <a:pt x="0" y="1"/>
                      </a:moveTo>
                      <a:lnTo>
                        <a:pt x="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0" name="Google Shape;2390;p36"/>
                <p:cNvSpPr/>
                <p:nvPr/>
              </p:nvSpPr>
              <p:spPr>
                <a:xfrm>
                  <a:off x="1341150" y="1717750"/>
                  <a:ext cx="119675" cy="70950"/>
                </a:xfrm>
                <a:custGeom>
                  <a:avLst/>
                  <a:gdLst/>
                  <a:ahLst/>
                  <a:cxnLst/>
                  <a:rect l="l" t="t" r="r" b="b"/>
                  <a:pathLst>
                    <a:path w="4787" h="2838" extrusionOk="0">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1" name="Google Shape;2391;p36"/>
                <p:cNvSpPr/>
                <p:nvPr/>
              </p:nvSpPr>
              <p:spPr>
                <a:xfrm>
                  <a:off x="2158250" y="1441225"/>
                  <a:ext cx="211600" cy="126675"/>
                </a:xfrm>
                <a:custGeom>
                  <a:avLst/>
                  <a:gdLst/>
                  <a:ahLst/>
                  <a:cxnLst/>
                  <a:rect l="l" t="t" r="r" b="b"/>
                  <a:pathLst>
                    <a:path w="8464" h="5067" extrusionOk="0">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2" name="Google Shape;2392;p36"/>
                <p:cNvSpPr/>
                <p:nvPr/>
              </p:nvSpPr>
              <p:spPr>
                <a:xfrm>
                  <a:off x="2129075" y="1457675"/>
                  <a:ext cx="240275" cy="142800"/>
                </a:xfrm>
                <a:custGeom>
                  <a:avLst/>
                  <a:gdLst/>
                  <a:ahLst/>
                  <a:cxnLst/>
                  <a:rect l="l" t="t" r="r" b="b"/>
                  <a:pathLst>
                    <a:path w="9611" h="5712" extrusionOk="0">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3" name="Google Shape;2393;p36"/>
                <p:cNvSpPr/>
                <p:nvPr/>
              </p:nvSpPr>
              <p:spPr>
                <a:xfrm>
                  <a:off x="2100375" y="1474125"/>
                  <a:ext cx="268500" cy="160400"/>
                </a:xfrm>
                <a:custGeom>
                  <a:avLst/>
                  <a:gdLst/>
                  <a:ahLst/>
                  <a:cxnLst/>
                  <a:rect l="l" t="t" r="r" b="b"/>
                  <a:pathLst>
                    <a:path w="10740" h="6416" extrusionOk="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4" name="Google Shape;2394;p36"/>
                <p:cNvSpPr/>
                <p:nvPr/>
              </p:nvSpPr>
              <p:spPr>
                <a:xfrm>
                  <a:off x="2071675" y="1490825"/>
                  <a:ext cx="298175" cy="176775"/>
                </a:xfrm>
                <a:custGeom>
                  <a:avLst/>
                  <a:gdLst/>
                  <a:ahLst/>
                  <a:cxnLst/>
                  <a:rect l="l" t="t" r="r" b="b"/>
                  <a:pathLst>
                    <a:path w="11927" h="7071" extrusionOk="0">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5" name="Google Shape;2395;p36"/>
                <p:cNvSpPr/>
                <p:nvPr/>
              </p:nvSpPr>
              <p:spPr>
                <a:xfrm>
                  <a:off x="2042500" y="1507525"/>
                  <a:ext cx="325875" cy="191200"/>
                </a:xfrm>
                <a:custGeom>
                  <a:avLst/>
                  <a:gdLst/>
                  <a:ahLst/>
                  <a:cxnLst/>
                  <a:rect l="l" t="t" r="r" b="b"/>
                  <a:pathLst>
                    <a:path w="13035" h="7648" extrusionOk="0">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6" name="Google Shape;2396;p36"/>
                <p:cNvSpPr/>
                <p:nvPr/>
              </p:nvSpPr>
              <p:spPr>
                <a:xfrm>
                  <a:off x="2014275" y="1523925"/>
                  <a:ext cx="355075" cy="209825"/>
                </a:xfrm>
                <a:custGeom>
                  <a:avLst/>
                  <a:gdLst/>
                  <a:ahLst/>
                  <a:cxnLst/>
                  <a:rect l="l" t="t" r="r" b="b"/>
                  <a:pathLst>
                    <a:path w="14203" h="8393" extrusionOk="0">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7" name="Google Shape;2397;p36"/>
                <p:cNvSpPr/>
                <p:nvPr/>
              </p:nvSpPr>
              <p:spPr>
                <a:xfrm>
                  <a:off x="1985575" y="1540825"/>
                  <a:ext cx="375025" cy="217725"/>
                </a:xfrm>
                <a:custGeom>
                  <a:avLst/>
                  <a:gdLst/>
                  <a:ahLst/>
                  <a:cxnLst/>
                  <a:rect l="l" t="t" r="r" b="b"/>
                  <a:pathLst>
                    <a:path w="15001" h="8709" extrusionOk="0">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8" name="Google Shape;2398;p36"/>
                <p:cNvSpPr/>
                <p:nvPr/>
              </p:nvSpPr>
              <p:spPr>
                <a:xfrm>
                  <a:off x="1956400" y="1557850"/>
                  <a:ext cx="184375" cy="107325"/>
                </a:xfrm>
                <a:custGeom>
                  <a:avLst/>
                  <a:gdLst/>
                  <a:ahLst/>
                  <a:cxnLst/>
                  <a:rect l="l" t="t" r="r" b="b"/>
                  <a:pathLst>
                    <a:path w="7375" h="4293" extrusionOk="0">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9" name="Google Shape;2399;p36"/>
                <p:cNvSpPr/>
                <p:nvPr/>
              </p:nvSpPr>
              <p:spPr>
                <a:xfrm>
                  <a:off x="1927700" y="1574025"/>
                  <a:ext cx="327850" cy="190850"/>
                </a:xfrm>
                <a:custGeom>
                  <a:avLst/>
                  <a:gdLst/>
                  <a:ahLst/>
                  <a:cxnLst/>
                  <a:rect l="l" t="t" r="r" b="b"/>
                  <a:pathLst>
                    <a:path w="13114" h="7634" extrusionOk="0">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0" name="Google Shape;2400;p36"/>
                <p:cNvSpPr/>
                <p:nvPr/>
              </p:nvSpPr>
              <p:spPr>
                <a:xfrm>
                  <a:off x="1899000" y="1590550"/>
                  <a:ext cx="470850" cy="276450"/>
                </a:xfrm>
                <a:custGeom>
                  <a:avLst/>
                  <a:gdLst/>
                  <a:ahLst/>
                  <a:cxnLst/>
                  <a:rect l="l" t="t" r="r" b="b"/>
                  <a:pathLst>
                    <a:path w="18834" h="11058" extrusionOk="0">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1" name="Google Shape;2401;p36"/>
                <p:cNvSpPr/>
                <p:nvPr/>
              </p:nvSpPr>
              <p:spPr>
                <a:xfrm>
                  <a:off x="1869825" y="1607000"/>
                  <a:ext cx="233000" cy="135975"/>
                </a:xfrm>
                <a:custGeom>
                  <a:avLst/>
                  <a:gdLst/>
                  <a:ahLst/>
                  <a:cxnLst/>
                  <a:rect l="l" t="t" r="r" b="b"/>
                  <a:pathLst>
                    <a:path w="9320" h="5439" extrusionOk="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2" name="Google Shape;2402;p36"/>
                <p:cNvSpPr/>
                <p:nvPr/>
              </p:nvSpPr>
              <p:spPr>
                <a:xfrm>
                  <a:off x="1841625" y="1624000"/>
                  <a:ext cx="512175" cy="297475"/>
                </a:xfrm>
                <a:custGeom>
                  <a:avLst/>
                  <a:gdLst/>
                  <a:ahLst/>
                  <a:cxnLst/>
                  <a:rect l="l" t="t" r="r" b="b"/>
                  <a:pathLst>
                    <a:path w="20487" h="11899" extrusionOk="0">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3" name="Google Shape;2403;p36"/>
                <p:cNvSpPr/>
                <p:nvPr/>
              </p:nvSpPr>
              <p:spPr>
                <a:xfrm>
                  <a:off x="1812425" y="1641025"/>
                  <a:ext cx="370650" cy="214800"/>
                </a:xfrm>
                <a:custGeom>
                  <a:avLst/>
                  <a:gdLst/>
                  <a:ahLst/>
                  <a:cxnLst/>
                  <a:rect l="l" t="t" r="r" b="b"/>
                  <a:pathLst>
                    <a:path w="14826" h="8592" extrusionOk="0">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4" name="Google Shape;2404;p36"/>
                <p:cNvSpPr/>
                <p:nvPr/>
              </p:nvSpPr>
              <p:spPr>
                <a:xfrm>
                  <a:off x="1783750" y="1657100"/>
                  <a:ext cx="504375" cy="291625"/>
                </a:xfrm>
                <a:custGeom>
                  <a:avLst/>
                  <a:gdLst/>
                  <a:ahLst/>
                  <a:cxnLst/>
                  <a:rect l="l" t="t" r="r" b="b"/>
                  <a:pathLst>
                    <a:path w="20175" h="11665" extrusionOk="0">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5" name="Google Shape;2405;p36"/>
                <p:cNvSpPr/>
                <p:nvPr/>
              </p:nvSpPr>
              <p:spPr>
                <a:xfrm>
                  <a:off x="1755050" y="1674575"/>
                  <a:ext cx="504875" cy="292150"/>
                </a:xfrm>
                <a:custGeom>
                  <a:avLst/>
                  <a:gdLst/>
                  <a:ahLst/>
                  <a:cxnLst/>
                  <a:rect l="l" t="t" r="r" b="b"/>
                  <a:pathLst>
                    <a:path w="20195" h="11686" extrusionOk="0">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6" name="Google Shape;2406;p36"/>
                <p:cNvSpPr/>
                <p:nvPr/>
              </p:nvSpPr>
              <p:spPr>
                <a:xfrm>
                  <a:off x="1725850" y="1690775"/>
                  <a:ext cx="504900" cy="292475"/>
                </a:xfrm>
                <a:custGeom>
                  <a:avLst/>
                  <a:gdLst/>
                  <a:ahLst/>
                  <a:cxnLst/>
                  <a:rect l="l" t="t" r="r" b="b"/>
                  <a:pathLst>
                    <a:path w="20196" h="11699" extrusionOk="0">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7" name="Google Shape;2407;p36"/>
                <p:cNvSpPr/>
                <p:nvPr/>
              </p:nvSpPr>
              <p:spPr>
                <a:xfrm>
                  <a:off x="1697175" y="1707175"/>
                  <a:ext cx="504875" cy="292125"/>
                </a:xfrm>
                <a:custGeom>
                  <a:avLst/>
                  <a:gdLst/>
                  <a:ahLst/>
                  <a:cxnLst/>
                  <a:rect l="l" t="t" r="r" b="b"/>
                  <a:pathLst>
                    <a:path w="20195" h="11685" extrusionOk="0">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8" name="Google Shape;2408;p36"/>
                <p:cNvSpPr/>
                <p:nvPr/>
              </p:nvSpPr>
              <p:spPr>
                <a:xfrm>
                  <a:off x="1668950" y="1723725"/>
                  <a:ext cx="504400" cy="291625"/>
                </a:xfrm>
                <a:custGeom>
                  <a:avLst/>
                  <a:gdLst/>
                  <a:ahLst/>
                  <a:cxnLst/>
                  <a:rect l="l" t="t" r="r" b="b"/>
                  <a:pathLst>
                    <a:path w="20176" h="11665" extrusionOk="0">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9" name="Google Shape;2409;p36"/>
                <p:cNvSpPr/>
                <p:nvPr/>
              </p:nvSpPr>
              <p:spPr>
                <a:xfrm>
                  <a:off x="2186950" y="1424600"/>
                  <a:ext cx="182900" cy="110225"/>
                </a:xfrm>
                <a:custGeom>
                  <a:avLst/>
                  <a:gdLst/>
                  <a:ahLst/>
                  <a:cxnLst/>
                  <a:rect l="l" t="t" r="r" b="b"/>
                  <a:pathLst>
                    <a:path w="7316" h="4409" extrusionOk="0">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0" name="Google Shape;2410;p36"/>
                <p:cNvSpPr/>
                <p:nvPr/>
              </p:nvSpPr>
              <p:spPr>
                <a:xfrm>
                  <a:off x="2200575" y="1190425"/>
                  <a:ext cx="167800" cy="101200"/>
                </a:xfrm>
                <a:custGeom>
                  <a:avLst/>
                  <a:gdLst/>
                  <a:ahLst/>
                  <a:cxnLst/>
                  <a:rect l="l" t="t" r="r" b="b"/>
                  <a:pathLst>
                    <a:path w="6712" h="4048" extrusionOk="0">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1" name="Google Shape;2411;p36"/>
                <p:cNvSpPr/>
                <p:nvPr/>
              </p:nvSpPr>
              <p:spPr>
                <a:xfrm>
                  <a:off x="2173825" y="1223500"/>
                  <a:ext cx="89025" cy="53050"/>
                </a:xfrm>
                <a:custGeom>
                  <a:avLst/>
                  <a:gdLst/>
                  <a:ahLst/>
                  <a:cxnLst/>
                  <a:rect l="l" t="t" r="r" b="b"/>
                  <a:pathLst>
                    <a:path w="3561" h="2122" extrusionOk="0">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2" name="Google Shape;2412;p36"/>
                <p:cNvSpPr/>
                <p:nvPr/>
              </p:nvSpPr>
              <p:spPr>
                <a:xfrm>
                  <a:off x="2147050" y="1127700"/>
                  <a:ext cx="221325" cy="133275"/>
                </a:xfrm>
                <a:custGeom>
                  <a:avLst/>
                  <a:gdLst/>
                  <a:ahLst/>
                  <a:cxnLst/>
                  <a:rect l="l" t="t" r="r" b="b"/>
                  <a:pathLst>
                    <a:path w="8853" h="5331" extrusionOk="0">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3" name="Google Shape;2413;p36"/>
                <p:cNvSpPr/>
                <p:nvPr/>
              </p:nvSpPr>
              <p:spPr>
                <a:xfrm>
                  <a:off x="2119825" y="1096075"/>
                  <a:ext cx="249050" cy="148850"/>
                </a:xfrm>
                <a:custGeom>
                  <a:avLst/>
                  <a:gdLst/>
                  <a:ahLst/>
                  <a:cxnLst/>
                  <a:rect l="l" t="t" r="r" b="b"/>
                  <a:pathLst>
                    <a:path w="9962" h="5954" extrusionOk="0">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4" name="Google Shape;2414;p36"/>
                <p:cNvSpPr/>
                <p:nvPr/>
              </p:nvSpPr>
              <p:spPr>
                <a:xfrm>
                  <a:off x="1815350" y="1065425"/>
                  <a:ext cx="554000" cy="324925"/>
                </a:xfrm>
                <a:custGeom>
                  <a:avLst/>
                  <a:gdLst/>
                  <a:ahLst/>
                  <a:cxnLst/>
                  <a:rect l="l" t="t" r="r" b="b"/>
                  <a:pathLst>
                    <a:path w="22160" h="12997" extrusionOk="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5" name="Google Shape;2415;p36"/>
                <p:cNvSpPr/>
                <p:nvPr/>
              </p:nvSpPr>
              <p:spPr>
                <a:xfrm>
                  <a:off x="1788600" y="1033825"/>
                  <a:ext cx="579775" cy="340475"/>
                </a:xfrm>
                <a:custGeom>
                  <a:avLst/>
                  <a:gdLst/>
                  <a:ahLst/>
                  <a:cxnLst/>
                  <a:rect l="l" t="t" r="r" b="b"/>
                  <a:pathLst>
                    <a:path w="23191" h="13619" extrusionOk="0">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6" name="Google Shape;2416;p36"/>
                <p:cNvSpPr/>
                <p:nvPr/>
              </p:nvSpPr>
              <p:spPr>
                <a:xfrm>
                  <a:off x="1761850" y="1055700"/>
                  <a:ext cx="522875" cy="303525"/>
                </a:xfrm>
                <a:custGeom>
                  <a:avLst/>
                  <a:gdLst/>
                  <a:ahLst/>
                  <a:cxnLst/>
                  <a:rect l="l" t="t" r="r" b="b"/>
                  <a:pathLst>
                    <a:path w="20915" h="12141" extrusionOk="0">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7" name="Google Shape;2417;p36"/>
                <p:cNvSpPr/>
                <p:nvPr/>
              </p:nvSpPr>
              <p:spPr>
                <a:xfrm>
                  <a:off x="1735100" y="1111150"/>
                  <a:ext cx="398850" cy="232525"/>
                </a:xfrm>
                <a:custGeom>
                  <a:avLst/>
                  <a:gdLst/>
                  <a:ahLst/>
                  <a:cxnLst/>
                  <a:rect l="l" t="t" r="r" b="b"/>
                  <a:pathLst>
                    <a:path w="15954" h="9301" extrusionOk="0">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8" name="Google Shape;2418;p36"/>
                <p:cNvSpPr/>
                <p:nvPr/>
              </p:nvSpPr>
              <p:spPr>
                <a:xfrm>
                  <a:off x="1707875" y="1051825"/>
                  <a:ext cx="475700" cy="276275"/>
                </a:xfrm>
                <a:custGeom>
                  <a:avLst/>
                  <a:gdLst/>
                  <a:ahLst/>
                  <a:cxnLst/>
                  <a:rect l="l" t="t" r="r" b="b"/>
                  <a:pathLst>
                    <a:path w="19028" h="11051" extrusionOk="0">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9" name="Google Shape;2419;p36"/>
                <p:cNvSpPr/>
                <p:nvPr/>
              </p:nvSpPr>
              <p:spPr>
                <a:xfrm>
                  <a:off x="1680625" y="974000"/>
                  <a:ext cx="584650" cy="339025"/>
                </a:xfrm>
                <a:custGeom>
                  <a:avLst/>
                  <a:gdLst/>
                  <a:ahLst/>
                  <a:cxnLst/>
                  <a:rect l="l" t="t" r="r" b="b"/>
                  <a:pathLst>
                    <a:path w="23386" h="13561" extrusionOk="0">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0" name="Google Shape;2420;p36"/>
                <p:cNvSpPr/>
                <p:nvPr/>
              </p:nvSpPr>
              <p:spPr>
                <a:xfrm>
                  <a:off x="1654375" y="879650"/>
                  <a:ext cx="714975" cy="417825"/>
                </a:xfrm>
                <a:custGeom>
                  <a:avLst/>
                  <a:gdLst/>
                  <a:ahLst/>
                  <a:cxnLst/>
                  <a:rect l="l" t="t" r="r" b="b"/>
                  <a:pathLst>
                    <a:path w="28599" h="16713" extrusionOk="0">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1" name="Google Shape;2421;p36"/>
                <p:cNvSpPr/>
                <p:nvPr/>
              </p:nvSpPr>
              <p:spPr>
                <a:xfrm>
                  <a:off x="1627625" y="853200"/>
                  <a:ext cx="737350" cy="428225"/>
                </a:xfrm>
                <a:custGeom>
                  <a:avLst/>
                  <a:gdLst/>
                  <a:ahLst/>
                  <a:cxnLst/>
                  <a:rect l="l" t="t" r="r" b="b"/>
                  <a:pathLst>
                    <a:path w="29494" h="17129" extrusionOk="0">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2" name="Google Shape;2422;p36"/>
                <p:cNvSpPr/>
                <p:nvPr/>
              </p:nvSpPr>
              <p:spPr>
                <a:xfrm>
                  <a:off x="1573150" y="1036250"/>
                  <a:ext cx="369175" cy="215000"/>
                </a:xfrm>
                <a:custGeom>
                  <a:avLst/>
                  <a:gdLst/>
                  <a:ahLst/>
                  <a:cxnLst/>
                  <a:rect l="l" t="t" r="r" b="b"/>
                  <a:pathLst>
                    <a:path w="14767" h="8600" extrusionOk="0">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3" name="Google Shape;2423;p36"/>
                <p:cNvSpPr/>
                <p:nvPr/>
              </p:nvSpPr>
              <p:spPr>
                <a:xfrm>
                  <a:off x="1588700" y="11943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4" name="Google Shape;2424;p36"/>
                <p:cNvSpPr/>
                <p:nvPr/>
              </p:nvSpPr>
              <p:spPr>
                <a:xfrm>
                  <a:off x="1546400" y="1225450"/>
                  <a:ext cx="14125" cy="9750"/>
                </a:xfrm>
                <a:custGeom>
                  <a:avLst/>
                  <a:gdLst/>
                  <a:ahLst/>
                  <a:cxnLst/>
                  <a:rect l="l" t="t" r="r" b="b"/>
                  <a:pathLst>
                    <a:path w="565" h="390" extrusionOk="0">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5" name="Google Shape;2425;p36"/>
                <p:cNvSpPr/>
                <p:nvPr/>
              </p:nvSpPr>
              <p:spPr>
                <a:xfrm>
                  <a:off x="16422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6" name="Google Shape;2426;p36"/>
                <p:cNvSpPr/>
                <p:nvPr/>
              </p:nvSpPr>
              <p:spPr>
                <a:xfrm>
                  <a:off x="1560975" y="1210375"/>
                  <a:ext cx="27750" cy="15100"/>
                </a:xfrm>
                <a:custGeom>
                  <a:avLst/>
                  <a:gdLst/>
                  <a:ahLst/>
                  <a:cxnLst/>
                  <a:rect l="l" t="t" r="r" b="b"/>
                  <a:pathLst>
                    <a:path w="1110" h="604" extrusionOk="0">
                      <a:moveTo>
                        <a:pt x="857" y="1"/>
                      </a:moveTo>
                      <a:lnTo>
                        <a:pt x="1" y="468"/>
                      </a:lnTo>
                      <a:lnTo>
                        <a:pt x="254" y="604"/>
                      </a:lnTo>
                      <a:lnTo>
                        <a:pt x="1110" y="13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7" name="Google Shape;2427;p36"/>
                <p:cNvSpPr/>
                <p:nvPr/>
              </p:nvSpPr>
              <p:spPr>
                <a:xfrm>
                  <a:off x="1696200" y="1132550"/>
                  <a:ext cx="26775" cy="15600"/>
                </a:xfrm>
                <a:custGeom>
                  <a:avLst/>
                  <a:gdLst/>
                  <a:ahLst/>
                  <a:cxnLst/>
                  <a:rect l="l" t="t" r="r" b="b"/>
                  <a:pathLst>
                    <a:path w="1071" h="624" extrusionOk="0">
                      <a:moveTo>
                        <a:pt x="817" y="1"/>
                      </a:moveTo>
                      <a:lnTo>
                        <a:pt x="0" y="487"/>
                      </a:lnTo>
                      <a:lnTo>
                        <a:pt x="234" y="623"/>
                      </a:lnTo>
                      <a:lnTo>
                        <a:pt x="1070" y="137"/>
                      </a:lnTo>
                      <a:lnTo>
                        <a:pt x="81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8" name="Google Shape;2428;p36"/>
                <p:cNvSpPr/>
                <p:nvPr/>
              </p:nvSpPr>
              <p:spPr>
                <a:xfrm>
                  <a:off x="1722950" y="872825"/>
                  <a:ext cx="448450" cy="259750"/>
                </a:xfrm>
                <a:custGeom>
                  <a:avLst/>
                  <a:gdLst/>
                  <a:ahLst/>
                  <a:cxnLst/>
                  <a:rect l="l" t="t" r="r" b="b"/>
                  <a:pathLst>
                    <a:path w="17938" h="10390" extrusionOk="0">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9" name="Google Shape;2429;p36"/>
                <p:cNvSpPr/>
                <p:nvPr/>
              </p:nvSpPr>
              <p:spPr>
                <a:xfrm>
                  <a:off x="1615450" y="1179250"/>
                  <a:ext cx="26775" cy="15100"/>
                </a:xfrm>
                <a:custGeom>
                  <a:avLst/>
                  <a:gdLst/>
                  <a:ahLst/>
                  <a:cxnLst/>
                  <a:rect l="l" t="t" r="r" b="b"/>
                  <a:pathLst>
                    <a:path w="1071" h="604" extrusionOk="0">
                      <a:moveTo>
                        <a:pt x="818" y="0"/>
                      </a:moveTo>
                      <a:lnTo>
                        <a:pt x="1" y="467"/>
                      </a:lnTo>
                      <a:lnTo>
                        <a:pt x="234" y="604"/>
                      </a:lnTo>
                      <a:lnTo>
                        <a:pt x="1071" y="117"/>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0" name="Google Shape;2430;p36"/>
                <p:cNvSpPr/>
                <p:nvPr/>
              </p:nvSpPr>
              <p:spPr>
                <a:xfrm>
                  <a:off x="1668950" y="1148125"/>
                  <a:ext cx="27275" cy="15100"/>
                </a:xfrm>
                <a:custGeom>
                  <a:avLst/>
                  <a:gdLst/>
                  <a:ahLst/>
                  <a:cxnLst/>
                  <a:rect l="l" t="t" r="r" b="b"/>
                  <a:pathLst>
                    <a:path w="1091" h="604" extrusionOk="0">
                      <a:moveTo>
                        <a:pt x="837" y="0"/>
                      </a:moveTo>
                      <a:lnTo>
                        <a:pt x="1" y="467"/>
                      </a:lnTo>
                      <a:lnTo>
                        <a:pt x="234" y="603"/>
                      </a:lnTo>
                      <a:lnTo>
                        <a:pt x="1090"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1" name="Google Shape;2431;p36"/>
                <p:cNvSpPr/>
                <p:nvPr/>
              </p:nvSpPr>
              <p:spPr>
                <a:xfrm>
                  <a:off x="15887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2" name="Google Shape;2432;p36"/>
                <p:cNvSpPr/>
                <p:nvPr/>
              </p:nvSpPr>
              <p:spPr>
                <a:xfrm>
                  <a:off x="1560975" y="1179250"/>
                  <a:ext cx="27750" cy="15100"/>
                </a:xfrm>
                <a:custGeom>
                  <a:avLst/>
                  <a:gdLst/>
                  <a:ahLst/>
                  <a:cxnLst/>
                  <a:rect l="l" t="t" r="r" b="b"/>
                  <a:pathLst>
                    <a:path w="1110" h="604" extrusionOk="0">
                      <a:moveTo>
                        <a:pt x="857" y="0"/>
                      </a:moveTo>
                      <a:lnTo>
                        <a:pt x="1" y="467"/>
                      </a:lnTo>
                      <a:lnTo>
                        <a:pt x="254" y="604"/>
                      </a:lnTo>
                      <a:lnTo>
                        <a:pt x="1110" y="117"/>
                      </a:lnTo>
                      <a:lnTo>
                        <a:pt x="85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3" name="Google Shape;2433;p36"/>
                <p:cNvSpPr/>
                <p:nvPr/>
              </p:nvSpPr>
              <p:spPr>
                <a:xfrm>
                  <a:off x="1696200" y="923425"/>
                  <a:ext cx="334150" cy="194075"/>
                </a:xfrm>
                <a:custGeom>
                  <a:avLst/>
                  <a:gdLst/>
                  <a:ahLst/>
                  <a:cxnLst/>
                  <a:rect l="l" t="t" r="r" b="b"/>
                  <a:pathLst>
                    <a:path w="13366" h="7763" extrusionOk="0">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4" name="Google Shape;2434;p36"/>
                <p:cNvSpPr/>
                <p:nvPr/>
              </p:nvSpPr>
              <p:spPr>
                <a:xfrm>
                  <a:off x="16422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5" name="Google Shape;2435;p36"/>
                <p:cNvSpPr/>
                <p:nvPr/>
              </p:nvSpPr>
              <p:spPr>
                <a:xfrm>
                  <a:off x="1615450" y="1148125"/>
                  <a:ext cx="26775" cy="15100"/>
                </a:xfrm>
                <a:custGeom>
                  <a:avLst/>
                  <a:gdLst/>
                  <a:ahLst/>
                  <a:cxnLst/>
                  <a:rect l="l" t="t" r="r" b="b"/>
                  <a:pathLst>
                    <a:path w="1071" h="604" extrusionOk="0">
                      <a:moveTo>
                        <a:pt x="818" y="0"/>
                      </a:moveTo>
                      <a:lnTo>
                        <a:pt x="1" y="467"/>
                      </a:lnTo>
                      <a:lnTo>
                        <a:pt x="234" y="603"/>
                      </a:lnTo>
                      <a:lnTo>
                        <a:pt x="1071" y="117"/>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6" name="Google Shape;2436;p36"/>
                <p:cNvSpPr/>
                <p:nvPr/>
              </p:nvSpPr>
              <p:spPr>
                <a:xfrm>
                  <a:off x="1519650" y="1209400"/>
                  <a:ext cx="14125" cy="9750"/>
                </a:xfrm>
                <a:custGeom>
                  <a:avLst/>
                  <a:gdLst/>
                  <a:ahLst/>
                  <a:cxnLst/>
                  <a:rect l="l" t="t" r="r" b="b"/>
                  <a:pathLst>
                    <a:path w="565" h="390" extrusionOk="0">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7" name="Google Shape;2437;p36"/>
                <p:cNvSpPr/>
                <p:nvPr/>
              </p:nvSpPr>
              <p:spPr>
                <a:xfrm>
                  <a:off x="1668950" y="1117475"/>
                  <a:ext cx="27275" cy="15100"/>
                </a:xfrm>
                <a:custGeom>
                  <a:avLst/>
                  <a:gdLst/>
                  <a:ahLst/>
                  <a:cxnLst/>
                  <a:rect l="l" t="t" r="r" b="b"/>
                  <a:pathLst>
                    <a:path w="1091" h="604" extrusionOk="0">
                      <a:moveTo>
                        <a:pt x="837" y="1"/>
                      </a:moveTo>
                      <a:lnTo>
                        <a:pt x="1" y="448"/>
                      </a:lnTo>
                      <a:lnTo>
                        <a:pt x="234" y="604"/>
                      </a:lnTo>
                      <a:lnTo>
                        <a:pt x="1090"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8" name="Google Shape;2438;p36"/>
                <p:cNvSpPr/>
                <p:nvPr/>
              </p:nvSpPr>
              <p:spPr>
                <a:xfrm>
                  <a:off x="1534225" y="11943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9" name="Google Shape;2439;p36"/>
                <p:cNvSpPr/>
                <p:nvPr/>
              </p:nvSpPr>
              <p:spPr>
                <a:xfrm>
                  <a:off x="1560975" y="1148125"/>
                  <a:ext cx="27750" cy="15100"/>
                </a:xfrm>
                <a:custGeom>
                  <a:avLst/>
                  <a:gdLst/>
                  <a:ahLst/>
                  <a:cxnLst/>
                  <a:rect l="l" t="t" r="r" b="b"/>
                  <a:pathLst>
                    <a:path w="1110" h="604" extrusionOk="0">
                      <a:moveTo>
                        <a:pt x="857" y="0"/>
                      </a:moveTo>
                      <a:lnTo>
                        <a:pt x="1" y="467"/>
                      </a:lnTo>
                      <a:lnTo>
                        <a:pt x="254" y="603"/>
                      </a:lnTo>
                      <a:lnTo>
                        <a:pt x="1110" y="117"/>
                      </a:lnTo>
                      <a:lnTo>
                        <a:pt x="85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0" name="Google Shape;2440;p36"/>
                <p:cNvSpPr/>
                <p:nvPr/>
              </p:nvSpPr>
              <p:spPr>
                <a:xfrm>
                  <a:off x="1507475" y="1179250"/>
                  <a:ext cx="26775" cy="15100"/>
                </a:xfrm>
                <a:custGeom>
                  <a:avLst/>
                  <a:gdLst/>
                  <a:ahLst/>
                  <a:cxnLst/>
                  <a:rect l="l" t="t" r="r" b="b"/>
                  <a:pathLst>
                    <a:path w="1071" h="604" extrusionOk="0">
                      <a:moveTo>
                        <a:pt x="837" y="0"/>
                      </a:moveTo>
                      <a:lnTo>
                        <a:pt x="1" y="467"/>
                      </a:lnTo>
                      <a:lnTo>
                        <a:pt x="254" y="604"/>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1" name="Google Shape;2441;p36"/>
                <p:cNvSpPr/>
                <p:nvPr/>
              </p:nvSpPr>
              <p:spPr>
                <a:xfrm>
                  <a:off x="1492900" y="1194325"/>
                  <a:ext cx="14125" cy="9750"/>
                </a:xfrm>
                <a:custGeom>
                  <a:avLst/>
                  <a:gdLst/>
                  <a:ahLst/>
                  <a:cxnLst/>
                  <a:rect l="l" t="t" r="r" b="b"/>
                  <a:pathLst>
                    <a:path w="565" h="390" extrusionOk="0">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2" name="Google Shape;2442;p36"/>
                <p:cNvSpPr/>
                <p:nvPr/>
              </p:nvSpPr>
              <p:spPr>
                <a:xfrm>
                  <a:off x="1615450" y="1117475"/>
                  <a:ext cx="26775" cy="15100"/>
                </a:xfrm>
                <a:custGeom>
                  <a:avLst/>
                  <a:gdLst/>
                  <a:ahLst/>
                  <a:cxnLst/>
                  <a:rect l="l" t="t" r="r" b="b"/>
                  <a:pathLst>
                    <a:path w="1071" h="604" extrusionOk="0">
                      <a:moveTo>
                        <a:pt x="818" y="1"/>
                      </a:moveTo>
                      <a:lnTo>
                        <a:pt x="1" y="448"/>
                      </a:lnTo>
                      <a:lnTo>
                        <a:pt x="234" y="604"/>
                      </a:lnTo>
                      <a:lnTo>
                        <a:pt x="1071" y="11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3" name="Google Shape;2443;p36"/>
                <p:cNvSpPr/>
                <p:nvPr/>
              </p:nvSpPr>
              <p:spPr>
                <a:xfrm>
                  <a:off x="1668950" y="944825"/>
                  <a:ext cx="271425" cy="157125"/>
                </a:xfrm>
                <a:custGeom>
                  <a:avLst/>
                  <a:gdLst/>
                  <a:ahLst/>
                  <a:cxnLst/>
                  <a:rect l="l" t="t" r="r" b="b"/>
                  <a:pathLst>
                    <a:path w="10857" h="6285" extrusionOk="0">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4" name="Google Shape;2444;p36"/>
                <p:cNvSpPr/>
                <p:nvPr/>
              </p:nvSpPr>
              <p:spPr>
                <a:xfrm>
                  <a:off x="15342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5" name="Google Shape;2445;p36"/>
                <p:cNvSpPr/>
                <p:nvPr/>
              </p:nvSpPr>
              <p:spPr>
                <a:xfrm>
                  <a:off x="15887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6" name="Google Shape;2446;p36"/>
                <p:cNvSpPr/>
                <p:nvPr/>
              </p:nvSpPr>
              <p:spPr>
                <a:xfrm>
                  <a:off x="16422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7" name="Google Shape;2447;p36"/>
                <p:cNvSpPr/>
                <p:nvPr/>
              </p:nvSpPr>
              <p:spPr>
                <a:xfrm>
                  <a:off x="14807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8" name="Google Shape;2448;p36"/>
                <p:cNvSpPr/>
                <p:nvPr/>
              </p:nvSpPr>
              <p:spPr>
                <a:xfrm>
                  <a:off x="15074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9" name="Google Shape;2449;p36"/>
                <p:cNvSpPr/>
                <p:nvPr/>
              </p:nvSpPr>
              <p:spPr>
                <a:xfrm>
                  <a:off x="1641725" y="763875"/>
                  <a:ext cx="557900" cy="322500"/>
                </a:xfrm>
                <a:custGeom>
                  <a:avLst/>
                  <a:gdLst/>
                  <a:ahLst/>
                  <a:cxnLst/>
                  <a:rect l="l" t="t" r="r" b="b"/>
                  <a:pathLst>
                    <a:path w="22316" h="12900" extrusionOk="0">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0" name="Google Shape;2450;p36"/>
                <p:cNvSpPr/>
                <p:nvPr/>
              </p:nvSpPr>
              <p:spPr>
                <a:xfrm>
                  <a:off x="1615450" y="1086350"/>
                  <a:ext cx="26775" cy="15100"/>
                </a:xfrm>
                <a:custGeom>
                  <a:avLst/>
                  <a:gdLst/>
                  <a:ahLst/>
                  <a:cxnLst/>
                  <a:rect l="l" t="t" r="r" b="b"/>
                  <a:pathLst>
                    <a:path w="1071" h="604" extrusionOk="0">
                      <a:moveTo>
                        <a:pt x="818" y="1"/>
                      </a:moveTo>
                      <a:lnTo>
                        <a:pt x="1" y="467"/>
                      </a:lnTo>
                      <a:lnTo>
                        <a:pt x="234" y="604"/>
                      </a:lnTo>
                      <a:lnTo>
                        <a:pt x="1071" y="11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1" name="Google Shape;2451;p36"/>
                <p:cNvSpPr/>
                <p:nvPr/>
              </p:nvSpPr>
              <p:spPr>
                <a:xfrm>
                  <a:off x="15342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2" name="Google Shape;2452;p36"/>
                <p:cNvSpPr/>
                <p:nvPr/>
              </p:nvSpPr>
              <p:spPr>
                <a:xfrm>
                  <a:off x="15887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3" name="Google Shape;2453;p36"/>
                <p:cNvSpPr/>
                <p:nvPr/>
              </p:nvSpPr>
              <p:spPr>
                <a:xfrm>
                  <a:off x="1466150" y="1178775"/>
                  <a:ext cx="14125" cy="9750"/>
                </a:xfrm>
                <a:custGeom>
                  <a:avLst/>
                  <a:gdLst/>
                  <a:ahLst/>
                  <a:cxnLst/>
                  <a:rect l="l" t="t" r="r" b="b"/>
                  <a:pathLst>
                    <a:path w="565" h="390" extrusionOk="0">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4" name="Google Shape;2454;p36"/>
                <p:cNvSpPr/>
                <p:nvPr/>
              </p:nvSpPr>
              <p:spPr>
                <a:xfrm>
                  <a:off x="1560975" y="1117475"/>
                  <a:ext cx="27750" cy="15100"/>
                </a:xfrm>
                <a:custGeom>
                  <a:avLst/>
                  <a:gdLst/>
                  <a:ahLst/>
                  <a:cxnLst/>
                  <a:rect l="l" t="t" r="r" b="b"/>
                  <a:pathLst>
                    <a:path w="1110" h="604" extrusionOk="0">
                      <a:moveTo>
                        <a:pt x="857" y="1"/>
                      </a:moveTo>
                      <a:lnTo>
                        <a:pt x="1" y="448"/>
                      </a:lnTo>
                      <a:lnTo>
                        <a:pt x="254" y="604"/>
                      </a:lnTo>
                      <a:lnTo>
                        <a:pt x="1110" y="11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5" name="Google Shape;2455;p36"/>
                <p:cNvSpPr/>
                <p:nvPr/>
              </p:nvSpPr>
              <p:spPr>
                <a:xfrm>
                  <a:off x="1560975" y="1086350"/>
                  <a:ext cx="27750" cy="15100"/>
                </a:xfrm>
                <a:custGeom>
                  <a:avLst/>
                  <a:gdLst/>
                  <a:ahLst/>
                  <a:cxnLst/>
                  <a:rect l="l" t="t" r="r" b="b"/>
                  <a:pathLst>
                    <a:path w="1110" h="604" extrusionOk="0">
                      <a:moveTo>
                        <a:pt x="857" y="1"/>
                      </a:moveTo>
                      <a:lnTo>
                        <a:pt x="1" y="467"/>
                      </a:lnTo>
                      <a:lnTo>
                        <a:pt x="254" y="604"/>
                      </a:lnTo>
                      <a:lnTo>
                        <a:pt x="1110" y="11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6" name="Google Shape;2456;p36"/>
                <p:cNvSpPr/>
                <p:nvPr/>
              </p:nvSpPr>
              <p:spPr>
                <a:xfrm>
                  <a:off x="15342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7" name="Google Shape;2457;p36"/>
                <p:cNvSpPr/>
                <p:nvPr/>
              </p:nvSpPr>
              <p:spPr>
                <a:xfrm>
                  <a:off x="1615450" y="671475"/>
                  <a:ext cx="446525" cy="398850"/>
                </a:xfrm>
                <a:custGeom>
                  <a:avLst/>
                  <a:gdLst/>
                  <a:ahLst/>
                  <a:cxnLst/>
                  <a:rect l="l" t="t" r="r" b="b"/>
                  <a:pathLst>
                    <a:path w="17861" h="15954" extrusionOk="0">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8" name="Google Shape;2458;p36"/>
                <p:cNvSpPr/>
                <p:nvPr/>
              </p:nvSpPr>
              <p:spPr>
                <a:xfrm>
                  <a:off x="14807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9" name="Google Shape;2459;p36"/>
                <p:cNvSpPr/>
                <p:nvPr/>
              </p:nvSpPr>
              <p:spPr>
                <a:xfrm>
                  <a:off x="15074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0" name="Google Shape;2460;p36"/>
                <p:cNvSpPr/>
                <p:nvPr/>
              </p:nvSpPr>
              <p:spPr>
                <a:xfrm>
                  <a:off x="14539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1" name="Google Shape;2461;p36"/>
                <p:cNvSpPr/>
                <p:nvPr/>
              </p:nvSpPr>
              <p:spPr>
                <a:xfrm>
                  <a:off x="1438900" y="1163200"/>
                  <a:ext cx="14125" cy="9750"/>
                </a:xfrm>
                <a:custGeom>
                  <a:avLst/>
                  <a:gdLst/>
                  <a:ahLst/>
                  <a:cxnLst/>
                  <a:rect l="l" t="t" r="r" b="b"/>
                  <a:pathLst>
                    <a:path w="565" h="390" extrusionOk="0">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2" name="Google Shape;2462;p36"/>
                <p:cNvSpPr/>
                <p:nvPr/>
              </p:nvSpPr>
              <p:spPr>
                <a:xfrm>
                  <a:off x="1588700" y="1070300"/>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3" name="Google Shape;2463;p36"/>
                <p:cNvSpPr/>
                <p:nvPr/>
              </p:nvSpPr>
              <p:spPr>
                <a:xfrm>
                  <a:off x="14807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4" name="Google Shape;2464;p36"/>
                <p:cNvSpPr/>
                <p:nvPr/>
              </p:nvSpPr>
              <p:spPr>
                <a:xfrm>
                  <a:off x="15342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5" name="Google Shape;2465;p36"/>
                <p:cNvSpPr/>
                <p:nvPr/>
              </p:nvSpPr>
              <p:spPr>
                <a:xfrm>
                  <a:off x="14539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6" name="Google Shape;2466;p36"/>
                <p:cNvSpPr/>
                <p:nvPr/>
              </p:nvSpPr>
              <p:spPr>
                <a:xfrm>
                  <a:off x="1412150" y="1147625"/>
                  <a:ext cx="14125" cy="9750"/>
                </a:xfrm>
                <a:custGeom>
                  <a:avLst/>
                  <a:gdLst/>
                  <a:ahLst/>
                  <a:cxnLst/>
                  <a:rect l="l" t="t" r="r" b="b"/>
                  <a:pathLst>
                    <a:path w="565" h="390" extrusionOk="0">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7" name="Google Shape;2467;p36"/>
                <p:cNvSpPr/>
                <p:nvPr/>
              </p:nvSpPr>
              <p:spPr>
                <a:xfrm>
                  <a:off x="1426750" y="1132550"/>
                  <a:ext cx="27250" cy="15600"/>
                </a:xfrm>
                <a:custGeom>
                  <a:avLst/>
                  <a:gdLst/>
                  <a:ahLst/>
                  <a:cxnLst/>
                  <a:rect l="l" t="t" r="r" b="b"/>
                  <a:pathLst>
                    <a:path w="1090" h="624" extrusionOk="0">
                      <a:moveTo>
                        <a:pt x="856" y="1"/>
                      </a:moveTo>
                      <a:lnTo>
                        <a:pt x="0" y="487"/>
                      </a:lnTo>
                      <a:lnTo>
                        <a:pt x="253" y="623"/>
                      </a:lnTo>
                      <a:lnTo>
                        <a:pt x="1090" y="137"/>
                      </a:lnTo>
                      <a:lnTo>
                        <a:pt x="85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8" name="Google Shape;2468;p36"/>
                <p:cNvSpPr/>
                <p:nvPr/>
              </p:nvSpPr>
              <p:spPr>
                <a:xfrm>
                  <a:off x="1560975" y="1054725"/>
                  <a:ext cx="27750" cy="15600"/>
                </a:xfrm>
                <a:custGeom>
                  <a:avLst/>
                  <a:gdLst/>
                  <a:ahLst/>
                  <a:cxnLst/>
                  <a:rect l="l" t="t" r="r" b="b"/>
                  <a:pathLst>
                    <a:path w="1110" h="624" extrusionOk="0">
                      <a:moveTo>
                        <a:pt x="857" y="1"/>
                      </a:moveTo>
                      <a:lnTo>
                        <a:pt x="1" y="487"/>
                      </a:lnTo>
                      <a:lnTo>
                        <a:pt x="254" y="624"/>
                      </a:lnTo>
                      <a:lnTo>
                        <a:pt x="1110" y="13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9" name="Google Shape;2469;p36"/>
                <p:cNvSpPr/>
                <p:nvPr/>
              </p:nvSpPr>
              <p:spPr>
                <a:xfrm>
                  <a:off x="15074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0" name="Google Shape;2470;p36"/>
                <p:cNvSpPr/>
                <p:nvPr/>
              </p:nvSpPr>
              <p:spPr>
                <a:xfrm>
                  <a:off x="1587725" y="898600"/>
                  <a:ext cx="271425" cy="156650"/>
                </a:xfrm>
                <a:custGeom>
                  <a:avLst/>
                  <a:gdLst/>
                  <a:ahLst/>
                  <a:cxnLst/>
                  <a:rect l="l" t="t" r="r" b="b"/>
                  <a:pathLst>
                    <a:path w="10857" h="6266" extrusionOk="0">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1" name="Google Shape;2471;p36"/>
                <p:cNvSpPr/>
                <p:nvPr/>
              </p:nvSpPr>
              <p:spPr>
                <a:xfrm>
                  <a:off x="1534225" y="1039650"/>
                  <a:ext cx="26775" cy="15100"/>
                </a:xfrm>
                <a:custGeom>
                  <a:avLst/>
                  <a:gdLst/>
                  <a:ahLst/>
                  <a:cxnLst/>
                  <a:rect l="l" t="t" r="r" b="b"/>
                  <a:pathLst>
                    <a:path w="1071" h="604" extrusionOk="0">
                      <a:moveTo>
                        <a:pt x="837" y="1"/>
                      </a:moveTo>
                      <a:lnTo>
                        <a:pt x="1" y="487"/>
                      </a:lnTo>
                      <a:lnTo>
                        <a:pt x="254" y="604"/>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2" name="Google Shape;2472;p36"/>
                <p:cNvSpPr/>
                <p:nvPr/>
              </p:nvSpPr>
              <p:spPr>
                <a:xfrm>
                  <a:off x="14807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3" name="Google Shape;2473;p36"/>
                <p:cNvSpPr/>
                <p:nvPr/>
              </p:nvSpPr>
              <p:spPr>
                <a:xfrm>
                  <a:off x="1426750" y="1101425"/>
                  <a:ext cx="27250" cy="16075"/>
                </a:xfrm>
                <a:custGeom>
                  <a:avLst/>
                  <a:gdLst/>
                  <a:ahLst/>
                  <a:cxnLst/>
                  <a:rect l="l" t="t" r="r" b="b"/>
                  <a:pathLst>
                    <a:path w="1090" h="643" extrusionOk="0">
                      <a:moveTo>
                        <a:pt x="856" y="1"/>
                      </a:moveTo>
                      <a:lnTo>
                        <a:pt x="0" y="487"/>
                      </a:lnTo>
                      <a:lnTo>
                        <a:pt x="253" y="643"/>
                      </a:lnTo>
                      <a:lnTo>
                        <a:pt x="1090" y="156"/>
                      </a:lnTo>
                      <a:lnTo>
                        <a:pt x="85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4" name="Google Shape;2474;p36"/>
                <p:cNvSpPr/>
                <p:nvPr/>
              </p:nvSpPr>
              <p:spPr>
                <a:xfrm>
                  <a:off x="1400000" y="1117475"/>
                  <a:ext cx="26775" cy="15100"/>
                </a:xfrm>
                <a:custGeom>
                  <a:avLst/>
                  <a:gdLst/>
                  <a:ahLst/>
                  <a:cxnLst/>
                  <a:rect l="l" t="t" r="r" b="b"/>
                  <a:pathLst>
                    <a:path w="1071" h="604" extrusionOk="0">
                      <a:moveTo>
                        <a:pt x="837" y="1"/>
                      </a:moveTo>
                      <a:lnTo>
                        <a:pt x="0" y="448"/>
                      </a:lnTo>
                      <a:lnTo>
                        <a:pt x="253" y="604"/>
                      </a:lnTo>
                      <a:lnTo>
                        <a:pt x="1070"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5" name="Google Shape;2475;p36"/>
                <p:cNvSpPr/>
                <p:nvPr/>
              </p:nvSpPr>
              <p:spPr>
                <a:xfrm>
                  <a:off x="1385400" y="1132550"/>
                  <a:ext cx="14125" cy="9750"/>
                </a:xfrm>
                <a:custGeom>
                  <a:avLst/>
                  <a:gdLst/>
                  <a:ahLst/>
                  <a:cxnLst/>
                  <a:rect l="l" t="t" r="r" b="b"/>
                  <a:pathLst>
                    <a:path w="565" h="390" extrusionOk="0">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6" name="Google Shape;2476;p36"/>
                <p:cNvSpPr/>
                <p:nvPr/>
              </p:nvSpPr>
              <p:spPr>
                <a:xfrm>
                  <a:off x="1561950" y="931200"/>
                  <a:ext cx="185825" cy="107500"/>
                </a:xfrm>
                <a:custGeom>
                  <a:avLst/>
                  <a:gdLst/>
                  <a:ahLst/>
                  <a:cxnLst/>
                  <a:rect l="l" t="t" r="r" b="b"/>
                  <a:pathLst>
                    <a:path w="7433" h="4300" extrusionOk="0">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7" name="Google Shape;2477;p36"/>
                <p:cNvSpPr/>
                <p:nvPr/>
              </p:nvSpPr>
              <p:spPr>
                <a:xfrm>
                  <a:off x="14539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8" name="Google Shape;2478;p36"/>
                <p:cNvSpPr/>
                <p:nvPr/>
              </p:nvSpPr>
              <p:spPr>
                <a:xfrm>
                  <a:off x="1507475" y="1054725"/>
                  <a:ext cx="26775" cy="15600"/>
                </a:xfrm>
                <a:custGeom>
                  <a:avLst/>
                  <a:gdLst/>
                  <a:ahLst/>
                  <a:cxnLst/>
                  <a:rect l="l" t="t" r="r" b="b"/>
                  <a:pathLst>
                    <a:path w="1071" h="624" extrusionOk="0">
                      <a:moveTo>
                        <a:pt x="837" y="1"/>
                      </a:moveTo>
                      <a:lnTo>
                        <a:pt x="1" y="487"/>
                      </a:lnTo>
                      <a:lnTo>
                        <a:pt x="254" y="624"/>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9" name="Google Shape;2479;p36"/>
                <p:cNvSpPr/>
                <p:nvPr/>
              </p:nvSpPr>
              <p:spPr>
                <a:xfrm>
                  <a:off x="1880050" y="1006100"/>
                  <a:ext cx="168800" cy="98275"/>
                </a:xfrm>
                <a:custGeom>
                  <a:avLst/>
                  <a:gdLst/>
                  <a:ahLst/>
                  <a:cxnLst/>
                  <a:rect l="l" t="t" r="r" b="b"/>
                  <a:pathLst>
                    <a:path w="6752" h="3931" extrusionOk="0">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0" name="Google Shape;2480;p36"/>
                <p:cNvSpPr/>
                <p:nvPr/>
              </p:nvSpPr>
              <p:spPr>
                <a:xfrm>
                  <a:off x="697175" y="1190925"/>
                  <a:ext cx="240775" cy="110425"/>
                </a:xfrm>
                <a:custGeom>
                  <a:avLst/>
                  <a:gdLst/>
                  <a:ahLst/>
                  <a:cxnLst/>
                  <a:rect l="l" t="t" r="r" b="b"/>
                  <a:pathLst>
                    <a:path w="9631" h="4417" extrusionOk="0">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1" name="Google Shape;2481;p36"/>
                <p:cNvSpPr/>
                <p:nvPr/>
              </p:nvSpPr>
              <p:spPr>
                <a:xfrm>
                  <a:off x="697175" y="1161250"/>
                  <a:ext cx="267525" cy="125025"/>
                </a:xfrm>
                <a:custGeom>
                  <a:avLst/>
                  <a:gdLst/>
                  <a:ahLst/>
                  <a:cxnLst/>
                  <a:rect l="l" t="t" r="r" b="b"/>
                  <a:pathLst>
                    <a:path w="10701" h="5001" extrusionOk="0">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2" name="Google Shape;2482;p36"/>
                <p:cNvSpPr/>
                <p:nvPr/>
              </p:nvSpPr>
              <p:spPr>
                <a:xfrm>
                  <a:off x="697175" y="1133525"/>
                  <a:ext cx="294275" cy="137200"/>
                </a:xfrm>
                <a:custGeom>
                  <a:avLst/>
                  <a:gdLst/>
                  <a:ahLst/>
                  <a:cxnLst/>
                  <a:rect l="l" t="t" r="r" b="b"/>
                  <a:pathLst>
                    <a:path w="11771" h="5488" extrusionOk="0">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3" name="Google Shape;2483;p36"/>
                <p:cNvSpPr/>
                <p:nvPr/>
              </p:nvSpPr>
              <p:spPr>
                <a:xfrm>
                  <a:off x="862550" y="1163675"/>
                  <a:ext cx="417825" cy="242250"/>
                </a:xfrm>
                <a:custGeom>
                  <a:avLst/>
                  <a:gdLst/>
                  <a:ahLst/>
                  <a:cxnLst/>
                  <a:rect l="l" t="t" r="r" b="b"/>
                  <a:pathLst>
                    <a:path w="16713" h="9690" extrusionOk="0">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4" name="Google Shape;2484;p36"/>
                <p:cNvSpPr/>
                <p:nvPr/>
              </p:nvSpPr>
              <p:spPr>
                <a:xfrm>
                  <a:off x="777925" y="1083425"/>
                  <a:ext cx="529200" cy="307425"/>
                </a:xfrm>
                <a:custGeom>
                  <a:avLst/>
                  <a:gdLst/>
                  <a:ahLst/>
                  <a:cxnLst/>
                  <a:rect l="l" t="t" r="r" b="b"/>
                  <a:pathLst>
                    <a:path w="21168" h="12297" extrusionOk="0">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5" name="Google Shape;2485;p36"/>
                <p:cNvSpPr/>
                <p:nvPr/>
              </p:nvSpPr>
              <p:spPr>
                <a:xfrm>
                  <a:off x="857675" y="1099000"/>
                  <a:ext cx="475700" cy="275800"/>
                </a:xfrm>
                <a:custGeom>
                  <a:avLst/>
                  <a:gdLst/>
                  <a:ahLst/>
                  <a:cxnLst/>
                  <a:rect l="l" t="t" r="r" b="b"/>
                  <a:pathLst>
                    <a:path w="19028" h="11032" extrusionOk="0">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6" name="Google Shape;2486;p36"/>
                <p:cNvSpPr/>
                <p:nvPr/>
              </p:nvSpPr>
              <p:spPr>
                <a:xfrm>
                  <a:off x="1020125" y="1161250"/>
                  <a:ext cx="340000" cy="197975"/>
                </a:xfrm>
                <a:custGeom>
                  <a:avLst/>
                  <a:gdLst/>
                  <a:ahLst/>
                  <a:cxnLst/>
                  <a:rect l="l" t="t" r="r" b="b"/>
                  <a:pathLst>
                    <a:path w="13600" h="7919" extrusionOk="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7" name="Google Shape;2487;p36"/>
                <p:cNvSpPr/>
                <p:nvPr/>
              </p:nvSpPr>
              <p:spPr>
                <a:xfrm>
                  <a:off x="765275" y="982275"/>
                  <a:ext cx="622575" cy="361400"/>
                </a:xfrm>
                <a:custGeom>
                  <a:avLst/>
                  <a:gdLst/>
                  <a:ahLst/>
                  <a:cxnLst/>
                  <a:rect l="l" t="t" r="r" b="b"/>
                  <a:pathLst>
                    <a:path w="24903" h="14456" extrusionOk="0">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8" name="Google Shape;2488;p36"/>
                <p:cNvSpPr/>
                <p:nvPr/>
              </p:nvSpPr>
              <p:spPr>
                <a:xfrm>
                  <a:off x="1006525" y="1091225"/>
                  <a:ext cx="408075" cy="236875"/>
                </a:xfrm>
                <a:custGeom>
                  <a:avLst/>
                  <a:gdLst/>
                  <a:ahLst/>
                  <a:cxnLst/>
                  <a:rect l="l" t="t" r="r" b="b"/>
                  <a:pathLst>
                    <a:path w="16323" h="9475" extrusionOk="0">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9" name="Google Shape;2489;p36"/>
                <p:cNvSpPr/>
                <p:nvPr/>
              </p:nvSpPr>
              <p:spPr>
                <a:xfrm>
                  <a:off x="927225" y="1014375"/>
                  <a:ext cx="513650" cy="298650"/>
                </a:xfrm>
                <a:custGeom>
                  <a:avLst/>
                  <a:gdLst/>
                  <a:ahLst/>
                  <a:cxnLst/>
                  <a:rect l="l" t="t" r="r" b="b"/>
                  <a:pathLst>
                    <a:path w="20546" h="11946" extrusionOk="0">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0" name="Google Shape;2490;p36"/>
                <p:cNvSpPr/>
                <p:nvPr/>
              </p:nvSpPr>
              <p:spPr>
                <a:xfrm>
                  <a:off x="891725" y="965725"/>
                  <a:ext cx="576375" cy="330775"/>
                </a:xfrm>
                <a:custGeom>
                  <a:avLst/>
                  <a:gdLst/>
                  <a:ahLst/>
                  <a:cxnLst/>
                  <a:rect l="l" t="t" r="r" b="b"/>
                  <a:pathLst>
                    <a:path w="23055" h="13231" extrusionOk="0">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1" name="Google Shape;2491;p36"/>
                <p:cNvSpPr/>
                <p:nvPr/>
              </p:nvSpPr>
              <p:spPr>
                <a:xfrm>
                  <a:off x="1048825" y="1022625"/>
                  <a:ext cx="446525" cy="259275"/>
                </a:xfrm>
                <a:custGeom>
                  <a:avLst/>
                  <a:gdLst/>
                  <a:ahLst/>
                  <a:cxnLst/>
                  <a:rect l="l" t="t" r="r" b="b"/>
                  <a:pathLst>
                    <a:path w="17861" h="10371" extrusionOk="0">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2" name="Google Shape;2492;p36"/>
                <p:cNvSpPr/>
                <p:nvPr/>
              </p:nvSpPr>
              <p:spPr>
                <a:xfrm>
                  <a:off x="1216625" y="1057650"/>
                  <a:ext cx="332225" cy="193125"/>
                </a:xfrm>
                <a:custGeom>
                  <a:avLst/>
                  <a:gdLst/>
                  <a:ahLst/>
                  <a:cxnLst/>
                  <a:rect l="l" t="t" r="r" b="b"/>
                  <a:pathLst>
                    <a:path w="13289" h="7725" extrusionOk="0">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3" name="Google Shape;2493;p36"/>
                <p:cNvSpPr/>
                <p:nvPr/>
              </p:nvSpPr>
              <p:spPr>
                <a:xfrm>
                  <a:off x="1021600" y="912225"/>
                  <a:ext cx="553500" cy="323475"/>
                </a:xfrm>
                <a:custGeom>
                  <a:avLst/>
                  <a:gdLst/>
                  <a:ahLst/>
                  <a:cxnLst/>
                  <a:rect l="l" t="t" r="r" b="b"/>
                  <a:pathLst>
                    <a:path w="22140" h="12939" extrusionOk="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4" name="Google Shape;2494;p36"/>
                <p:cNvSpPr/>
                <p:nvPr/>
              </p:nvSpPr>
              <p:spPr>
                <a:xfrm>
                  <a:off x="1103800" y="928275"/>
                  <a:ext cx="498050" cy="291375"/>
                </a:xfrm>
                <a:custGeom>
                  <a:avLst/>
                  <a:gdLst/>
                  <a:ahLst/>
                  <a:cxnLst/>
                  <a:rect l="l" t="t" r="r" b="b"/>
                  <a:pathLst>
                    <a:path w="19922" h="11655" extrusionOk="0">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5" name="Google Shape;2495;p36"/>
                <p:cNvSpPr/>
                <p:nvPr/>
              </p:nvSpPr>
              <p:spPr>
                <a:xfrm>
                  <a:off x="972475" y="823700"/>
                  <a:ext cx="656125" cy="382800"/>
                </a:xfrm>
                <a:custGeom>
                  <a:avLst/>
                  <a:gdLst/>
                  <a:ahLst/>
                  <a:cxnLst/>
                  <a:rect l="l" t="t" r="r" b="b"/>
                  <a:pathLst>
                    <a:path w="26245" h="15312" extrusionOk="0">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6" name="Google Shape;2496;p36"/>
                <p:cNvSpPr/>
                <p:nvPr/>
              </p:nvSpPr>
              <p:spPr>
                <a:xfrm>
                  <a:off x="1100875" y="864575"/>
                  <a:ext cx="555950" cy="324925"/>
                </a:xfrm>
                <a:custGeom>
                  <a:avLst/>
                  <a:gdLst/>
                  <a:ahLst/>
                  <a:cxnLst/>
                  <a:rect l="l" t="t" r="r" b="b"/>
                  <a:pathLst>
                    <a:path w="22238" h="12997" extrusionOk="0">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7" name="Google Shape;2497;p36"/>
                <p:cNvSpPr/>
                <p:nvPr/>
              </p:nvSpPr>
              <p:spPr>
                <a:xfrm>
                  <a:off x="860600" y="697250"/>
                  <a:ext cx="821525" cy="478125"/>
                </a:xfrm>
                <a:custGeom>
                  <a:avLst/>
                  <a:gdLst/>
                  <a:ahLst/>
                  <a:cxnLst/>
                  <a:rect l="l" t="t" r="r" b="b"/>
                  <a:pathLst>
                    <a:path w="32861" h="19125" extrusionOk="0">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8" name="Google Shape;2498;p36"/>
                <p:cNvSpPr/>
                <p:nvPr/>
              </p:nvSpPr>
              <p:spPr>
                <a:xfrm>
                  <a:off x="1164575" y="705525"/>
                  <a:ext cx="544775" cy="454300"/>
                </a:xfrm>
                <a:custGeom>
                  <a:avLst/>
                  <a:gdLst/>
                  <a:ahLst/>
                  <a:cxnLst/>
                  <a:rect l="l" t="t" r="r" b="b"/>
                  <a:pathLst>
                    <a:path w="21791" h="18172" extrusionOk="0">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9" name="Google Shape;2499;p36"/>
                <p:cNvSpPr/>
                <p:nvPr/>
              </p:nvSpPr>
              <p:spPr>
                <a:xfrm>
                  <a:off x="1210300" y="703575"/>
                  <a:ext cx="525325" cy="439700"/>
                </a:xfrm>
                <a:custGeom>
                  <a:avLst/>
                  <a:gdLst/>
                  <a:ahLst/>
                  <a:cxnLst/>
                  <a:rect l="l" t="t" r="r" b="b"/>
                  <a:pathLst>
                    <a:path w="21013" h="17588" extrusionOk="0">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0" name="Google Shape;2500;p36"/>
                <p:cNvSpPr/>
                <p:nvPr/>
              </p:nvSpPr>
              <p:spPr>
                <a:xfrm>
                  <a:off x="1144150" y="1046950"/>
                  <a:ext cx="97800" cy="58400"/>
                </a:xfrm>
                <a:custGeom>
                  <a:avLst/>
                  <a:gdLst/>
                  <a:ahLst/>
                  <a:cxnLst/>
                  <a:rect l="l" t="t" r="r" b="b"/>
                  <a:pathLst>
                    <a:path w="3912" h="2336" extrusionOk="0">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1" name="Google Shape;2501;p36"/>
                <p:cNvSpPr/>
                <p:nvPr/>
              </p:nvSpPr>
              <p:spPr>
                <a:xfrm>
                  <a:off x="697175" y="2247325"/>
                  <a:ext cx="109950" cy="67625"/>
                </a:xfrm>
                <a:custGeom>
                  <a:avLst/>
                  <a:gdLst/>
                  <a:ahLst/>
                  <a:cxnLst/>
                  <a:rect l="l" t="t" r="r" b="b"/>
                  <a:pathLst>
                    <a:path w="4398" h="2705" extrusionOk="0">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2" name="Google Shape;2502;p36"/>
                <p:cNvSpPr/>
                <p:nvPr/>
              </p:nvSpPr>
              <p:spPr>
                <a:xfrm>
                  <a:off x="798825" y="2308125"/>
                  <a:ext cx="41375" cy="26300"/>
                </a:xfrm>
                <a:custGeom>
                  <a:avLst/>
                  <a:gdLst/>
                  <a:ahLst/>
                  <a:cxnLst/>
                  <a:rect l="l" t="t" r="r" b="b"/>
                  <a:pathLst>
                    <a:path w="1655" h="1052" extrusionOk="0">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3" name="Google Shape;2503;p36"/>
                <p:cNvSpPr/>
                <p:nvPr/>
              </p:nvSpPr>
              <p:spPr>
                <a:xfrm>
                  <a:off x="800775" y="2135475"/>
                  <a:ext cx="35050" cy="20925"/>
                </a:xfrm>
                <a:custGeom>
                  <a:avLst/>
                  <a:gdLst/>
                  <a:ahLst/>
                  <a:cxnLst/>
                  <a:rect l="l" t="t" r="r" b="b"/>
                  <a:pathLst>
                    <a:path w="1402" h="837" extrusionOk="0">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4" name="Google Shape;2504;p36"/>
                <p:cNvSpPr/>
                <p:nvPr/>
              </p:nvSpPr>
              <p:spPr>
                <a:xfrm>
                  <a:off x="799325" y="2238575"/>
                  <a:ext cx="35050" cy="20450"/>
                </a:xfrm>
                <a:custGeom>
                  <a:avLst/>
                  <a:gdLst/>
                  <a:ahLst/>
                  <a:cxnLst/>
                  <a:rect l="l" t="t" r="r" b="b"/>
                  <a:pathLst>
                    <a:path w="1402" h="818" extrusionOk="0">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5" name="Google Shape;2505;p36"/>
                <p:cNvSpPr/>
                <p:nvPr/>
              </p:nvSpPr>
              <p:spPr>
                <a:xfrm>
                  <a:off x="815375" y="2154425"/>
                  <a:ext cx="5850" cy="85150"/>
                </a:xfrm>
                <a:custGeom>
                  <a:avLst/>
                  <a:gdLst/>
                  <a:ahLst/>
                  <a:cxnLst/>
                  <a:rect l="l" t="t" r="r" b="b"/>
                  <a:pathLst>
                    <a:path w="234" h="3406" extrusionOk="0">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6" name="Google Shape;2506;p36"/>
                <p:cNvSpPr/>
                <p:nvPr/>
              </p:nvSpPr>
              <p:spPr>
                <a:xfrm>
                  <a:off x="697175" y="2117475"/>
                  <a:ext cx="121625" cy="75900"/>
                </a:xfrm>
                <a:custGeom>
                  <a:avLst/>
                  <a:gdLst/>
                  <a:ahLst/>
                  <a:cxnLst/>
                  <a:rect l="l" t="t" r="r" b="b"/>
                  <a:pathLst>
                    <a:path w="4865" h="3036" extrusionOk="0">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7" name="Google Shape;2507;p36"/>
                <p:cNvSpPr/>
                <p:nvPr/>
              </p:nvSpPr>
              <p:spPr>
                <a:xfrm>
                  <a:off x="697175" y="2161050"/>
                  <a:ext cx="76400" cy="49350"/>
                </a:xfrm>
                <a:custGeom>
                  <a:avLst/>
                  <a:gdLst/>
                  <a:ahLst/>
                  <a:cxnLst/>
                  <a:rect l="l" t="t" r="r" b="b"/>
                  <a:pathLst>
                    <a:path w="3056" h="1974" extrusionOk="0">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8" name="Google Shape;2508;p36"/>
                <p:cNvSpPr/>
                <p:nvPr/>
              </p:nvSpPr>
              <p:spPr>
                <a:xfrm>
                  <a:off x="776450" y="462325"/>
                  <a:ext cx="351675" cy="200425"/>
                </a:xfrm>
                <a:custGeom>
                  <a:avLst/>
                  <a:gdLst/>
                  <a:ahLst/>
                  <a:cxnLst/>
                  <a:rect l="l" t="t" r="r" b="b"/>
                  <a:pathLst>
                    <a:path w="14067" h="8017" extrusionOk="0">
                      <a:moveTo>
                        <a:pt x="1" y="1"/>
                      </a:moveTo>
                      <a:lnTo>
                        <a:pt x="13833" y="8016"/>
                      </a:lnTo>
                      <a:lnTo>
                        <a:pt x="14067" y="7861"/>
                      </a:lnTo>
                      <a:lnTo>
                        <a:pt x="48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9" name="Google Shape;2509;p36"/>
                <p:cNvSpPr/>
                <p:nvPr/>
              </p:nvSpPr>
              <p:spPr>
                <a:xfrm>
                  <a:off x="1203500" y="2158325"/>
                  <a:ext cx="144475" cy="83200"/>
                </a:xfrm>
                <a:custGeom>
                  <a:avLst/>
                  <a:gdLst/>
                  <a:ahLst/>
                  <a:cxnLst/>
                  <a:rect l="l" t="t" r="r" b="b"/>
                  <a:pathLst>
                    <a:path w="5779" h="3328" extrusionOk="0">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0" name="Google Shape;2510;p36"/>
                <p:cNvSpPr/>
                <p:nvPr/>
              </p:nvSpPr>
              <p:spPr>
                <a:xfrm>
                  <a:off x="1184050" y="2199675"/>
                  <a:ext cx="92425" cy="53525"/>
                </a:xfrm>
                <a:custGeom>
                  <a:avLst/>
                  <a:gdLst/>
                  <a:ahLst/>
                  <a:cxnLst/>
                  <a:rect l="l" t="t" r="r" b="b"/>
                  <a:pathLst>
                    <a:path w="3697" h="2141" extrusionOk="0">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1" name="Google Shape;2511;p36"/>
                <p:cNvSpPr/>
                <p:nvPr/>
              </p:nvSpPr>
              <p:spPr>
                <a:xfrm>
                  <a:off x="1071700" y="2123025"/>
                  <a:ext cx="759250" cy="437075"/>
                </a:xfrm>
                <a:custGeom>
                  <a:avLst/>
                  <a:gdLst/>
                  <a:ahLst/>
                  <a:cxnLst/>
                  <a:rect l="l" t="t" r="r" b="b"/>
                  <a:pathLst>
                    <a:path w="30370" h="17483" extrusionOk="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2" name="Google Shape;2512;p36"/>
                <p:cNvSpPr/>
                <p:nvPr/>
              </p:nvSpPr>
              <p:spPr>
                <a:xfrm>
                  <a:off x="1682100" y="2496650"/>
                  <a:ext cx="43775" cy="25500"/>
                </a:xfrm>
                <a:custGeom>
                  <a:avLst/>
                  <a:gdLst/>
                  <a:ahLst/>
                  <a:cxnLst/>
                  <a:rect l="l" t="t" r="r" b="b"/>
                  <a:pathLst>
                    <a:path w="1751" h="1020" extrusionOk="0">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3" name="Google Shape;2513;p36"/>
                <p:cNvSpPr/>
                <p:nvPr/>
              </p:nvSpPr>
              <p:spPr>
                <a:xfrm>
                  <a:off x="1614475" y="2457050"/>
                  <a:ext cx="43800" cy="25700"/>
                </a:xfrm>
                <a:custGeom>
                  <a:avLst/>
                  <a:gdLst/>
                  <a:ahLst/>
                  <a:cxnLst/>
                  <a:rect l="l" t="t" r="r" b="b"/>
                  <a:pathLst>
                    <a:path w="1752" h="1028" extrusionOk="0">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4" name="Google Shape;2514;p36"/>
                <p:cNvSpPr/>
                <p:nvPr/>
              </p:nvSpPr>
              <p:spPr>
                <a:xfrm>
                  <a:off x="1547375" y="2418125"/>
                  <a:ext cx="42825" cy="25725"/>
                </a:xfrm>
                <a:custGeom>
                  <a:avLst/>
                  <a:gdLst/>
                  <a:ahLst/>
                  <a:cxnLst/>
                  <a:rect l="l" t="t" r="r" b="b"/>
                  <a:pathLst>
                    <a:path w="1713" h="1029" extrusionOk="0">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5" name="Google Shape;2515;p36"/>
                <p:cNvSpPr/>
                <p:nvPr/>
              </p:nvSpPr>
              <p:spPr>
                <a:xfrm>
                  <a:off x="1596000" y="2513875"/>
                  <a:ext cx="101200" cy="45725"/>
                </a:xfrm>
                <a:custGeom>
                  <a:avLst/>
                  <a:gdLst/>
                  <a:ahLst/>
                  <a:cxnLst/>
                  <a:rect l="l" t="t" r="r" b="b"/>
                  <a:pathLst>
                    <a:path w="4048" h="1829" extrusionOk="0">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6" name="Google Shape;2516;p36"/>
                <p:cNvSpPr/>
                <p:nvPr/>
              </p:nvSpPr>
              <p:spPr>
                <a:xfrm>
                  <a:off x="1525950" y="2474950"/>
                  <a:ext cx="104125" cy="59375"/>
                </a:xfrm>
                <a:custGeom>
                  <a:avLst/>
                  <a:gdLst/>
                  <a:ahLst/>
                  <a:cxnLst/>
                  <a:rect l="l" t="t" r="r" b="b"/>
                  <a:pathLst>
                    <a:path w="4165" h="2375" extrusionOk="0">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7" name="Google Shape;2517;p36"/>
                <p:cNvSpPr/>
                <p:nvPr/>
              </p:nvSpPr>
              <p:spPr>
                <a:xfrm>
                  <a:off x="1458350" y="2436050"/>
                  <a:ext cx="104125" cy="59350"/>
                </a:xfrm>
                <a:custGeom>
                  <a:avLst/>
                  <a:gdLst/>
                  <a:ahLst/>
                  <a:cxnLst/>
                  <a:rect l="l" t="t" r="r" b="b"/>
                  <a:pathLst>
                    <a:path w="4165" h="2374" extrusionOk="0">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8" name="Google Shape;2518;p36"/>
                <p:cNvSpPr/>
                <p:nvPr/>
              </p:nvSpPr>
              <p:spPr>
                <a:xfrm>
                  <a:off x="1917975" y="2498850"/>
                  <a:ext cx="41375" cy="26700"/>
                </a:xfrm>
                <a:custGeom>
                  <a:avLst/>
                  <a:gdLst/>
                  <a:ahLst/>
                  <a:cxnLst/>
                  <a:rect l="l" t="t" r="r" b="b"/>
                  <a:pathLst>
                    <a:path w="1655" h="1068" extrusionOk="0">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9" name="Google Shape;2519;p36"/>
                <p:cNvSpPr/>
                <p:nvPr/>
              </p:nvSpPr>
              <p:spPr>
                <a:xfrm>
                  <a:off x="1780825" y="2419750"/>
                  <a:ext cx="41375" cy="26525"/>
                </a:xfrm>
                <a:custGeom>
                  <a:avLst/>
                  <a:gdLst/>
                  <a:ahLst/>
                  <a:cxnLst/>
                  <a:rect l="l" t="t" r="r" b="b"/>
                  <a:pathLst>
                    <a:path w="1655" h="1061" extrusionOk="0">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0" name="Google Shape;2520;p36"/>
                <p:cNvSpPr/>
                <p:nvPr/>
              </p:nvSpPr>
              <p:spPr>
                <a:xfrm>
                  <a:off x="1810975" y="2437850"/>
                  <a:ext cx="115300" cy="69225"/>
                </a:xfrm>
                <a:custGeom>
                  <a:avLst/>
                  <a:gdLst/>
                  <a:ahLst/>
                  <a:cxnLst/>
                  <a:rect l="l" t="t" r="r" b="b"/>
                  <a:pathLst>
                    <a:path w="4612" h="2769" extrusionOk="0">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1" name="Google Shape;2521;p36"/>
                <p:cNvSpPr/>
                <p:nvPr/>
              </p:nvSpPr>
              <p:spPr>
                <a:xfrm>
                  <a:off x="1703500" y="2436825"/>
                  <a:ext cx="87550" cy="53225"/>
                </a:xfrm>
                <a:custGeom>
                  <a:avLst/>
                  <a:gdLst/>
                  <a:ahLst/>
                  <a:cxnLst/>
                  <a:rect l="l" t="t" r="r" b="b"/>
                  <a:pathLst>
                    <a:path w="3502" h="2129" extrusionOk="0">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2" name="Google Shape;2522;p36"/>
                <p:cNvSpPr/>
                <p:nvPr/>
              </p:nvSpPr>
              <p:spPr>
                <a:xfrm>
                  <a:off x="1251650" y="2196375"/>
                  <a:ext cx="426075" cy="247950"/>
                </a:xfrm>
                <a:custGeom>
                  <a:avLst/>
                  <a:gdLst/>
                  <a:ahLst/>
                  <a:cxnLst/>
                  <a:rect l="l" t="t" r="r" b="b"/>
                  <a:pathLst>
                    <a:path w="17043" h="9918" extrusionOk="0">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3" name="Google Shape;2523;p36"/>
                <p:cNvSpPr/>
                <p:nvPr/>
              </p:nvSpPr>
              <p:spPr>
                <a:xfrm>
                  <a:off x="1669925" y="2438475"/>
                  <a:ext cx="41375" cy="26775"/>
                </a:xfrm>
                <a:custGeom>
                  <a:avLst/>
                  <a:gdLst/>
                  <a:ahLst/>
                  <a:cxnLst/>
                  <a:rect l="l" t="t" r="r" b="b"/>
                  <a:pathLst>
                    <a:path w="1655" h="1071" extrusionOk="0">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4" name="Google Shape;2524;p36"/>
                <p:cNvSpPr/>
                <p:nvPr/>
              </p:nvSpPr>
              <p:spPr>
                <a:xfrm>
                  <a:off x="1149025" y="2248550"/>
                  <a:ext cx="41375" cy="27025"/>
                </a:xfrm>
                <a:custGeom>
                  <a:avLst/>
                  <a:gdLst/>
                  <a:ahLst/>
                  <a:cxnLst/>
                  <a:rect l="l" t="t" r="r" b="b"/>
                  <a:pathLst>
                    <a:path w="1655" h="1081" extrusionOk="0">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5" name="Google Shape;2525;p36"/>
                <p:cNvSpPr/>
                <p:nvPr/>
              </p:nvSpPr>
              <p:spPr>
                <a:xfrm>
                  <a:off x="1430625" y="2410200"/>
                  <a:ext cx="41375" cy="26350"/>
                </a:xfrm>
                <a:custGeom>
                  <a:avLst/>
                  <a:gdLst/>
                  <a:ahLst/>
                  <a:cxnLst/>
                  <a:rect l="l" t="t" r="r" b="b"/>
                  <a:pathLst>
                    <a:path w="1655" h="1054" extrusionOk="0">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6" name="Google Shape;2526;p36"/>
                <p:cNvSpPr/>
                <p:nvPr/>
              </p:nvSpPr>
              <p:spPr>
                <a:xfrm>
                  <a:off x="1353775" y="2411300"/>
                  <a:ext cx="41375" cy="26725"/>
                </a:xfrm>
                <a:custGeom>
                  <a:avLst/>
                  <a:gdLst/>
                  <a:ahLst/>
                  <a:cxnLst/>
                  <a:rect l="l" t="t" r="r" b="b"/>
                  <a:pathLst>
                    <a:path w="1655" h="1069" extrusionOk="0">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7" name="Google Shape;2527;p36"/>
                <p:cNvSpPr/>
                <p:nvPr/>
              </p:nvSpPr>
              <p:spPr>
                <a:xfrm>
                  <a:off x="1357675" y="2488550"/>
                  <a:ext cx="41375" cy="26300"/>
                </a:xfrm>
                <a:custGeom>
                  <a:avLst/>
                  <a:gdLst/>
                  <a:ahLst/>
                  <a:cxnLst/>
                  <a:rect l="l" t="t" r="r" b="b"/>
                  <a:pathLst>
                    <a:path w="1655" h="1052" extrusionOk="0">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8" name="Google Shape;2528;p36"/>
                <p:cNvSpPr/>
                <p:nvPr/>
              </p:nvSpPr>
              <p:spPr>
                <a:xfrm>
                  <a:off x="1177725" y="2309350"/>
                  <a:ext cx="41350" cy="27000"/>
                </a:xfrm>
                <a:custGeom>
                  <a:avLst/>
                  <a:gdLst/>
                  <a:ahLst/>
                  <a:cxnLst/>
                  <a:rect l="l" t="t" r="r" b="b"/>
                  <a:pathLst>
                    <a:path w="1654" h="1080" extrusionOk="0">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9" name="Google Shape;2529;p36"/>
                <p:cNvSpPr/>
                <p:nvPr/>
              </p:nvSpPr>
              <p:spPr>
                <a:xfrm>
                  <a:off x="1320225" y="2208150"/>
                  <a:ext cx="525300" cy="130650"/>
                </a:xfrm>
                <a:custGeom>
                  <a:avLst/>
                  <a:gdLst/>
                  <a:ahLst/>
                  <a:cxnLst/>
                  <a:rect l="l" t="t" r="r" b="b"/>
                  <a:pathLst>
                    <a:path w="21012" h="5226" extrusionOk="0">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0" name="Google Shape;2530;p36"/>
                <p:cNvSpPr/>
                <p:nvPr/>
              </p:nvSpPr>
              <p:spPr>
                <a:xfrm>
                  <a:off x="1177725" y="2265800"/>
                  <a:ext cx="261700" cy="153725"/>
                </a:xfrm>
                <a:custGeom>
                  <a:avLst/>
                  <a:gdLst/>
                  <a:ahLst/>
                  <a:cxnLst/>
                  <a:rect l="l" t="t" r="r" b="b"/>
                  <a:pathLst>
                    <a:path w="10468" h="6149" extrusionOk="0">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1" name="Google Shape;2531;p36"/>
                <p:cNvSpPr/>
                <p:nvPr/>
              </p:nvSpPr>
              <p:spPr>
                <a:xfrm>
                  <a:off x="1262825" y="2358225"/>
                  <a:ext cx="99750" cy="61800"/>
                </a:xfrm>
                <a:custGeom>
                  <a:avLst/>
                  <a:gdLst/>
                  <a:ahLst/>
                  <a:cxnLst/>
                  <a:rect l="l" t="t" r="r" b="b"/>
                  <a:pathLst>
                    <a:path w="3990" h="2472" extrusionOk="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2" name="Google Shape;2532;p36"/>
                <p:cNvSpPr/>
                <p:nvPr/>
              </p:nvSpPr>
              <p:spPr>
                <a:xfrm>
                  <a:off x="1207375" y="2327925"/>
                  <a:ext cx="50625" cy="33725"/>
                </a:xfrm>
                <a:custGeom>
                  <a:avLst/>
                  <a:gdLst/>
                  <a:ahLst/>
                  <a:cxnLst/>
                  <a:rect l="l" t="t" r="r" b="b"/>
                  <a:pathLst>
                    <a:path w="2025" h="1349" extrusionOk="0">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3" name="Google Shape;2533;p36"/>
                <p:cNvSpPr/>
                <p:nvPr/>
              </p:nvSpPr>
              <p:spPr>
                <a:xfrm>
                  <a:off x="1331900" y="2273100"/>
                  <a:ext cx="6350" cy="86125"/>
                </a:xfrm>
                <a:custGeom>
                  <a:avLst/>
                  <a:gdLst/>
                  <a:ahLst/>
                  <a:cxnLst/>
                  <a:rect l="l" t="t" r="r" b="b"/>
                  <a:pathLst>
                    <a:path w="254" h="3445" extrusionOk="0">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4" name="Google Shape;2534;p36"/>
                <p:cNvSpPr/>
                <p:nvPr/>
              </p:nvSpPr>
              <p:spPr>
                <a:xfrm>
                  <a:off x="1398050" y="2311525"/>
                  <a:ext cx="6350" cy="86600"/>
                </a:xfrm>
                <a:custGeom>
                  <a:avLst/>
                  <a:gdLst/>
                  <a:ahLst/>
                  <a:cxnLst/>
                  <a:rect l="l" t="t" r="r" b="b"/>
                  <a:pathLst>
                    <a:path w="254" h="3464" extrusionOk="0">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5" name="Google Shape;2535;p36"/>
                <p:cNvSpPr/>
                <p:nvPr/>
              </p:nvSpPr>
              <p:spPr>
                <a:xfrm>
                  <a:off x="1257000" y="2313975"/>
                  <a:ext cx="109450" cy="184825"/>
                </a:xfrm>
                <a:custGeom>
                  <a:avLst/>
                  <a:gdLst/>
                  <a:ahLst/>
                  <a:cxnLst/>
                  <a:rect l="l" t="t" r="r" b="b"/>
                  <a:pathLst>
                    <a:path w="4378" h="7393" extrusionOk="0">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6" name="Google Shape;2536;p36"/>
                <p:cNvSpPr/>
                <p:nvPr/>
              </p:nvSpPr>
              <p:spPr>
                <a:xfrm>
                  <a:off x="1774025" y="2543350"/>
                  <a:ext cx="31625" cy="15275"/>
                </a:xfrm>
                <a:custGeom>
                  <a:avLst/>
                  <a:gdLst/>
                  <a:ahLst/>
                  <a:cxnLst/>
                  <a:rect l="l" t="t" r="r" b="b"/>
                  <a:pathLst>
                    <a:path w="1265" h="611" extrusionOk="0">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7" name="Google Shape;2537;p36"/>
                <p:cNvSpPr/>
                <p:nvPr/>
              </p:nvSpPr>
              <p:spPr>
                <a:xfrm>
                  <a:off x="1108175" y="627225"/>
                  <a:ext cx="163450" cy="93400"/>
                </a:xfrm>
                <a:custGeom>
                  <a:avLst/>
                  <a:gdLst/>
                  <a:ahLst/>
                  <a:cxnLst/>
                  <a:rect l="l" t="t" r="r" b="b"/>
                  <a:pathLst>
                    <a:path w="6538" h="3736" extrusionOk="0">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8" name="Google Shape;2538;p36"/>
                <p:cNvSpPr/>
                <p:nvPr/>
              </p:nvSpPr>
              <p:spPr>
                <a:xfrm>
                  <a:off x="1224400" y="462325"/>
                  <a:ext cx="382800" cy="220850"/>
                </a:xfrm>
                <a:custGeom>
                  <a:avLst/>
                  <a:gdLst/>
                  <a:ahLst/>
                  <a:cxnLst/>
                  <a:rect l="l" t="t" r="r" b="b"/>
                  <a:pathLst>
                    <a:path w="15312" h="8834" extrusionOk="0">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9" name="Google Shape;2539;p36"/>
                <p:cNvSpPr/>
                <p:nvPr/>
              </p:nvSpPr>
              <p:spPr>
                <a:xfrm>
                  <a:off x="1604275" y="461850"/>
                  <a:ext cx="42825" cy="21900"/>
                </a:xfrm>
                <a:custGeom>
                  <a:avLst/>
                  <a:gdLst/>
                  <a:ahLst/>
                  <a:cxnLst/>
                  <a:rect l="l" t="t" r="r" b="b"/>
                  <a:pathLst>
                    <a:path w="1713" h="876" extrusionOk="0">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0" name="Google Shape;2540;p36"/>
                <p:cNvSpPr/>
                <p:nvPr/>
              </p:nvSpPr>
              <p:spPr>
                <a:xfrm>
                  <a:off x="1721475" y="462325"/>
                  <a:ext cx="92450" cy="39925"/>
                </a:xfrm>
                <a:custGeom>
                  <a:avLst/>
                  <a:gdLst/>
                  <a:ahLst/>
                  <a:cxnLst/>
                  <a:rect l="l" t="t" r="r" b="b"/>
                  <a:pathLst>
                    <a:path w="3698" h="1597" extrusionOk="0">
                      <a:moveTo>
                        <a:pt x="1" y="1"/>
                      </a:moveTo>
                      <a:lnTo>
                        <a:pt x="2763" y="1596"/>
                      </a:lnTo>
                      <a:lnTo>
                        <a:pt x="3697" y="1051"/>
                      </a:lnTo>
                      <a:lnTo>
                        <a:pt x="188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1" name="Google Shape;2541;p36"/>
                <p:cNvSpPr/>
                <p:nvPr/>
              </p:nvSpPr>
              <p:spPr>
                <a:xfrm>
                  <a:off x="1632475" y="475475"/>
                  <a:ext cx="113350" cy="65675"/>
                </a:xfrm>
                <a:custGeom>
                  <a:avLst/>
                  <a:gdLst/>
                  <a:ahLst/>
                  <a:cxnLst/>
                  <a:rect l="l" t="t" r="r" b="b"/>
                  <a:pathLst>
                    <a:path w="4534" h="2627" extrusionOk="0">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2" name="Google Shape;2542;p36"/>
                <p:cNvSpPr/>
                <p:nvPr/>
              </p:nvSpPr>
              <p:spPr>
                <a:xfrm>
                  <a:off x="1209825" y="461850"/>
                  <a:ext cx="348275" cy="199425"/>
                </a:xfrm>
                <a:custGeom>
                  <a:avLst/>
                  <a:gdLst/>
                  <a:ahLst/>
                  <a:cxnLst/>
                  <a:rect l="l" t="t" r="r" b="b"/>
                  <a:pathLst>
                    <a:path w="13931" h="7977" extrusionOk="0">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3" name="Google Shape;2543;p36"/>
                <p:cNvSpPr/>
                <p:nvPr/>
              </p:nvSpPr>
              <p:spPr>
                <a:xfrm>
                  <a:off x="1277425" y="707575"/>
                  <a:ext cx="41375" cy="26675"/>
                </a:xfrm>
                <a:custGeom>
                  <a:avLst/>
                  <a:gdLst/>
                  <a:ahLst/>
                  <a:cxnLst/>
                  <a:rect l="l" t="t" r="r" b="b"/>
                  <a:pathLst>
                    <a:path w="1655" h="1067" extrusionOk="0">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4" name="Google Shape;2544;p36"/>
                <p:cNvSpPr/>
                <p:nvPr/>
              </p:nvSpPr>
              <p:spPr>
                <a:xfrm>
                  <a:off x="1591125" y="526775"/>
                  <a:ext cx="41375" cy="27025"/>
                </a:xfrm>
                <a:custGeom>
                  <a:avLst/>
                  <a:gdLst/>
                  <a:ahLst/>
                  <a:cxnLst/>
                  <a:rect l="l" t="t" r="r" b="b"/>
                  <a:pathLst>
                    <a:path w="1655" h="1081" extrusionOk="0">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5" name="Google Shape;2545;p36"/>
                <p:cNvSpPr/>
                <p:nvPr/>
              </p:nvSpPr>
              <p:spPr>
                <a:xfrm>
                  <a:off x="1593575" y="570550"/>
                  <a:ext cx="41350" cy="27025"/>
                </a:xfrm>
                <a:custGeom>
                  <a:avLst/>
                  <a:gdLst/>
                  <a:ahLst/>
                  <a:cxnLst/>
                  <a:rect l="l" t="t" r="r" b="b"/>
                  <a:pathLst>
                    <a:path w="1654" h="1081" extrusionOk="0">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6" name="Google Shape;2546;p36"/>
                <p:cNvSpPr/>
                <p:nvPr/>
              </p:nvSpPr>
              <p:spPr>
                <a:xfrm>
                  <a:off x="1609625" y="843175"/>
                  <a:ext cx="41350" cy="25800"/>
                </a:xfrm>
                <a:custGeom>
                  <a:avLst/>
                  <a:gdLst/>
                  <a:ahLst/>
                  <a:cxnLst/>
                  <a:rect l="l" t="t" r="r" b="b"/>
                  <a:pathLst>
                    <a:path w="1654" h="1032" extrusionOk="0">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7" name="Google Shape;2547;p36"/>
                <p:cNvSpPr/>
                <p:nvPr/>
              </p:nvSpPr>
              <p:spPr>
                <a:xfrm>
                  <a:off x="1417025" y="672500"/>
                  <a:ext cx="41350" cy="26225"/>
                </a:xfrm>
                <a:custGeom>
                  <a:avLst/>
                  <a:gdLst/>
                  <a:ahLst/>
                  <a:cxnLst/>
                  <a:rect l="l" t="t" r="r" b="b"/>
                  <a:pathLst>
                    <a:path w="1654" h="1049" extrusionOk="0">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8" name="Google Shape;2548;p36"/>
                <p:cNvSpPr/>
                <p:nvPr/>
              </p:nvSpPr>
              <p:spPr>
                <a:xfrm>
                  <a:off x="1193775" y="497825"/>
                  <a:ext cx="75400" cy="144500"/>
                </a:xfrm>
                <a:custGeom>
                  <a:avLst/>
                  <a:gdLst/>
                  <a:ahLst/>
                  <a:cxnLst/>
                  <a:rect l="l" t="t" r="r" b="b"/>
                  <a:pathLst>
                    <a:path w="3016" h="5780" extrusionOk="0">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9" name="Google Shape;2549;p36"/>
                <p:cNvSpPr/>
                <p:nvPr/>
              </p:nvSpPr>
              <p:spPr>
                <a:xfrm>
                  <a:off x="1307575" y="545325"/>
                  <a:ext cx="294275" cy="172875"/>
                </a:xfrm>
                <a:custGeom>
                  <a:avLst/>
                  <a:gdLst/>
                  <a:ahLst/>
                  <a:cxnLst/>
                  <a:rect l="l" t="t" r="r" b="b"/>
                  <a:pathLst>
                    <a:path w="11771" h="6915" extrusionOk="0">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0" name="Google Shape;2550;p36"/>
                <p:cNvSpPr/>
                <p:nvPr/>
              </p:nvSpPr>
              <p:spPr>
                <a:xfrm>
                  <a:off x="1499700" y="588600"/>
                  <a:ext cx="104100" cy="58100"/>
                </a:xfrm>
                <a:custGeom>
                  <a:avLst/>
                  <a:gdLst/>
                  <a:ahLst/>
                  <a:cxnLst/>
                  <a:rect l="l" t="t" r="r" b="b"/>
                  <a:pathLst>
                    <a:path w="4164" h="2324" extrusionOk="0">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1" name="Google Shape;2551;p36"/>
                <p:cNvSpPr/>
                <p:nvPr/>
              </p:nvSpPr>
              <p:spPr>
                <a:xfrm>
                  <a:off x="1447650" y="653000"/>
                  <a:ext cx="52550" cy="28225"/>
                </a:xfrm>
                <a:custGeom>
                  <a:avLst/>
                  <a:gdLst/>
                  <a:ahLst/>
                  <a:cxnLst/>
                  <a:rect l="l" t="t" r="r" b="b"/>
                  <a:pathLst>
                    <a:path w="2102" h="1129" extrusionOk="0">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2" name="Google Shape;2552;p36"/>
                <p:cNvSpPr/>
                <p:nvPr/>
              </p:nvSpPr>
              <p:spPr>
                <a:xfrm>
                  <a:off x="1352825" y="603375"/>
                  <a:ext cx="146400" cy="6350"/>
                </a:xfrm>
                <a:custGeom>
                  <a:avLst/>
                  <a:gdLst/>
                  <a:ahLst/>
                  <a:cxnLst/>
                  <a:rect l="l" t="t" r="r" b="b"/>
                  <a:pathLst>
                    <a:path w="5856" h="254" extrusionOk="0">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3" name="Google Shape;2553;p36"/>
                <p:cNvSpPr/>
                <p:nvPr/>
              </p:nvSpPr>
              <p:spPr>
                <a:xfrm>
                  <a:off x="1418475" y="565450"/>
                  <a:ext cx="146425" cy="5850"/>
                </a:xfrm>
                <a:custGeom>
                  <a:avLst/>
                  <a:gdLst/>
                  <a:ahLst/>
                  <a:cxnLst/>
                  <a:rect l="l" t="t" r="r" b="b"/>
                  <a:pathLst>
                    <a:path w="5857" h="234" extrusionOk="0">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4" name="Google Shape;2554;p36"/>
                <p:cNvSpPr/>
                <p:nvPr/>
              </p:nvSpPr>
              <p:spPr>
                <a:xfrm>
                  <a:off x="1423325" y="462325"/>
                  <a:ext cx="537475" cy="190700"/>
                </a:xfrm>
                <a:custGeom>
                  <a:avLst/>
                  <a:gdLst/>
                  <a:ahLst/>
                  <a:cxnLst/>
                  <a:rect l="l" t="t" r="r" b="b"/>
                  <a:pathLst>
                    <a:path w="21499" h="7628" extrusionOk="0">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5" name="Google Shape;2555;p36"/>
                <p:cNvSpPr/>
                <p:nvPr/>
              </p:nvSpPr>
              <p:spPr>
                <a:xfrm>
                  <a:off x="809525" y="914650"/>
                  <a:ext cx="41375" cy="25825"/>
                </a:xfrm>
                <a:custGeom>
                  <a:avLst/>
                  <a:gdLst/>
                  <a:ahLst/>
                  <a:cxnLst/>
                  <a:rect l="l" t="t" r="r" b="b"/>
                  <a:pathLst>
                    <a:path w="1655" h="1033" extrusionOk="0">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6" name="Google Shape;2556;p36"/>
                <p:cNvSpPr/>
                <p:nvPr/>
              </p:nvSpPr>
              <p:spPr>
                <a:xfrm>
                  <a:off x="839700" y="931675"/>
                  <a:ext cx="66650" cy="41375"/>
                </a:xfrm>
                <a:custGeom>
                  <a:avLst/>
                  <a:gdLst/>
                  <a:ahLst/>
                  <a:cxnLst/>
                  <a:rect l="l" t="t" r="r" b="b"/>
                  <a:pathLst>
                    <a:path w="2666" h="1655" extrusionOk="0">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7" name="Google Shape;2557;p36"/>
                <p:cNvSpPr/>
                <p:nvPr/>
              </p:nvSpPr>
              <p:spPr>
                <a:xfrm>
                  <a:off x="739500" y="877200"/>
                  <a:ext cx="78825" cy="45750"/>
                </a:xfrm>
                <a:custGeom>
                  <a:avLst/>
                  <a:gdLst/>
                  <a:ahLst/>
                  <a:cxnLst/>
                  <a:rect l="l" t="t" r="r" b="b"/>
                  <a:pathLst>
                    <a:path w="3153" h="1830" extrusionOk="0">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8" name="Google Shape;2558;p36"/>
                <p:cNvSpPr/>
                <p:nvPr/>
              </p:nvSpPr>
              <p:spPr>
                <a:xfrm>
                  <a:off x="701550" y="853375"/>
                  <a:ext cx="38950" cy="22400"/>
                </a:xfrm>
                <a:custGeom>
                  <a:avLst/>
                  <a:gdLst/>
                  <a:ahLst/>
                  <a:cxnLst/>
                  <a:rect l="l" t="t" r="r" b="b"/>
                  <a:pathLst>
                    <a:path w="1558" h="896" extrusionOk="0">
                      <a:moveTo>
                        <a:pt x="234" y="1"/>
                      </a:moveTo>
                      <a:lnTo>
                        <a:pt x="1" y="117"/>
                      </a:lnTo>
                      <a:lnTo>
                        <a:pt x="1304" y="896"/>
                      </a:lnTo>
                      <a:lnTo>
                        <a:pt x="1557" y="759"/>
                      </a:ln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9" name="Google Shape;2559;p36"/>
                <p:cNvSpPr/>
                <p:nvPr/>
              </p:nvSpPr>
              <p:spPr>
                <a:xfrm>
                  <a:off x="697675" y="771175"/>
                  <a:ext cx="187275" cy="132800"/>
                </a:xfrm>
                <a:custGeom>
                  <a:avLst/>
                  <a:gdLst/>
                  <a:ahLst/>
                  <a:cxnLst/>
                  <a:rect l="l" t="t" r="r" b="b"/>
                  <a:pathLst>
                    <a:path w="7491" h="5312" extrusionOk="0">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0" name="Google Shape;2560;p36"/>
                <p:cNvSpPr/>
                <p:nvPr/>
              </p:nvSpPr>
              <p:spPr>
                <a:xfrm>
                  <a:off x="770625" y="813975"/>
                  <a:ext cx="42350" cy="24825"/>
                </a:xfrm>
                <a:custGeom>
                  <a:avLst/>
                  <a:gdLst/>
                  <a:ahLst/>
                  <a:cxnLst/>
                  <a:rect l="l" t="t" r="r" b="b"/>
                  <a:pathLst>
                    <a:path w="1694" h="993" extrusionOk="0">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1" name="Google Shape;2561;p36"/>
                <p:cNvSpPr/>
                <p:nvPr/>
              </p:nvSpPr>
              <p:spPr>
                <a:xfrm>
                  <a:off x="748725" y="716700"/>
                  <a:ext cx="114325" cy="65700"/>
                </a:xfrm>
                <a:custGeom>
                  <a:avLst/>
                  <a:gdLst/>
                  <a:ahLst/>
                  <a:cxnLst/>
                  <a:rect l="l" t="t" r="r" b="b"/>
                  <a:pathLst>
                    <a:path w="4573" h="2628" extrusionOk="0">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2" name="Google Shape;2562;p36"/>
                <p:cNvSpPr/>
                <p:nvPr/>
              </p:nvSpPr>
              <p:spPr>
                <a:xfrm>
                  <a:off x="697175" y="758050"/>
                  <a:ext cx="93900" cy="66175"/>
                </a:xfrm>
                <a:custGeom>
                  <a:avLst/>
                  <a:gdLst/>
                  <a:ahLst/>
                  <a:cxnLst/>
                  <a:rect l="l" t="t" r="r" b="b"/>
                  <a:pathLst>
                    <a:path w="3756" h="2647" extrusionOk="0">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3" name="Google Shape;2563;p36"/>
                <p:cNvSpPr/>
                <p:nvPr/>
              </p:nvSpPr>
              <p:spPr>
                <a:xfrm>
                  <a:off x="697175" y="831500"/>
                  <a:ext cx="24350" cy="27250"/>
                </a:xfrm>
                <a:custGeom>
                  <a:avLst/>
                  <a:gdLst/>
                  <a:ahLst/>
                  <a:cxnLst/>
                  <a:rect l="l" t="t" r="r" b="b"/>
                  <a:pathLst>
                    <a:path w="974" h="1090" extrusionOk="0">
                      <a:moveTo>
                        <a:pt x="1" y="0"/>
                      </a:moveTo>
                      <a:lnTo>
                        <a:pt x="1" y="1090"/>
                      </a:lnTo>
                      <a:lnTo>
                        <a:pt x="176" y="992"/>
                      </a:lnTo>
                      <a:lnTo>
                        <a:pt x="409" y="876"/>
                      </a:lnTo>
                      <a:lnTo>
                        <a:pt x="973" y="564"/>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4" name="Google Shape;2564;p36"/>
                <p:cNvSpPr/>
                <p:nvPr/>
              </p:nvSpPr>
              <p:spPr>
                <a:xfrm>
                  <a:off x="2270125" y="2491500"/>
                  <a:ext cx="99225" cy="68600"/>
                </a:xfrm>
                <a:custGeom>
                  <a:avLst/>
                  <a:gdLst/>
                  <a:ahLst/>
                  <a:cxnLst/>
                  <a:rect l="l" t="t" r="r" b="b"/>
                  <a:pathLst>
                    <a:path w="3969" h="2744" extrusionOk="0">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5" name="Google Shape;2565;p36"/>
                <p:cNvSpPr/>
                <p:nvPr/>
              </p:nvSpPr>
              <p:spPr>
                <a:xfrm>
                  <a:off x="2357175" y="2494900"/>
                  <a:ext cx="11200" cy="12175"/>
                </a:xfrm>
                <a:custGeom>
                  <a:avLst/>
                  <a:gdLst/>
                  <a:ahLst/>
                  <a:cxnLst/>
                  <a:rect l="l" t="t" r="r" b="b"/>
                  <a:pathLst>
                    <a:path w="448" h="487" extrusionOk="0">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6" name="Google Shape;2566;p36"/>
                <p:cNvSpPr/>
                <p:nvPr/>
              </p:nvSpPr>
              <p:spPr>
                <a:xfrm>
                  <a:off x="1777425" y="1980800"/>
                  <a:ext cx="104600" cy="60825"/>
                </a:xfrm>
                <a:custGeom>
                  <a:avLst/>
                  <a:gdLst/>
                  <a:ahLst/>
                  <a:cxnLst/>
                  <a:rect l="l" t="t" r="r" b="b"/>
                  <a:pathLst>
                    <a:path w="4184" h="2433" extrusionOk="0">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7" name="Google Shape;2567;p36"/>
                <p:cNvSpPr/>
                <p:nvPr/>
              </p:nvSpPr>
              <p:spPr>
                <a:xfrm>
                  <a:off x="1873725" y="1959150"/>
                  <a:ext cx="41350" cy="27025"/>
                </a:xfrm>
                <a:custGeom>
                  <a:avLst/>
                  <a:gdLst/>
                  <a:ahLst/>
                  <a:cxnLst/>
                  <a:rect l="l" t="t" r="r" b="b"/>
                  <a:pathLst>
                    <a:path w="1654" h="1081" extrusionOk="0">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8" name="Google Shape;2568;p36"/>
                <p:cNvSpPr/>
                <p:nvPr/>
              </p:nvSpPr>
              <p:spPr>
                <a:xfrm>
                  <a:off x="1745325" y="2034775"/>
                  <a:ext cx="40875" cy="26300"/>
                </a:xfrm>
                <a:custGeom>
                  <a:avLst/>
                  <a:gdLst/>
                  <a:ahLst/>
                  <a:cxnLst/>
                  <a:rect l="l" t="t" r="r" b="b"/>
                  <a:pathLst>
                    <a:path w="1635" h="1052" extrusionOk="0">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9" name="Google Shape;2569;p36"/>
                <p:cNvSpPr/>
                <p:nvPr/>
              </p:nvSpPr>
              <p:spPr>
                <a:xfrm>
                  <a:off x="1774500" y="2052500"/>
                  <a:ext cx="594850" cy="348075"/>
                </a:xfrm>
                <a:custGeom>
                  <a:avLst/>
                  <a:gdLst/>
                  <a:ahLst/>
                  <a:cxnLst/>
                  <a:rect l="l" t="t" r="r" b="b"/>
                  <a:pathLst>
                    <a:path w="23794" h="13923" extrusionOk="0">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0" name="Google Shape;2570;p36"/>
                <p:cNvSpPr/>
                <p:nvPr/>
              </p:nvSpPr>
              <p:spPr>
                <a:xfrm>
                  <a:off x="1650475" y="1981775"/>
                  <a:ext cx="38925" cy="22400"/>
                </a:xfrm>
                <a:custGeom>
                  <a:avLst/>
                  <a:gdLst/>
                  <a:ahLst/>
                  <a:cxnLst/>
                  <a:rect l="l" t="t" r="r" b="b"/>
                  <a:pathLst>
                    <a:path w="1557" h="896" extrusionOk="0">
                      <a:moveTo>
                        <a:pt x="253" y="0"/>
                      </a:moveTo>
                      <a:lnTo>
                        <a:pt x="0" y="136"/>
                      </a:lnTo>
                      <a:lnTo>
                        <a:pt x="1323" y="895"/>
                      </a:lnTo>
                      <a:lnTo>
                        <a:pt x="1557" y="759"/>
                      </a:lnTo>
                      <a:lnTo>
                        <a:pt x="2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1" name="Google Shape;2571;p36"/>
                <p:cNvSpPr/>
                <p:nvPr/>
              </p:nvSpPr>
              <p:spPr>
                <a:xfrm>
                  <a:off x="1689375" y="2005125"/>
                  <a:ext cx="64725" cy="37950"/>
                </a:xfrm>
                <a:custGeom>
                  <a:avLst/>
                  <a:gdLst/>
                  <a:ahLst/>
                  <a:cxnLst/>
                  <a:rect l="l" t="t" r="r" b="b"/>
                  <a:pathLst>
                    <a:path w="2589" h="1518" extrusionOk="0">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2" name="Google Shape;2572;p36"/>
                <p:cNvSpPr/>
                <p:nvPr/>
              </p:nvSpPr>
              <p:spPr>
                <a:xfrm>
                  <a:off x="1510875" y="1900550"/>
                  <a:ext cx="323475" cy="188250"/>
                </a:xfrm>
                <a:custGeom>
                  <a:avLst/>
                  <a:gdLst/>
                  <a:ahLst/>
                  <a:cxnLst/>
                  <a:rect l="l" t="t" r="r" b="b"/>
                  <a:pathLst>
                    <a:path w="12939" h="7530" extrusionOk="0">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3" name="Google Shape;2573;p36"/>
                <p:cNvSpPr/>
                <p:nvPr/>
              </p:nvSpPr>
              <p:spPr>
                <a:xfrm>
                  <a:off x="1720025" y="1941875"/>
                  <a:ext cx="40400" cy="24350"/>
                </a:xfrm>
                <a:custGeom>
                  <a:avLst/>
                  <a:gdLst/>
                  <a:ahLst/>
                  <a:cxnLst/>
                  <a:rect l="l" t="t" r="r" b="b"/>
                  <a:pathLst>
                    <a:path w="1616" h="974" extrusionOk="0">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4" name="Google Shape;2574;p36"/>
                <p:cNvSpPr/>
                <p:nvPr/>
              </p:nvSpPr>
              <p:spPr>
                <a:xfrm>
                  <a:off x="1579950" y="2022625"/>
                  <a:ext cx="40875" cy="24350"/>
                </a:xfrm>
                <a:custGeom>
                  <a:avLst/>
                  <a:gdLst/>
                  <a:ahLst/>
                  <a:cxnLst/>
                  <a:rect l="l" t="t" r="r" b="b"/>
                  <a:pathLst>
                    <a:path w="1635" h="974" extrusionOk="0">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5" name="Google Shape;2575;p36"/>
                <p:cNvSpPr/>
                <p:nvPr/>
              </p:nvSpPr>
              <p:spPr>
                <a:xfrm>
                  <a:off x="1620325" y="1799875"/>
                  <a:ext cx="191175" cy="110900"/>
                </a:xfrm>
                <a:custGeom>
                  <a:avLst/>
                  <a:gdLst/>
                  <a:ahLst/>
                  <a:cxnLst/>
                  <a:rect l="l" t="t" r="r" b="b"/>
                  <a:pathLst>
                    <a:path w="7647" h="4436" extrusionOk="0">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6" name="Google Shape;2576;p36"/>
                <p:cNvSpPr/>
                <p:nvPr/>
              </p:nvSpPr>
              <p:spPr>
                <a:xfrm>
                  <a:off x="1547850" y="1842175"/>
                  <a:ext cx="192150" cy="110425"/>
                </a:xfrm>
                <a:custGeom>
                  <a:avLst/>
                  <a:gdLst/>
                  <a:ahLst/>
                  <a:cxnLst/>
                  <a:rect l="l" t="t" r="r" b="b"/>
                  <a:pathLst>
                    <a:path w="7686" h="4417" extrusionOk="0">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7" name="Google Shape;2577;p36"/>
                <p:cNvSpPr/>
                <p:nvPr/>
              </p:nvSpPr>
              <p:spPr>
                <a:xfrm>
                  <a:off x="1408750" y="1922425"/>
                  <a:ext cx="191175" cy="110450"/>
                </a:xfrm>
                <a:custGeom>
                  <a:avLst/>
                  <a:gdLst/>
                  <a:ahLst/>
                  <a:cxnLst/>
                  <a:rect l="l" t="t" r="r" b="b"/>
                  <a:pathLst>
                    <a:path w="7647" h="4418" extrusionOk="0">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8" name="Google Shape;2578;p36"/>
                <p:cNvSpPr/>
                <p:nvPr/>
              </p:nvSpPr>
              <p:spPr>
                <a:xfrm>
                  <a:off x="1336275" y="1963775"/>
                  <a:ext cx="192150" cy="110925"/>
                </a:xfrm>
                <a:custGeom>
                  <a:avLst/>
                  <a:gdLst/>
                  <a:ahLst/>
                  <a:cxnLst/>
                  <a:rect l="l" t="t" r="r" b="b"/>
                  <a:pathLst>
                    <a:path w="7686" h="4437" extrusionOk="0">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9" name="Google Shape;2579;p36"/>
                <p:cNvSpPr/>
                <p:nvPr/>
              </p:nvSpPr>
              <p:spPr>
                <a:xfrm>
                  <a:off x="1478300" y="1882050"/>
                  <a:ext cx="191650" cy="110925"/>
                </a:xfrm>
                <a:custGeom>
                  <a:avLst/>
                  <a:gdLst/>
                  <a:ahLst/>
                  <a:cxnLst/>
                  <a:rect l="l" t="t" r="r" b="b"/>
                  <a:pathLst>
                    <a:path w="7666" h="4437" extrusionOk="0">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0" name="Google Shape;2580;p36"/>
                <p:cNvSpPr/>
                <p:nvPr/>
              </p:nvSpPr>
              <p:spPr>
                <a:xfrm>
                  <a:off x="2162625" y="2011175"/>
                  <a:ext cx="37975" cy="20600"/>
                </a:xfrm>
                <a:custGeom>
                  <a:avLst/>
                  <a:gdLst/>
                  <a:ahLst/>
                  <a:cxnLst/>
                  <a:rect l="l" t="t" r="r" b="b"/>
                  <a:pathLst>
                    <a:path w="1519" h="824" extrusionOk="0">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1" name="Google Shape;2581;p36"/>
                <p:cNvSpPr/>
                <p:nvPr/>
              </p:nvSpPr>
              <p:spPr>
                <a:xfrm>
                  <a:off x="2191800" y="1994150"/>
                  <a:ext cx="38950" cy="20600"/>
                </a:xfrm>
                <a:custGeom>
                  <a:avLst/>
                  <a:gdLst/>
                  <a:ahLst/>
                  <a:cxnLst/>
                  <a:rect l="l" t="t" r="r" b="b"/>
                  <a:pathLst>
                    <a:path w="1558" h="824" extrusionOk="0">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2" name="Google Shape;2582;p36"/>
                <p:cNvSpPr/>
                <p:nvPr/>
              </p:nvSpPr>
              <p:spPr>
                <a:xfrm>
                  <a:off x="2220025" y="1977675"/>
                  <a:ext cx="38925" cy="20650"/>
                </a:xfrm>
                <a:custGeom>
                  <a:avLst/>
                  <a:gdLst/>
                  <a:ahLst/>
                  <a:cxnLst/>
                  <a:rect l="l" t="t" r="r" b="b"/>
                  <a:pathLst>
                    <a:path w="1557" h="826" extrusionOk="0">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3" name="Google Shape;2583;p36"/>
                <p:cNvSpPr/>
                <p:nvPr/>
              </p:nvSpPr>
              <p:spPr>
                <a:xfrm>
                  <a:off x="2248725" y="1961125"/>
                  <a:ext cx="39400" cy="21025"/>
                </a:xfrm>
                <a:custGeom>
                  <a:avLst/>
                  <a:gdLst/>
                  <a:ahLst/>
                  <a:cxnLst/>
                  <a:rect l="l" t="t" r="r" b="b"/>
                  <a:pathLst>
                    <a:path w="1576" h="841" extrusionOk="0">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4" name="Google Shape;2584;p36"/>
                <p:cNvSpPr/>
                <p:nvPr/>
              </p:nvSpPr>
              <p:spPr>
                <a:xfrm>
                  <a:off x="2277900" y="1944100"/>
                  <a:ext cx="38450" cy="21025"/>
                </a:xfrm>
                <a:custGeom>
                  <a:avLst/>
                  <a:gdLst/>
                  <a:ahLst/>
                  <a:cxnLst/>
                  <a:rect l="l" t="t" r="r" b="b"/>
                  <a:pathLst>
                    <a:path w="1538" h="841" extrusionOk="0">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5" name="Google Shape;2585;p36"/>
                <p:cNvSpPr/>
                <p:nvPr/>
              </p:nvSpPr>
              <p:spPr>
                <a:xfrm>
                  <a:off x="2173825" y="1848975"/>
                  <a:ext cx="41350" cy="26300"/>
                </a:xfrm>
                <a:custGeom>
                  <a:avLst/>
                  <a:gdLst/>
                  <a:ahLst/>
                  <a:cxnLst/>
                  <a:rect l="l" t="t" r="r" b="b"/>
                  <a:pathLst>
                    <a:path w="1654" h="1052" extrusionOk="0">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6" name="Google Shape;2586;p36"/>
                <p:cNvSpPr/>
                <p:nvPr/>
              </p:nvSpPr>
              <p:spPr>
                <a:xfrm>
                  <a:off x="2345500" y="1914150"/>
                  <a:ext cx="23850" cy="26800"/>
                </a:xfrm>
                <a:custGeom>
                  <a:avLst/>
                  <a:gdLst/>
                  <a:ahLst/>
                  <a:cxnLst/>
                  <a:rect l="l" t="t" r="r" b="b"/>
                  <a:pathLst>
                    <a:path w="954" h="1072" extrusionOk="0">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7" name="Google Shape;2587;p36"/>
                <p:cNvSpPr/>
                <p:nvPr/>
              </p:nvSpPr>
              <p:spPr>
                <a:xfrm>
                  <a:off x="697175" y="1784300"/>
                  <a:ext cx="16575" cy="26775"/>
                </a:xfrm>
                <a:custGeom>
                  <a:avLst/>
                  <a:gdLst/>
                  <a:ahLst/>
                  <a:cxnLst/>
                  <a:rect l="l" t="t" r="r" b="b"/>
                  <a:pathLst>
                    <a:path w="663" h="1071" extrusionOk="0">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8" name="Google Shape;2588;p36"/>
                <p:cNvSpPr/>
                <p:nvPr/>
              </p:nvSpPr>
              <p:spPr>
                <a:xfrm>
                  <a:off x="894150" y="1688775"/>
                  <a:ext cx="41375" cy="27450"/>
                </a:xfrm>
                <a:custGeom>
                  <a:avLst/>
                  <a:gdLst/>
                  <a:ahLst/>
                  <a:cxnLst/>
                  <a:rect l="l" t="t" r="r" b="b"/>
                  <a:pathLst>
                    <a:path w="1655" h="1098" extrusionOk="0">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9" name="Google Shape;2589;p36"/>
                <p:cNvSpPr/>
                <p:nvPr/>
              </p:nvSpPr>
              <p:spPr>
                <a:xfrm>
                  <a:off x="849425" y="1582025"/>
                  <a:ext cx="41350" cy="26225"/>
                </a:xfrm>
                <a:custGeom>
                  <a:avLst/>
                  <a:gdLst/>
                  <a:ahLst/>
                  <a:cxnLst/>
                  <a:rect l="l" t="t" r="r" b="b"/>
                  <a:pathLst>
                    <a:path w="1654" h="1049" extrusionOk="0">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0" name="Google Shape;2590;p36"/>
                <p:cNvSpPr/>
                <p:nvPr/>
              </p:nvSpPr>
              <p:spPr>
                <a:xfrm>
                  <a:off x="854775" y="1512350"/>
                  <a:ext cx="41350" cy="26350"/>
                </a:xfrm>
                <a:custGeom>
                  <a:avLst/>
                  <a:gdLst/>
                  <a:ahLst/>
                  <a:cxnLst/>
                  <a:rect l="l" t="t" r="r" b="b"/>
                  <a:pathLst>
                    <a:path w="1654" h="1054" extrusionOk="0">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1" name="Google Shape;2591;p36"/>
                <p:cNvSpPr/>
                <p:nvPr/>
              </p:nvSpPr>
              <p:spPr>
                <a:xfrm>
                  <a:off x="697175" y="1574425"/>
                  <a:ext cx="34575" cy="26150"/>
                </a:xfrm>
                <a:custGeom>
                  <a:avLst/>
                  <a:gdLst/>
                  <a:ahLst/>
                  <a:cxnLst/>
                  <a:rect l="l" t="t" r="r" b="b"/>
                  <a:pathLst>
                    <a:path w="1383" h="1046" extrusionOk="0">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2" name="Google Shape;2592;p36"/>
                <p:cNvSpPr/>
                <p:nvPr/>
              </p:nvSpPr>
              <p:spPr>
                <a:xfrm>
                  <a:off x="697175" y="1662225"/>
                  <a:ext cx="4900" cy="17050"/>
                </a:xfrm>
                <a:custGeom>
                  <a:avLst/>
                  <a:gdLst/>
                  <a:ahLst/>
                  <a:cxnLst/>
                  <a:rect l="l" t="t" r="r" b="b"/>
                  <a:pathLst>
                    <a:path w="196" h="682" extrusionOk="0">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3" name="Google Shape;2593;p36"/>
                <p:cNvSpPr/>
                <p:nvPr/>
              </p:nvSpPr>
              <p:spPr>
                <a:xfrm>
                  <a:off x="972475" y="1709875"/>
                  <a:ext cx="41350" cy="26300"/>
                </a:xfrm>
                <a:custGeom>
                  <a:avLst/>
                  <a:gdLst/>
                  <a:ahLst/>
                  <a:cxnLst/>
                  <a:rect l="l" t="t" r="r" b="b"/>
                  <a:pathLst>
                    <a:path w="1654" h="1052" extrusionOk="0">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4" name="Google Shape;2594;p36"/>
                <p:cNvSpPr/>
                <p:nvPr/>
              </p:nvSpPr>
              <p:spPr>
                <a:xfrm>
                  <a:off x="838225" y="1887400"/>
                  <a:ext cx="41375" cy="26300"/>
                </a:xfrm>
                <a:custGeom>
                  <a:avLst/>
                  <a:gdLst/>
                  <a:ahLst/>
                  <a:cxnLst/>
                  <a:rect l="l" t="t" r="r" b="b"/>
                  <a:pathLst>
                    <a:path w="1655" h="1052" extrusionOk="0">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5" name="Google Shape;2595;p36"/>
                <p:cNvSpPr/>
                <p:nvPr/>
              </p:nvSpPr>
              <p:spPr>
                <a:xfrm>
                  <a:off x="1004075" y="1825225"/>
                  <a:ext cx="41375" cy="26700"/>
                </a:xfrm>
                <a:custGeom>
                  <a:avLst/>
                  <a:gdLst/>
                  <a:ahLst/>
                  <a:cxnLst/>
                  <a:rect l="l" t="t" r="r" b="b"/>
                  <a:pathLst>
                    <a:path w="1655" h="1068" extrusionOk="0">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6" name="Google Shape;2596;p36"/>
                <p:cNvSpPr/>
                <p:nvPr/>
              </p:nvSpPr>
              <p:spPr>
                <a:xfrm>
                  <a:off x="1129575" y="1785825"/>
                  <a:ext cx="41350" cy="26225"/>
                </a:xfrm>
                <a:custGeom>
                  <a:avLst/>
                  <a:gdLst/>
                  <a:ahLst/>
                  <a:cxnLst/>
                  <a:rect l="l" t="t" r="r" b="b"/>
                  <a:pathLst>
                    <a:path w="1654" h="1049" extrusionOk="0">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7" name="Google Shape;2597;p36"/>
                <p:cNvSpPr/>
                <p:nvPr/>
              </p:nvSpPr>
              <p:spPr>
                <a:xfrm>
                  <a:off x="1223925" y="1796325"/>
                  <a:ext cx="41850" cy="26900"/>
                </a:xfrm>
                <a:custGeom>
                  <a:avLst/>
                  <a:gdLst/>
                  <a:ahLst/>
                  <a:cxnLst/>
                  <a:rect l="l" t="t" r="r" b="b"/>
                  <a:pathLst>
                    <a:path w="1674" h="1076" extrusionOk="0">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8" name="Google Shape;2598;p36"/>
                <p:cNvSpPr/>
                <p:nvPr/>
              </p:nvSpPr>
              <p:spPr>
                <a:xfrm>
                  <a:off x="1308075" y="1782300"/>
                  <a:ext cx="41350" cy="26350"/>
                </a:xfrm>
                <a:custGeom>
                  <a:avLst/>
                  <a:gdLst/>
                  <a:ahLst/>
                  <a:cxnLst/>
                  <a:rect l="l" t="t" r="r" b="b"/>
                  <a:pathLst>
                    <a:path w="1654" h="1054" extrusionOk="0">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9" name="Google Shape;2599;p36"/>
                <p:cNvSpPr/>
                <p:nvPr/>
              </p:nvSpPr>
              <p:spPr>
                <a:xfrm>
                  <a:off x="1058550" y="1692650"/>
                  <a:ext cx="40875" cy="26500"/>
                </a:xfrm>
                <a:custGeom>
                  <a:avLst/>
                  <a:gdLst/>
                  <a:ahLst/>
                  <a:cxnLst/>
                  <a:rect l="l" t="t" r="r" b="b"/>
                  <a:pathLst>
                    <a:path w="1635" h="1060" extrusionOk="0">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0" name="Google Shape;2600;p36"/>
                <p:cNvSpPr/>
                <p:nvPr/>
              </p:nvSpPr>
              <p:spPr>
                <a:xfrm>
                  <a:off x="795925" y="1779000"/>
                  <a:ext cx="41850" cy="26725"/>
                </a:xfrm>
                <a:custGeom>
                  <a:avLst/>
                  <a:gdLst/>
                  <a:ahLst/>
                  <a:cxnLst/>
                  <a:rect l="l" t="t" r="r" b="b"/>
                  <a:pathLst>
                    <a:path w="1674" h="1069" extrusionOk="0">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1" name="Google Shape;2601;p36"/>
                <p:cNvSpPr/>
                <p:nvPr/>
              </p:nvSpPr>
              <p:spPr>
                <a:xfrm>
                  <a:off x="707875" y="1929225"/>
                  <a:ext cx="41375" cy="26300"/>
                </a:xfrm>
                <a:custGeom>
                  <a:avLst/>
                  <a:gdLst/>
                  <a:ahLst/>
                  <a:cxnLst/>
                  <a:rect l="l" t="t" r="r" b="b"/>
                  <a:pathLst>
                    <a:path w="1655" h="1052" extrusionOk="0">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2" name="Google Shape;2602;p36"/>
                <p:cNvSpPr/>
                <p:nvPr/>
              </p:nvSpPr>
              <p:spPr>
                <a:xfrm>
                  <a:off x="2094525" y="1736625"/>
                  <a:ext cx="41375" cy="26300"/>
                </a:xfrm>
                <a:custGeom>
                  <a:avLst/>
                  <a:gdLst/>
                  <a:ahLst/>
                  <a:cxnLst/>
                  <a:rect l="l" t="t" r="r" b="b"/>
                  <a:pathLst>
                    <a:path w="1655" h="1052" extrusionOk="0">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3" name="Google Shape;2603;p36"/>
                <p:cNvSpPr/>
                <p:nvPr/>
              </p:nvSpPr>
              <p:spPr>
                <a:xfrm>
                  <a:off x="829475" y="1143025"/>
                  <a:ext cx="41375" cy="26525"/>
                </a:xfrm>
                <a:custGeom>
                  <a:avLst/>
                  <a:gdLst/>
                  <a:ahLst/>
                  <a:cxnLst/>
                  <a:rect l="l" t="t" r="r" b="b"/>
                  <a:pathLst>
                    <a:path w="1655" h="1061" extrusionOk="0">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4" name="Google Shape;2604;p36"/>
                <p:cNvSpPr/>
                <p:nvPr/>
              </p:nvSpPr>
              <p:spPr>
                <a:xfrm>
                  <a:off x="745325" y="1062750"/>
                  <a:ext cx="41375" cy="26550"/>
                </a:xfrm>
                <a:custGeom>
                  <a:avLst/>
                  <a:gdLst/>
                  <a:ahLst/>
                  <a:cxnLst/>
                  <a:rect l="l" t="t" r="r" b="b"/>
                  <a:pathLst>
                    <a:path w="1655" h="1062" extrusionOk="0">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5" name="Google Shape;2605;p36"/>
                <p:cNvSpPr/>
                <p:nvPr/>
              </p:nvSpPr>
              <p:spPr>
                <a:xfrm>
                  <a:off x="825100" y="1077850"/>
                  <a:ext cx="41375" cy="26525"/>
                </a:xfrm>
                <a:custGeom>
                  <a:avLst/>
                  <a:gdLst/>
                  <a:ahLst/>
                  <a:cxnLst/>
                  <a:rect l="l" t="t" r="r" b="b"/>
                  <a:pathLst>
                    <a:path w="1655" h="1061" extrusionOk="0">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6" name="Google Shape;2606;p36"/>
                <p:cNvSpPr/>
                <p:nvPr/>
              </p:nvSpPr>
              <p:spPr>
                <a:xfrm>
                  <a:off x="987050" y="1141075"/>
                  <a:ext cx="42350" cy="26525"/>
                </a:xfrm>
                <a:custGeom>
                  <a:avLst/>
                  <a:gdLst/>
                  <a:ahLst/>
                  <a:cxnLst/>
                  <a:rect l="l" t="t" r="r" b="b"/>
                  <a:pathLst>
                    <a:path w="1694" h="1061" extrusionOk="0">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7" name="Google Shape;2607;p36"/>
                <p:cNvSpPr/>
                <p:nvPr/>
              </p:nvSpPr>
              <p:spPr>
                <a:xfrm>
                  <a:off x="731725" y="962075"/>
                  <a:ext cx="41350" cy="27025"/>
                </a:xfrm>
                <a:custGeom>
                  <a:avLst/>
                  <a:gdLst/>
                  <a:ahLst/>
                  <a:cxnLst/>
                  <a:rect l="l" t="t" r="r" b="b"/>
                  <a:pathLst>
                    <a:path w="1654" h="1081" extrusionOk="0">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8" name="Google Shape;2608;p36"/>
                <p:cNvSpPr/>
                <p:nvPr/>
              </p:nvSpPr>
              <p:spPr>
                <a:xfrm>
                  <a:off x="973925" y="1071025"/>
                  <a:ext cx="41375" cy="27025"/>
                </a:xfrm>
                <a:custGeom>
                  <a:avLst/>
                  <a:gdLst/>
                  <a:ahLst/>
                  <a:cxnLst/>
                  <a:rect l="l" t="t" r="r" b="b"/>
                  <a:pathLst>
                    <a:path w="1655" h="1081" extrusionOk="0">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9" name="Google Shape;2609;p36"/>
                <p:cNvSpPr/>
                <p:nvPr/>
              </p:nvSpPr>
              <p:spPr>
                <a:xfrm>
                  <a:off x="1016250" y="1001975"/>
                  <a:ext cx="41350" cy="26525"/>
                </a:xfrm>
                <a:custGeom>
                  <a:avLst/>
                  <a:gdLst/>
                  <a:ahLst/>
                  <a:cxnLst/>
                  <a:rect l="l" t="t" r="r" b="b"/>
                  <a:pathLst>
                    <a:path w="1654" h="1061" extrusionOk="0">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0" name="Google Shape;2610;p36"/>
                <p:cNvSpPr/>
                <p:nvPr/>
              </p:nvSpPr>
              <p:spPr>
                <a:xfrm>
                  <a:off x="989500" y="893025"/>
                  <a:ext cx="41350" cy="26525"/>
                </a:xfrm>
                <a:custGeom>
                  <a:avLst/>
                  <a:gdLst/>
                  <a:ahLst/>
                  <a:cxnLst/>
                  <a:rect l="l" t="t" r="r" b="b"/>
                  <a:pathLst>
                    <a:path w="1654" h="1061" extrusionOk="0">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1" name="Google Shape;2611;p36"/>
                <p:cNvSpPr/>
                <p:nvPr/>
              </p:nvSpPr>
              <p:spPr>
                <a:xfrm>
                  <a:off x="1071700" y="909550"/>
                  <a:ext cx="41350" cy="26525"/>
                </a:xfrm>
                <a:custGeom>
                  <a:avLst/>
                  <a:gdLst/>
                  <a:ahLst/>
                  <a:cxnLst/>
                  <a:rect l="l" t="t" r="r" b="b"/>
                  <a:pathLst>
                    <a:path w="1654" h="1061" extrusionOk="0">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2" name="Google Shape;2612;p36"/>
                <p:cNvSpPr/>
                <p:nvPr/>
              </p:nvSpPr>
              <p:spPr>
                <a:xfrm>
                  <a:off x="939875" y="803050"/>
                  <a:ext cx="41375" cy="26525"/>
                </a:xfrm>
                <a:custGeom>
                  <a:avLst/>
                  <a:gdLst/>
                  <a:ahLst/>
                  <a:cxnLst/>
                  <a:rect l="l" t="t" r="r" b="b"/>
                  <a:pathLst>
                    <a:path w="1655" h="1061" extrusionOk="0">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3" name="Google Shape;2613;p36"/>
                <p:cNvSpPr/>
                <p:nvPr/>
              </p:nvSpPr>
              <p:spPr>
                <a:xfrm>
                  <a:off x="1066825" y="844875"/>
                  <a:ext cx="41375" cy="26525"/>
                </a:xfrm>
                <a:custGeom>
                  <a:avLst/>
                  <a:gdLst/>
                  <a:ahLst/>
                  <a:cxnLst/>
                  <a:rect l="l" t="t" r="r" b="b"/>
                  <a:pathLst>
                    <a:path w="1655" h="1061" extrusionOk="0">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4" name="Google Shape;2614;p36"/>
                <p:cNvSpPr/>
                <p:nvPr/>
              </p:nvSpPr>
              <p:spPr>
                <a:xfrm>
                  <a:off x="829000" y="676100"/>
                  <a:ext cx="41350" cy="26525"/>
                </a:xfrm>
                <a:custGeom>
                  <a:avLst/>
                  <a:gdLst/>
                  <a:ahLst/>
                  <a:cxnLst/>
                  <a:rect l="l" t="t" r="r" b="b"/>
                  <a:pathLst>
                    <a:path w="1654" h="1061" extrusionOk="0">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5" name="Google Shape;2615;p36"/>
                <p:cNvSpPr/>
                <p:nvPr/>
              </p:nvSpPr>
              <p:spPr>
                <a:xfrm>
                  <a:off x="1183550" y="1036500"/>
                  <a:ext cx="41375" cy="26525"/>
                </a:xfrm>
                <a:custGeom>
                  <a:avLst/>
                  <a:gdLst/>
                  <a:ahLst/>
                  <a:cxnLst/>
                  <a:rect l="l" t="t" r="r" b="b"/>
                  <a:pathLst>
                    <a:path w="1655" h="1061" extrusionOk="0">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6" name="Google Shape;2616;p36"/>
                <p:cNvSpPr/>
                <p:nvPr/>
              </p:nvSpPr>
              <p:spPr>
                <a:xfrm>
                  <a:off x="1110600" y="1025300"/>
                  <a:ext cx="41375" cy="27525"/>
                </a:xfrm>
                <a:custGeom>
                  <a:avLst/>
                  <a:gdLst/>
                  <a:ahLst/>
                  <a:cxnLst/>
                  <a:rect l="l" t="t" r="r" b="b"/>
                  <a:pathLst>
                    <a:path w="1655" h="1101" extrusionOk="0">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7" name="Google Shape;2617;p36"/>
                <p:cNvSpPr/>
                <p:nvPr/>
              </p:nvSpPr>
              <p:spPr>
                <a:xfrm>
                  <a:off x="894150" y="995150"/>
                  <a:ext cx="41375" cy="26050"/>
                </a:xfrm>
                <a:custGeom>
                  <a:avLst/>
                  <a:gdLst/>
                  <a:ahLst/>
                  <a:cxnLst/>
                  <a:rect l="l" t="t" r="r" b="b"/>
                  <a:pathLst>
                    <a:path w="1655" h="1042" extrusionOk="0">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8" name="Google Shape;2618;p36"/>
                <p:cNvSpPr/>
                <p:nvPr/>
              </p:nvSpPr>
              <p:spPr>
                <a:xfrm>
                  <a:off x="2246775" y="1758500"/>
                  <a:ext cx="41350" cy="26300"/>
                </a:xfrm>
                <a:custGeom>
                  <a:avLst/>
                  <a:gdLst/>
                  <a:ahLst/>
                  <a:cxnLst/>
                  <a:rect l="l" t="t" r="r" b="b"/>
                  <a:pathLst>
                    <a:path w="1654" h="1052" extrusionOk="0">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9" name="Google Shape;2619;p36"/>
                <p:cNvSpPr/>
                <p:nvPr/>
              </p:nvSpPr>
              <p:spPr>
                <a:xfrm>
                  <a:off x="2131975" y="1658800"/>
                  <a:ext cx="41375" cy="26300"/>
                </a:xfrm>
                <a:custGeom>
                  <a:avLst/>
                  <a:gdLst/>
                  <a:ahLst/>
                  <a:cxnLst/>
                  <a:rect l="l" t="t" r="r" b="b"/>
                  <a:pathLst>
                    <a:path w="1655" h="1052" extrusionOk="0">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0" name="Google Shape;2620;p36"/>
                <p:cNvSpPr/>
                <p:nvPr/>
              </p:nvSpPr>
              <p:spPr>
                <a:xfrm>
                  <a:off x="2352300" y="1751225"/>
                  <a:ext cx="17050" cy="26775"/>
                </a:xfrm>
                <a:custGeom>
                  <a:avLst/>
                  <a:gdLst/>
                  <a:ahLst/>
                  <a:cxnLst/>
                  <a:rect l="l" t="t" r="r" b="b"/>
                  <a:pathLst>
                    <a:path w="682" h="1071" extrusionOk="0">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1" name="Google Shape;2621;p36"/>
                <p:cNvSpPr/>
                <p:nvPr/>
              </p:nvSpPr>
              <p:spPr>
                <a:xfrm>
                  <a:off x="2362525" y="1694325"/>
                  <a:ext cx="6825" cy="20450"/>
                </a:xfrm>
                <a:custGeom>
                  <a:avLst/>
                  <a:gdLst/>
                  <a:ahLst/>
                  <a:cxnLst/>
                  <a:rect l="l" t="t" r="r" b="b"/>
                  <a:pathLst>
                    <a:path w="273" h="818" extrusionOk="0">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2" name="Google Shape;2622;p36"/>
                <p:cNvSpPr/>
                <p:nvPr/>
              </p:nvSpPr>
              <p:spPr>
                <a:xfrm>
                  <a:off x="2255025" y="1204300"/>
                  <a:ext cx="41375" cy="26525"/>
                </a:xfrm>
                <a:custGeom>
                  <a:avLst/>
                  <a:gdLst/>
                  <a:ahLst/>
                  <a:cxnLst/>
                  <a:rect l="l" t="t" r="r" b="b"/>
                  <a:pathLst>
                    <a:path w="1655" h="1061" extrusionOk="0">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3" name="Google Shape;2623;p36"/>
                <p:cNvSpPr/>
                <p:nvPr/>
              </p:nvSpPr>
              <p:spPr>
                <a:xfrm>
                  <a:off x="2126150" y="1090975"/>
                  <a:ext cx="41375" cy="27025"/>
                </a:xfrm>
                <a:custGeom>
                  <a:avLst/>
                  <a:gdLst/>
                  <a:ahLst/>
                  <a:cxnLst/>
                  <a:rect l="l" t="t" r="r" b="b"/>
                  <a:pathLst>
                    <a:path w="1655" h="1081" extrusionOk="0">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4" name="Google Shape;2624;p36"/>
                <p:cNvSpPr/>
                <p:nvPr/>
              </p:nvSpPr>
              <p:spPr>
                <a:xfrm>
                  <a:off x="2175275" y="1032125"/>
                  <a:ext cx="41375" cy="27025"/>
                </a:xfrm>
                <a:custGeom>
                  <a:avLst/>
                  <a:gdLst/>
                  <a:ahLst/>
                  <a:cxnLst/>
                  <a:rect l="l" t="t" r="r" b="b"/>
                  <a:pathLst>
                    <a:path w="1655" h="1081" extrusionOk="0">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5" name="Google Shape;2625;p36"/>
                <p:cNvSpPr/>
                <p:nvPr/>
              </p:nvSpPr>
              <p:spPr>
                <a:xfrm>
                  <a:off x="2256500" y="953825"/>
                  <a:ext cx="41375" cy="26525"/>
                </a:xfrm>
                <a:custGeom>
                  <a:avLst/>
                  <a:gdLst/>
                  <a:ahLst/>
                  <a:cxnLst/>
                  <a:rect l="l" t="t" r="r" b="b"/>
                  <a:pathLst>
                    <a:path w="1655" h="1061" extrusionOk="0">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6" name="Google Shape;2626;p36"/>
                <p:cNvSpPr/>
                <p:nvPr/>
              </p:nvSpPr>
              <p:spPr>
                <a:xfrm>
                  <a:off x="2040050" y="985425"/>
                  <a:ext cx="41375" cy="26525"/>
                </a:xfrm>
                <a:custGeom>
                  <a:avLst/>
                  <a:gdLst/>
                  <a:ahLst/>
                  <a:cxnLst/>
                  <a:rect l="l" t="t" r="r" b="b"/>
                  <a:pathLst>
                    <a:path w="1655" h="1061" extrusionOk="0">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7" name="Google Shape;2627;p36"/>
                <p:cNvSpPr/>
                <p:nvPr/>
              </p:nvSpPr>
              <p:spPr>
                <a:xfrm>
                  <a:off x="1934025" y="1015575"/>
                  <a:ext cx="41375" cy="27025"/>
                </a:xfrm>
                <a:custGeom>
                  <a:avLst/>
                  <a:gdLst/>
                  <a:ahLst/>
                  <a:cxnLst/>
                  <a:rect l="l" t="t" r="r" b="b"/>
                  <a:pathLst>
                    <a:path w="1655" h="1081" extrusionOk="0">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8" name="Google Shape;2628;p36"/>
                <p:cNvSpPr/>
                <p:nvPr/>
              </p:nvSpPr>
              <p:spPr>
                <a:xfrm>
                  <a:off x="2162150" y="852150"/>
                  <a:ext cx="41850" cy="27025"/>
                </a:xfrm>
                <a:custGeom>
                  <a:avLst/>
                  <a:gdLst/>
                  <a:ahLst/>
                  <a:cxnLst/>
                  <a:rect l="l" t="t" r="r" b="b"/>
                  <a:pathLst>
                    <a:path w="1674" h="1081" extrusionOk="0">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9" name="Google Shape;2629;p36"/>
                <p:cNvSpPr/>
                <p:nvPr/>
              </p:nvSpPr>
              <p:spPr>
                <a:xfrm>
                  <a:off x="2191325" y="742725"/>
                  <a:ext cx="41850" cy="27025"/>
                </a:xfrm>
                <a:custGeom>
                  <a:avLst/>
                  <a:gdLst/>
                  <a:ahLst/>
                  <a:cxnLst/>
                  <a:rect l="l" t="t" r="r" b="b"/>
                  <a:pathLst>
                    <a:path w="1674" h="1081" extrusionOk="0">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0" name="Google Shape;2630;p36"/>
                <p:cNvSpPr/>
                <p:nvPr/>
              </p:nvSpPr>
              <p:spPr>
                <a:xfrm>
                  <a:off x="2021575" y="903225"/>
                  <a:ext cx="41375" cy="27025"/>
                </a:xfrm>
                <a:custGeom>
                  <a:avLst/>
                  <a:gdLst/>
                  <a:ahLst/>
                  <a:cxnLst/>
                  <a:rect l="l" t="t" r="r" b="b"/>
                  <a:pathLst>
                    <a:path w="1655" h="1081" extrusionOk="0">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1" name="Google Shape;2631;p36"/>
                <p:cNvSpPr/>
                <p:nvPr/>
              </p:nvSpPr>
              <p:spPr>
                <a:xfrm>
                  <a:off x="1932075" y="923175"/>
                  <a:ext cx="41375" cy="27025"/>
                </a:xfrm>
                <a:custGeom>
                  <a:avLst/>
                  <a:gdLst/>
                  <a:ahLst/>
                  <a:cxnLst/>
                  <a:rect l="l" t="t" r="r" b="b"/>
                  <a:pathLst>
                    <a:path w="1655" h="1081" extrusionOk="0">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2" name="Google Shape;2632;p36"/>
                <p:cNvSpPr/>
                <p:nvPr/>
              </p:nvSpPr>
              <p:spPr>
                <a:xfrm>
                  <a:off x="1850375" y="877950"/>
                  <a:ext cx="41375" cy="26525"/>
                </a:xfrm>
                <a:custGeom>
                  <a:avLst/>
                  <a:gdLst/>
                  <a:ahLst/>
                  <a:cxnLst/>
                  <a:rect l="l" t="t" r="r" b="b"/>
                  <a:pathLst>
                    <a:path w="1655" h="1061" extrusionOk="0">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3" name="Google Shape;2633;p36"/>
                <p:cNvSpPr/>
                <p:nvPr/>
              </p:nvSpPr>
              <p:spPr>
                <a:xfrm>
                  <a:off x="1738500" y="911025"/>
                  <a:ext cx="41375" cy="27000"/>
                </a:xfrm>
                <a:custGeom>
                  <a:avLst/>
                  <a:gdLst/>
                  <a:ahLst/>
                  <a:cxnLst/>
                  <a:rect l="l" t="t" r="r" b="b"/>
                  <a:pathLst>
                    <a:path w="1655" h="1080" extrusionOk="0">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4" name="Google Shape;2634;p36"/>
                <p:cNvSpPr/>
                <p:nvPr/>
              </p:nvSpPr>
              <p:spPr>
                <a:xfrm>
                  <a:off x="2276450" y="1035100"/>
                  <a:ext cx="41850" cy="27450"/>
                </a:xfrm>
                <a:custGeom>
                  <a:avLst/>
                  <a:gdLst/>
                  <a:ahLst/>
                  <a:cxnLst/>
                  <a:rect l="l" t="t" r="r" b="b"/>
                  <a:pathLst>
                    <a:path w="1674" h="1098" extrusionOk="0">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5" name="Google Shape;2635;p36"/>
                <p:cNvSpPr/>
                <p:nvPr/>
              </p:nvSpPr>
              <p:spPr>
                <a:xfrm>
                  <a:off x="862050" y="462325"/>
                  <a:ext cx="345350" cy="197500"/>
                </a:xfrm>
                <a:custGeom>
                  <a:avLst/>
                  <a:gdLst/>
                  <a:ahLst/>
                  <a:cxnLst/>
                  <a:rect l="l" t="t" r="r" b="b"/>
                  <a:pathLst>
                    <a:path w="13814" h="7900" extrusionOk="0">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6" name="Google Shape;2636;p36"/>
                <p:cNvSpPr/>
                <p:nvPr/>
              </p:nvSpPr>
              <p:spPr>
                <a:xfrm>
                  <a:off x="2138800" y="671475"/>
                  <a:ext cx="230550" cy="6350"/>
                </a:xfrm>
                <a:custGeom>
                  <a:avLst/>
                  <a:gdLst/>
                  <a:ahLst/>
                  <a:cxnLst/>
                  <a:rect l="l" t="t" r="r" b="b"/>
                  <a:pathLst>
                    <a:path w="9222" h="254" extrusionOk="0">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7" name="Google Shape;2637;p36"/>
                <p:cNvSpPr/>
                <p:nvPr/>
              </p:nvSpPr>
              <p:spPr>
                <a:xfrm>
                  <a:off x="1131514" y="2433822"/>
                  <a:ext cx="219375" cy="125775"/>
                </a:xfrm>
                <a:custGeom>
                  <a:avLst/>
                  <a:gdLst/>
                  <a:ahLst/>
                  <a:cxnLst/>
                  <a:rect l="l" t="t" r="r" b="b"/>
                  <a:pathLst>
                    <a:path w="8775" h="5031" extrusionOk="0">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8" name="Google Shape;2638;p36"/>
                <p:cNvSpPr/>
                <p:nvPr/>
              </p:nvSpPr>
              <p:spPr>
                <a:xfrm>
                  <a:off x="1627625" y="646675"/>
                  <a:ext cx="5850" cy="200900"/>
                </a:xfrm>
                <a:custGeom>
                  <a:avLst/>
                  <a:gdLst/>
                  <a:ahLst/>
                  <a:cxnLst/>
                  <a:rect l="l" t="t" r="r" b="b"/>
                  <a:pathLst>
                    <a:path w="234" h="8036" extrusionOk="0">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9" name="Google Shape;2639;p36"/>
                <p:cNvSpPr/>
                <p:nvPr/>
              </p:nvSpPr>
              <p:spPr>
                <a:xfrm>
                  <a:off x="1655350" y="779450"/>
                  <a:ext cx="41350" cy="25800"/>
                </a:xfrm>
                <a:custGeom>
                  <a:avLst/>
                  <a:gdLst/>
                  <a:ahLst/>
                  <a:cxnLst/>
                  <a:rect l="l" t="t" r="r" b="b"/>
                  <a:pathLst>
                    <a:path w="1654" h="1032" extrusionOk="0">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0" name="Google Shape;2640;p36"/>
                <p:cNvSpPr/>
                <p:nvPr/>
              </p:nvSpPr>
              <p:spPr>
                <a:xfrm>
                  <a:off x="1672850" y="619925"/>
                  <a:ext cx="6350" cy="162950"/>
                </a:xfrm>
                <a:custGeom>
                  <a:avLst/>
                  <a:gdLst/>
                  <a:ahLst/>
                  <a:cxnLst/>
                  <a:rect l="l" t="t" r="r" b="b"/>
                  <a:pathLst>
                    <a:path w="254" h="6518" extrusionOk="0">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1" name="Google Shape;2641;p36"/>
                <p:cNvSpPr/>
                <p:nvPr/>
              </p:nvSpPr>
              <p:spPr>
                <a:xfrm>
                  <a:off x="1701550" y="719150"/>
                  <a:ext cx="41350" cy="25800"/>
                </a:xfrm>
                <a:custGeom>
                  <a:avLst/>
                  <a:gdLst/>
                  <a:ahLst/>
                  <a:cxnLst/>
                  <a:rect l="l" t="t" r="r" b="b"/>
                  <a:pathLst>
                    <a:path w="1654" h="1032" extrusionOk="0">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2" name="Google Shape;2642;p36"/>
                <p:cNvSpPr/>
                <p:nvPr/>
              </p:nvSpPr>
              <p:spPr>
                <a:xfrm>
                  <a:off x="1719050" y="593650"/>
                  <a:ext cx="6350" cy="129900"/>
                </a:xfrm>
                <a:custGeom>
                  <a:avLst/>
                  <a:gdLst/>
                  <a:ahLst/>
                  <a:cxnLst/>
                  <a:rect l="l" t="t" r="r" b="b"/>
                  <a:pathLst>
                    <a:path w="254" h="5196" extrusionOk="0">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3" name="Google Shape;2643;p36"/>
                <p:cNvSpPr/>
                <p:nvPr/>
              </p:nvSpPr>
              <p:spPr>
                <a:xfrm>
                  <a:off x="1747275" y="654925"/>
                  <a:ext cx="41350" cy="26300"/>
                </a:xfrm>
                <a:custGeom>
                  <a:avLst/>
                  <a:gdLst/>
                  <a:ahLst/>
                  <a:cxnLst/>
                  <a:rect l="l" t="t" r="r" b="b"/>
                  <a:pathLst>
                    <a:path w="1654" h="1052" extrusionOk="0">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4" name="Google Shape;2644;p36"/>
                <p:cNvSpPr/>
                <p:nvPr/>
              </p:nvSpPr>
              <p:spPr>
                <a:xfrm>
                  <a:off x="1764775" y="566900"/>
                  <a:ext cx="6350" cy="92450"/>
                </a:xfrm>
                <a:custGeom>
                  <a:avLst/>
                  <a:gdLst/>
                  <a:ahLst/>
                  <a:cxnLst/>
                  <a:rect l="l" t="t" r="r" b="b"/>
                  <a:pathLst>
                    <a:path w="254" h="3698" extrusionOk="0">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5" name="Google Shape;2645;p36"/>
                <p:cNvSpPr/>
                <p:nvPr/>
              </p:nvSpPr>
              <p:spPr>
                <a:xfrm>
                  <a:off x="2282750" y="462325"/>
                  <a:ext cx="19000" cy="1500"/>
                </a:xfrm>
                <a:custGeom>
                  <a:avLst/>
                  <a:gdLst/>
                  <a:ahLst/>
                  <a:cxnLst/>
                  <a:rect l="l" t="t" r="r" b="b"/>
                  <a:pathLst>
                    <a:path w="760" h="60" extrusionOk="0">
                      <a:moveTo>
                        <a:pt x="1" y="1"/>
                      </a:moveTo>
                      <a:cubicBezTo>
                        <a:pt x="118" y="59"/>
                        <a:pt x="234" y="59"/>
                        <a:pt x="390" y="59"/>
                      </a:cubicBezTo>
                      <a:cubicBezTo>
                        <a:pt x="546" y="59"/>
                        <a:pt x="623" y="40"/>
                        <a:pt x="76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6" name="Google Shape;2646;p36"/>
                <p:cNvSpPr/>
                <p:nvPr/>
              </p:nvSpPr>
              <p:spPr>
                <a:xfrm>
                  <a:off x="2340150" y="477275"/>
                  <a:ext cx="29200" cy="26425"/>
                </a:xfrm>
                <a:custGeom>
                  <a:avLst/>
                  <a:gdLst/>
                  <a:ahLst/>
                  <a:cxnLst/>
                  <a:rect l="l" t="t" r="r" b="b"/>
                  <a:pathLst>
                    <a:path w="1168" h="1057" extrusionOk="0">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2647" name="Google Shape;2647;p36"/>
            <p:cNvGrpSpPr/>
            <p:nvPr/>
          </p:nvGrpSpPr>
          <p:grpSpPr>
            <a:xfrm>
              <a:off x="8056873" y="1189750"/>
              <a:ext cx="373850" cy="899213"/>
              <a:chOff x="10985382" y="-7411116"/>
              <a:chExt cx="815553" cy="1961633"/>
            </a:xfrm>
          </p:grpSpPr>
          <p:sp>
            <p:nvSpPr>
              <p:cNvPr id="2648" name="Google Shape;2648;p36"/>
              <p:cNvSpPr/>
              <p:nvPr/>
            </p:nvSpPr>
            <p:spPr>
              <a:xfrm>
                <a:off x="11219661" y="-6589108"/>
                <a:ext cx="358461" cy="1139625"/>
              </a:xfrm>
              <a:custGeom>
                <a:avLst/>
                <a:gdLst/>
                <a:ahLst/>
                <a:cxnLst/>
                <a:rect l="l" t="t" r="r" b="b"/>
                <a:pathLst>
                  <a:path w="1501" h="4772" extrusionOk="0">
                    <a:moveTo>
                      <a:pt x="412" y="1"/>
                    </a:moveTo>
                    <a:cubicBezTo>
                      <a:pt x="341" y="1"/>
                      <a:pt x="274" y="16"/>
                      <a:pt x="213" y="46"/>
                    </a:cubicBezTo>
                    <a:cubicBezTo>
                      <a:pt x="71" y="141"/>
                      <a:pt x="0" y="283"/>
                      <a:pt x="0" y="495"/>
                    </a:cubicBezTo>
                    <a:lnTo>
                      <a:pt x="0" y="3933"/>
                    </a:lnTo>
                    <a:cubicBezTo>
                      <a:pt x="0" y="4004"/>
                      <a:pt x="59" y="4063"/>
                      <a:pt x="130" y="4063"/>
                    </a:cubicBezTo>
                    <a:cubicBezTo>
                      <a:pt x="201" y="4063"/>
                      <a:pt x="260" y="4004"/>
                      <a:pt x="260" y="3933"/>
                    </a:cubicBezTo>
                    <a:lnTo>
                      <a:pt x="260" y="495"/>
                    </a:lnTo>
                    <a:cubicBezTo>
                      <a:pt x="260" y="389"/>
                      <a:pt x="296" y="318"/>
                      <a:pt x="343" y="283"/>
                    </a:cubicBezTo>
                    <a:cubicBezTo>
                      <a:pt x="363" y="275"/>
                      <a:pt x="384" y="271"/>
                      <a:pt x="406" y="271"/>
                    </a:cubicBezTo>
                    <a:cubicBezTo>
                      <a:pt x="450" y="271"/>
                      <a:pt x="500" y="287"/>
                      <a:pt x="555" y="318"/>
                    </a:cubicBezTo>
                    <a:lnTo>
                      <a:pt x="780" y="448"/>
                    </a:lnTo>
                    <a:cubicBezTo>
                      <a:pt x="1004" y="578"/>
                      <a:pt x="1205" y="932"/>
                      <a:pt x="1205" y="1204"/>
                    </a:cubicBezTo>
                    <a:lnTo>
                      <a:pt x="1205" y="4642"/>
                    </a:lnTo>
                    <a:cubicBezTo>
                      <a:pt x="1205" y="4713"/>
                      <a:pt x="1264" y="4772"/>
                      <a:pt x="1347" y="4772"/>
                    </a:cubicBezTo>
                    <a:cubicBezTo>
                      <a:pt x="1418" y="4772"/>
                      <a:pt x="1477" y="4713"/>
                      <a:pt x="1501" y="4642"/>
                    </a:cubicBezTo>
                    <a:lnTo>
                      <a:pt x="1501" y="1204"/>
                    </a:lnTo>
                    <a:cubicBezTo>
                      <a:pt x="1501" y="826"/>
                      <a:pt x="1252" y="389"/>
                      <a:pt x="934" y="212"/>
                    </a:cubicBezTo>
                    <a:lnTo>
                      <a:pt x="709" y="82"/>
                    </a:lnTo>
                    <a:cubicBezTo>
                      <a:pt x="608" y="28"/>
                      <a:pt x="507" y="1"/>
                      <a:pt x="412" y="1"/>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49" name="Google Shape;2649;p36"/>
              <p:cNvSpPr/>
              <p:nvPr/>
            </p:nvSpPr>
            <p:spPr>
              <a:xfrm>
                <a:off x="11019294" y="-6544210"/>
                <a:ext cx="747969" cy="280846"/>
              </a:xfrm>
              <a:custGeom>
                <a:avLst/>
                <a:gdLst/>
                <a:ahLst/>
                <a:cxnLst/>
                <a:rect l="l" t="t" r="r" b="b"/>
                <a:pathLst>
                  <a:path w="3132" h="1176" extrusionOk="0">
                    <a:moveTo>
                      <a:pt x="3131" y="0"/>
                    </a:moveTo>
                    <a:lnTo>
                      <a:pt x="3124" y="87"/>
                    </a:lnTo>
                    <a:lnTo>
                      <a:pt x="3124" y="87"/>
                    </a:lnTo>
                    <a:cubicBezTo>
                      <a:pt x="3129" y="58"/>
                      <a:pt x="3131" y="29"/>
                      <a:pt x="3131" y="0"/>
                    </a:cubicBezTo>
                    <a:close/>
                    <a:moveTo>
                      <a:pt x="12" y="0"/>
                    </a:moveTo>
                    <a:lnTo>
                      <a:pt x="1" y="272"/>
                    </a:lnTo>
                    <a:cubicBezTo>
                      <a:pt x="1" y="496"/>
                      <a:pt x="142" y="733"/>
                      <a:pt x="449" y="910"/>
                    </a:cubicBezTo>
                    <a:cubicBezTo>
                      <a:pt x="757" y="1087"/>
                      <a:pt x="1155" y="1176"/>
                      <a:pt x="1554" y="1176"/>
                    </a:cubicBezTo>
                    <a:cubicBezTo>
                      <a:pt x="1953" y="1176"/>
                      <a:pt x="2351" y="1087"/>
                      <a:pt x="2659" y="910"/>
                    </a:cubicBezTo>
                    <a:cubicBezTo>
                      <a:pt x="2966" y="733"/>
                      <a:pt x="3107" y="508"/>
                      <a:pt x="3107" y="272"/>
                    </a:cubicBezTo>
                    <a:lnTo>
                      <a:pt x="3124" y="87"/>
                    </a:lnTo>
                    <a:lnTo>
                      <a:pt x="3124" y="87"/>
                    </a:lnTo>
                    <a:cubicBezTo>
                      <a:pt x="3088" y="289"/>
                      <a:pt x="2929" y="471"/>
                      <a:pt x="2670" y="626"/>
                    </a:cubicBezTo>
                    <a:cubicBezTo>
                      <a:pt x="2369" y="804"/>
                      <a:pt x="1970" y="892"/>
                      <a:pt x="1572" y="892"/>
                    </a:cubicBezTo>
                    <a:cubicBezTo>
                      <a:pt x="1173" y="892"/>
                      <a:pt x="774" y="804"/>
                      <a:pt x="473" y="626"/>
                    </a:cubicBezTo>
                    <a:cubicBezTo>
                      <a:pt x="154" y="449"/>
                      <a:pt x="12" y="237"/>
                      <a:pt x="12" y="0"/>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0" name="Google Shape;2650;p36"/>
              <p:cNvSpPr/>
              <p:nvPr/>
            </p:nvSpPr>
            <p:spPr>
              <a:xfrm>
                <a:off x="11484748" y="-6544210"/>
                <a:ext cx="282518" cy="273921"/>
              </a:xfrm>
              <a:custGeom>
                <a:avLst/>
                <a:gdLst/>
                <a:ahLst/>
                <a:cxnLst/>
                <a:rect l="l" t="t" r="r" b="b"/>
                <a:pathLst>
                  <a:path w="1183" h="1147" extrusionOk="0">
                    <a:moveTo>
                      <a:pt x="1182" y="0"/>
                    </a:moveTo>
                    <a:lnTo>
                      <a:pt x="1175" y="87"/>
                    </a:lnTo>
                    <a:lnTo>
                      <a:pt x="1175" y="87"/>
                    </a:lnTo>
                    <a:cubicBezTo>
                      <a:pt x="1180" y="58"/>
                      <a:pt x="1182" y="29"/>
                      <a:pt x="1182" y="0"/>
                    </a:cubicBezTo>
                    <a:close/>
                    <a:moveTo>
                      <a:pt x="1175" y="87"/>
                    </a:moveTo>
                    <a:cubicBezTo>
                      <a:pt x="1139" y="289"/>
                      <a:pt x="980" y="471"/>
                      <a:pt x="721" y="626"/>
                    </a:cubicBezTo>
                    <a:cubicBezTo>
                      <a:pt x="509" y="744"/>
                      <a:pt x="261" y="827"/>
                      <a:pt x="13" y="863"/>
                    </a:cubicBezTo>
                    <a:lnTo>
                      <a:pt x="1" y="1146"/>
                    </a:lnTo>
                    <a:cubicBezTo>
                      <a:pt x="261" y="1099"/>
                      <a:pt x="497" y="1028"/>
                      <a:pt x="710" y="910"/>
                    </a:cubicBezTo>
                    <a:cubicBezTo>
                      <a:pt x="1017" y="733"/>
                      <a:pt x="1158" y="508"/>
                      <a:pt x="1158" y="272"/>
                    </a:cubicBezTo>
                    <a:lnTo>
                      <a:pt x="1175" y="87"/>
                    </a:ln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1" name="Google Shape;2651;p36"/>
              <p:cNvSpPr/>
              <p:nvPr/>
            </p:nvSpPr>
            <p:spPr>
              <a:xfrm>
                <a:off x="11295844" y="-6338350"/>
                <a:ext cx="192007" cy="76421"/>
              </a:xfrm>
              <a:custGeom>
                <a:avLst/>
                <a:gdLst/>
                <a:ahLst/>
                <a:cxnLst/>
                <a:rect l="l" t="t" r="r" b="b"/>
                <a:pathLst>
                  <a:path w="804" h="320" extrusionOk="0">
                    <a:moveTo>
                      <a:pt x="24" y="1"/>
                    </a:moveTo>
                    <a:lnTo>
                      <a:pt x="0" y="284"/>
                    </a:lnTo>
                    <a:cubicBezTo>
                      <a:pt x="130" y="308"/>
                      <a:pt x="263" y="320"/>
                      <a:pt x="396" y="320"/>
                    </a:cubicBezTo>
                    <a:cubicBezTo>
                      <a:pt x="529" y="320"/>
                      <a:pt x="662" y="308"/>
                      <a:pt x="792" y="284"/>
                    </a:cubicBezTo>
                    <a:lnTo>
                      <a:pt x="804" y="1"/>
                    </a:lnTo>
                    <a:lnTo>
                      <a:pt x="804" y="1"/>
                    </a:lnTo>
                    <a:cubicBezTo>
                      <a:pt x="679" y="18"/>
                      <a:pt x="550" y="27"/>
                      <a:pt x="418" y="27"/>
                    </a:cubicBezTo>
                    <a:cubicBezTo>
                      <a:pt x="287" y="27"/>
                      <a:pt x="154" y="18"/>
                      <a:pt x="24" y="1"/>
                    </a:cubicBezTo>
                    <a:close/>
                  </a:path>
                </a:pathLst>
              </a:custGeom>
              <a:solidFill>
                <a:srgbClr val="FFFFFF">
                  <a:alpha val="3725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2" name="Google Shape;2652;p36"/>
              <p:cNvSpPr/>
              <p:nvPr/>
            </p:nvSpPr>
            <p:spPr>
              <a:xfrm>
                <a:off x="11098342" y="-6411667"/>
                <a:ext cx="203232" cy="141378"/>
              </a:xfrm>
              <a:custGeom>
                <a:avLst/>
                <a:gdLst/>
                <a:ahLst/>
                <a:cxnLst/>
                <a:rect l="l" t="t" r="r" b="b"/>
                <a:pathLst>
                  <a:path w="851" h="592" extrusionOk="0">
                    <a:moveTo>
                      <a:pt x="12" y="0"/>
                    </a:moveTo>
                    <a:lnTo>
                      <a:pt x="0" y="284"/>
                    </a:lnTo>
                    <a:cubicBezTo>
                      <a:pt x="48" y="308"/>
                      <a:pt x="71" y="319"/>
                      <a:pt x="118" y="355"/>
                    </a:cubicBezTo>
                    <a:cubicBezTo>
                      <a:pt x="331" y="473"/>
                      <a:pt x="567" y="544"/>
                      <a:pt x="827" y="591"/>
                    </a:cubicBezTo>
                    <a:lnTo>
                      <a:pt x="851" y="308"/>
                    </a:lnTo>
                    <a:cubicBezTo>
                      <a:pt x="591" y="272"/>
                      <a:pt x="343" y="189"/>
                      <a:pt x="130" y="71"/>
                    </a:cubicBezTo>
                    <a:cubicBezTo>
                      <a:pt x="95" y="48"/>
                      <a:pt x="48" y="24"/>
                      <a:pt x="12" y="0"/>
                    </a:cubicBezTo>
                    <a:close/>
                  </a:path>
                </a:pathLst>
              </a:custGeom>
              <a:solidFill>
                <a:srgbClr val="EBEAEA">
                  <a:alpha val="27669"/>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3" name="Google Shape;2653;p36"/>
              <p:cNvSpPr/>
              <p:nvPr/>
            </p:nvSpPr>
            <p:spPr>
              <a:xfrm>
                <a:off x="11019294" y="-6549942"/>
                <a:ext cx="84779" cy="200605"/>
              </a:xfrm>
              <a:custGeom>
                <a:avLst/>
                <a:gdLst/>
                <a:ahLst/>
                <a:cxnLst/>
                <a:rect l="l" t="t" r="r" b="b"/>
                <a:pathLst>
                  <a:path w="355" h="840" extrusionOk="0">
                    <a:moveTo>
                      <a:pt x="12" y="1"/>
                    </a:moveTo>
                    <a:lnTo>
                      <a:pt x="1" y="284"/>
                    </a:lnTo>
                    <a:cubicBezTo>
                      <a:pt x="1" y="331"/>
                      <a:pt x="1" y="390"/>
                      <a:pt x="12" y="426"/>
                    </a:cubicBezTo>
                    <a:cubicBezTo>
                      <a:pt x="60" y="579"/>
                      <a:pt x="154" y="721"/>
                      <a:pt x="331" y="839"/>
                    </a:cubicBezTo>
                    <a:lnTo>
                      <a:pt x="355" y="568"/>
                    </a:lnTo>
                    <a:cubicBezTo>
                      <a:pt x="190" y="450"/>
                      <a:pt x="71" y="320"/>
                      <a:pt x="24" y="154"/>
                    </a:cubicBezTo>
                    <a:cubicBezTo>
                      <a:pt x="12" y="107"/>
                      <a:pt x="12" y="48"/>
                      <a:pt x="12"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4" name="Google Shape;2654;p36"/>
              <p:cNvSpPr/>
              <p:nvPr/>
            </p:nvSpPr>
            <p:spPr>
              <a:xfrm>
                <a:off x="10985382" y="-6760101"/>
                <a:ext cx="815553" cy="429151"/>
              </a:xfrm>
              <a:custGeom>
                <a:avLst/>
                <a:gdLst/>
                <a:ahLst/>
                <a:cxnLst/>
                <a:rect l="l" t="t" r="r" b="b"/>
                <a:pathLst>
                  <a:path w="3415" h="1797" extrusionOk="0">
                    <a:moveTo>
                      <a:pt x="1705" y="1"/>
                    </a:moveTo>
                    <a:cubicBezTo>
                      <a:pt x="1309" y="1"/>
                      <a:pt x="916" y="89"/>
                      <a:pt x="615" y="266"/>
                    </a:cubicBezTo>
                    <a:cubicBezTo>
                      <a:pt x="1" y="621"/>
                      <a:pt x="1" y="1176"/>
                      <a:pt x="615" y="1530"/>
                    </a:cubicBezTo>
                    <a:cubicBezTo>
                      <a:pt x="916" y="1708"/>
                      <a:pt x="1315" y="1796"/>
                      <a:pt x="1714" y="1796"/>
                    </a:cubicBezTo>
                    <a:cubicBezTo>
                      <a:pt x="2112" y="1796"/>
                      <a:pt x="2511" y="1708"/>
                      <a:pt x="2812" y="1530"/>
                    </a:cubicBezTo>
                    <a:cubicBezTo>
                      <a:pt x="3415" y="1176"/>
                      <a:pt x="3415" y="621"/>
                      <a:pt x="2812" y="266"/>
                    </a:cubicBezTo>
                    <a:cubicBezTo>
                      <a:pt x="2499" y="89"/>
                      <a:pt x="2101" y="1"/>
                      <a:pt x="1705" y="1"/>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5" name="Google Shape;2655;p36"/>
              <p:cNvSpPr/>
              <p:nvPr/>
            </p:nvSpPr>
            <p:spPr>
              <a:xfrm>
                <a:off x="11053206" y="-7215764"/>
                <a:ext cx="677279" cy="847316"/>
              </a:xfrm>
              <a:custGeom>
                <a:avLst/>
                <a:gdLst/>
                <a:ahLst/>
                <a:cxnLst/>
                <a:rect l="l" t="t" r="r" b="b"/>
                <a:pathLst>
                  <a:path w="2836" h="3548" extrusionOk="0">
                    <a:moveTo>
                      <a:pt x="2835" y="1"/>
                    </a:moveTo>
                    <a:lnTo>
                      <a:pt x="2835" y="5"/>
                    </a:lnTo>
                    <a:lnTo>
                      <a:pt x="2835" y="5"/>
                    </a:lnTo>
                    <a:cubicBezTo>
                      <a:pt x="2835" y="3"/>
                      <a:pt x="2835" y="2"/>
                      <a:pt x="2835" y="1"/>
                    </a:cubicBezTo>
                    <a:close/>
                    <a:moveTo>
                      <a:pt x="12" y="1"/>
                    </a:moveTo>
                    <a:lnTo>
                      <a:pt x="0" y="2730"/>
                    </a:lnTo>
                    <a:cubicBezTo>
                      <a:pt x="0" y="2942"/>
                      <a:pt x="130" y="3143"/>
                      <a:pt x="414" y="3308"/>
                    </a:cubicBezTo>
                    <a:cubicBezTo>
                      <a:pt x="685" y="3468"/>
                      <a:pt x="1049" y="3548"/>
                      <a:pt x="1412" y="3548"/>
                    </a:cubicBezTo>
                    <a:cubicBezTo>
                      <a:pt x="1775" y="3548"/>
                      <a:pt x="2138" y="3468"/>
                      <a:pt x="2410" y="3308"/>
                    </a:cubicBezTo>
                    <a:cubicBezTo>
                      <a:pt x="2694" y="3143"/>
                      <a:pt x="2824" y="2942"/>
                      <a:pt x="2824" y="2730"/>
                    </a:cubicBezTo>
                    <a:lnTo>
                      <a:pt x="2835" y="5"/>
                    </a:lnTo>
                    <a:lnTo>
                      <a:pt x="2835" y="5"/>
                    </a:lnTo>
                    <a:cubicBezTo>
                      <a:pt x="2834" y="204"/>
                      <a:pt x="2704" y="415"/>
                      <a:pt x="2422" y="580"/>
                    </a:cubicBezTo>
                    <a:cubicBezTo>
                      <a:pt x="2150" y="739"/>
                      <a:pt x="1790" y="819"/>
                      <a:pt x="1428" y="819"/>
                    </a:cubicBezTo>
                    <a:cubicBezTo>
                      <a:pt x="1066" y="819"/>
                      <a:pt x="703" y="739"/>
                      <a:pt x="426" y="580"/>
                    </a:cubicBezTo>
                    <a:cubicBezTo>
                      <a:pt x="154" y="426"/>
                      <a:pt x="12" y="202"/>
                      <a:pt x="12" y="1"/>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6" name="Google Shape;2656;p36"/>
              <p:cNvSpPr/>
              <p:nvPr/>
            </p:nvSpPr>
            <p:spPr>
              <a:xfrm>
                <a:off x="11476389" y="-7215764"/>
                <a:ext cx="254099" cy="838241"/>
              </a:xfrm>
              <a:custGeom>
                <a:avLst/>
                <a:gdLst/>
                <a:ahLst/>
                <a:cxnLst/>
                <a:rect l="l" t="t" r="r" b="b"/>
                <a:pathLst>
                  <a:path w="1064" h="3510" extrusionOk="0">
                    <a:moveTo>
                      <a:pt x="1063" y="1"/>
                    </a:moveTo>
                    <a:lnTo>
                      <a:pt x="1063" y="5"/>
                    </a:lnTo>
                    <a:lnTo>
                      <a:pt x="1063" y="5"/>
                    </a:lnTo>
                    <a:cubicBezTo>
                      <a:pt x="1063" y="3"/>
                      <a:pt x="1063" y="2"/>
                      <a:pt x="1063" y="1"/>
                    </a:cubicBezTo>
                    <a:close/>
                    <a:moveTo>
                      <a:pt x="1063" y="5"/>
                    </a:moveTo>
                    <a:cubicBezTo>
                      <a:pt x="1062" y="204"/>
                      <a:pt x="932" y="415"/>
                      <a:pt x="650" y="580"/>
                    </a:cubicBezTo>
                    <a:cubicBezTo>
                      <a:pt x="473" y="674"/>
                      <a:pt x="248" y="757"/>
                      <a:pt x="12" y="780"/>
                    </a:cubicBezTo>
                    <a:lnTo>
                      <a:pt x="0" y="3509"/>
                    </a:lnTo>
                    <a:cubicBezTo>
                      <a:pt x="237" y="3486"/>
                      <a:pt x="461" y="3415"/>
                      <a:pt x="638" y="3308"/>
                    </a:cubicBezTo>
                    <a:cubicBezTo>
                      <a:pt x="922" y="3143"/>
                      <a:pt x="1052" y="2942"/>
                      <a:pt x="1052" y="2730"/>
                    </a:cubicBezTo>
                    <a:lnTo>
                      <a:pt x="1063" y="5"/>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7" name="Google Shape;2657;p36"/>
              <p:cNvSpPr/>
              <p:nvPr/>
            </p:nvSpPr>
            <p:spPr>
              <a:xfrm>
                <a:off x="11307068" y="-7029487"/>
                <a:ext cx="172424" cy="658891"/>
              </a:xfrm>
              <a:custGeom>
                <a:avLst/>
                <a:gdLst/>
                <a:ahLst/>
                <a:cxnLst/>
                <a:rect l="l" t="t" r="r" b="b"/>
                <a:pathLst>
                  <a:path w="722" h="2759" extrusionOk="0">
                    <a:moveTo>
                      <a:pt x="12" y="0"/>
                    </a:moveTo>
                    <a:lnTo>
                      <a:pt x="0" y="2741"/>
                    </a:lnTo>
                    <a:cubicBezTo>
                      <a:pt x="119" y="2753"/>
                      <a:pt x="237" y="2759"/>
                      <a:pt x="355" y="2759"/>
                    </a:cubicBezTo>
                    <a:cubicBezTo>
                      <a:pt x="473" y="2759"/>
                      <a:pt x="591" y="2753"/>
                      <a:pt x="709" y="2741"/>
                    </a:cubicBezTo>
                    <a:lnTo>
                      <a:pt x="721" y="0"/>
                    </a:lnTo>
                    <a:lnTo>
                      <a:pt x="721" y="0"/>
                    </a:lnTo>
                    <a:cubicBezTo>
                      <a:pt x="603" y="24"/>
                      <a:pt x="485" y="36"/>
                      <a:pt x="367" y="36"/>
                    </a:cubicBezTo>
                    <a:cubicBezTo>
                      <a:pt x="249" y="36"/>
                      <a:pt x="130" y="24"/>
                      <a:pt x="12" y="0"/>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8" name="Google Shape;2658;p36"/>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FDB01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9" name="Google Shape;2659;p36"/>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1E8AC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60" name="Google Shape;2660;p36"/>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61" name="Google Shape;2661;p36"/>
              <p:cNvSpPr/>
              <p:nvPr/>
            </p:nvSpPr>
            <p:spPr>
              <a:xfrm>
                <a:off x="11053206" y="-7215764"/>
                <a:ext cx="79287" cy="776149"/>
              </a:xfrm>
              <a:custGeom>
                <a:avLst/>
                <a:gdLst/>
                <a:ahLst/>
                <a:cxnLst/>
                <a:rect l="l" t="t" r="r" b="b"/>
                <a:pathLst>
                  <a:path w="332" h="3250" extrusionOk="0">
                    <a:moveTo>
                      <a:pt x="12" y="1"/>
                    </a:moveTo>
                    <a:lnTo>
                      <a:pt x="0" y="2730"/>
                    </a:lnTo>
                    <a:cubicBezTo>
                      <a:pt x="0" y="2777"/>
                      <a:pt x="0" y="2824"/>
                      <a:pt x="12" y="2860"/>
                    </a:cubicBezTo>
                    <a:cubicBezTo>
                      <a:pt x="59" y="3001"/>
                      <a:pt x="154" y="3131"/>
                      <a:pt x="307" y="3249"/>
                    </a:cubicBezTo>
                    <a:lnTo>
                      <a:pt x="331" y="521"/>
                    </a:lnTo>
                    <a:cubicBezTo>
                      <a:pt x="166" y="402"/>
                      <a:pt x="71" y="272"/>
                      <a:pt x="36" y="131"/>
                    </a:cubicBezTo>
                    <a:cubicBezTo>
                      <a:pt x="12" y="83"/>
                      <a:pt x="12" y="48"/>
                      <a:pt x="12"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62" name="Google Shape;2662;p36"/>
              <p:cNvSpPr/>
              <p:nvPr/>
            </p:nvSpPr>
            <p:spPr>
              <a:xfrm>
                <a:off x="11022159" y="-7411116"/>
                <a:ext cx="745103" cy="390940"/>
              </a:xfrm>
              <a:custGeom>
                <a:avLst/>
                <a:gdLst/>
                <a:ahLst/>
                <a:cxnLst/>
                <a:rect l="l" t="t" r="r" b="b"/>
                <a:pathLst>
                  <a:path w="3120" h="1637" extrusionOk="0">
                    <a:moveTo>
                      <a:pt x="1554" y="1"/>
                    </a:moveTo>
                    <a:cubicBezTo>
                      <a:pt x="1193" y="1"/>
                      <a:pt x="833" y="80"/>
                      <a:pt x="556" y="240"/>
                    </a:cubicBezTo>
                    <a:cubicBezTo>
                      <a:pt x="0" y="559"/>
                      <a:pt x="12" y="1067"/>
                      <a:pt x="556" y="1398"/>
                    </a:cubicBezTo>
                    <a:cubicBezTo>
                      <a:pt x="833" y="1557"/>
                      <a:pt x="1196" y="1637"/>
                      <a:pt x="1558" y="1637"/>
                    </a:cubicBezTo>
                    <a:cubicBezTo>
                      <a:pt x="1920" y="1637"/>
                      <a:pt x="2280" y="1557"/>
                      <a:pt x="2552" y="1398"/>
                    </a:cubicBezTo>
                    <a:cubicBezTo>
                      <a:pt x="3119" y="1090"/>
                      <a:pt x="3095" y="571"/>
                      <a:pt x="2552" y="240"/>
                    </a:cubicBezTo>
                    <a:cubicBezTo>
                      <a:pt x="2274" y="80"/>
                      <a:pt x="1914" y="1"/>
                      <a:pt x="1554" y="1"/>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63" name="Google Shape;2663;p36"/>
              <p:cNvSpPr/>
              <p:nvPr/>
            </p:nvSpPr>
            <p:spPr>
              <a:xfrm>
                <a:off x="11216795" y="-7001306"/>
                <a:ext cx="316191" cy="618053"/>
              </a:xfrm>
              <a:custGeom>
                <a:avLst/>
                <a:gdLst/>
                <a:ahLst/>
                <a:cxnLst/>
                <a:rect l="l" t="t" r="r" b="b"/>
                <a:pathLst>
                  <a:path w="1324" h="2588" extrusionOk="0">
                    <a:moveTo>
                      <a:pt x="0" y="1"/>
                    </a:moveTo>
                    <a:lnTo>
                      <a:pt x="0" y="1678"/>
                    </a:lnTo>
                    <a:lnTo>
                      <a:pt x="0" y="2529"/>
                    </a:lnTo>
                    <a:cubicBezTo>
                      <a:pt x="83" y="2564"/>
                      <a:pt x="166" y="2576"/>
                      <a:pt x="260" y="2588"/>
                    </a:cubicBezTo>
                    <a:lnTo>
                      <a:pt x="260" y="1560"/>
                    </a:lnTo>
                    <a:lnTo>
                      <a:pt x="260" y="1158"/>
                    </a:lnTo>
                    <a:lnTo>
                      <a:pt x="1324" y="60"/>
                    </a:lnTo>
                    <a:lnTo>
                      <a:pt x="0"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64" name="Google Shape;2664;p36"/>
              <p:cNvSpPr/>
              <p:nvPr/>
            </p:nvSpPr>
            <p:spPr>
              <a:xfrm>
                <a:off x="11394475" y="-6919392"/>
                <a:ext cx="177917" cy="533274"/>
              </a:xfrm>
              <a:custGeom>
                <a:avLst/>
                <a:gdLst/>
                <a:ahLst/>
                <a:cxnLst/>
                <a:rect l="l" t="t" r="r" b="b"/>
                <a:pathLst>
                  <a:path w="745" h="2233" extrusionOk="0">
                    <a:moveTo>
                      <a:pt x="745" y="0"/>
                    </a:moveTo>
                    <a:lnTo>
                      <a:pt x="1" y="815"/>
                    </a:lnTo>
                    <a:lnTo>
                      <a:pt x="1" y="1489"/>
                    </a:lnTo>
                    <a:lnTo>
                      <a:pt x="473" y="1760"/>
                    </a:lnTo>
                    <a:lnTo>
                      <a:pt x="473" y="2233"/>
                    </a:lnTo>
                    <a:cubicBezTo>
                      <a:pt x="568" y="2221"/>
                      <a:pt x="650" y="2186"/>
                      <a:pt x="745" y="2174"/>
                    </a:cubicBezTo>
                    <a:lnTo>
                      <a:pt x="745" y="1217"/>
                    </a:lnTo>
                    <a:lnTo>
                      <a:pt x="745" y="402"/>
                    </a:lnTo>
                    <a:lnTo>
                      <a:pt x="745"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665" name="Google Shape;2665;p36"/>
            <p:cNvGrpSpPr/>
            <p:nvPr/>
          </p:nvGrpSpPr>
          <p:grpSpPr>
            <a:xfrm>
              <a:off x="5871605" y="3424534"/>
              <a:ext cx="486408" cy="985516"/>
              <a:chOff x="-1021989" y="255195"/>
              <a:chExt cx="353263" cy="715750"/>
            </a:xfrm>
          </p:grpSpPr>
          <p:sp>
            <p:nvSpPr>
              <p:cNvPr id="2666" name="Google Shape;2666;p36"/>
              <p:cNvSpPr/>
              <p:nvPr/>
            </p:nvSpPr>
            <p:spPr>
              <a:xfrm>
                <a:off x="-929916" y="585798"/>
                <a:ext cx="164427" cy="385146"/>
              </a:xfrm>
              <a:custGeom>
                <a:avLst/>
                <a:gdLst/>
                <a:ahLst/>
                <a:cxnLst/>
                <a:rect l="l" t="t" r="r" b="b"/>
                <a:pathLst>
                  <a:path w="2068" h="4844" extrusionOk="0">
                    <a:moveTo>
                      <a:pt x="547" y="1"/>
                    </a:moveTo>
                    <a:cubicBezTo>
                      <a:pt x="451" y="1"/>
                      <a:pt x="362" y="24"/>
                      <a:pt x="284" y="71"/>
                    </a:cubicBezTo>
                    <a:cubicBezTo>
                      <a:pt x="107" y="178"/>
                      <a:pt x="0" y="378"/>
                      <a:pt x="0" y="662"/>
                    </a:cubicBezTo>
                    <a:lnTo>
                      <a:pt x="0" y="3674"/>
                    </a:lnTo>
                    <a:cubicBezTo>
                      <a:pt x="0" y="3769"/>
                      <a:pt x="83" y="3828"/>
                      <a:pt x="154" y="3828"/>
                    </a:cubicBezTo>
                    <a:cubicBezTo>
                      <a:pt x="237" y="3828"/>
                      <a:pt x="296" y="3745"/>
                      <a:pt x="296" y="3674"/>
                    </a:cubicBezTo>
                    <a:lnTo>
                      <a:pt x="296" y="662"/>
                    </a:lnTo>
                    <a:cubicBezTo>
                      <a:pt x="296" y="496"/>
                      <a:pt x="355" y="367"/>
                      <a:pt x="449" y="319"/>
                    </a:cubicBezTo>
                    <a:cubicBezTo>
                      <a:pt x="483" y="295"/>
                      <a:pt x="526" y="283"/>
                      <a:pt x="574" y="283"/>
                    </a:cubicBezTo>
                    <a:cubicBezTo>
                      <a:pt x="646" y="283"/>
                      <a:pt x="731" y="310"/>
                      <a:pt x="816" y="367"/>
                    </a:cubicBezTo>
                    <a:lnTo>
                      <a:pt x="1146" y="556"/>
                    </a:lnTo>
                    <a:cubicBezTo>
                      <a:pt x="1501" y="768"/>
                      <a:pt x="1796" y="1264"/>
                      <a:pt x="1796" y="1678"/>
                    </a:cubicBezTo>
                    <a:lnTo>
                      <a:pt x="1796" y="4690"/>
                    </a:lnTo>
                    <a:cubicBezTo>
                      <a:pt x="1796" y="4785"/>
                      <a:pt x="1867" y="4844"/>
                      <a:pt x="1938" y="4844"/>
                    </a:cubicBezTo>
                    <a:cubicBezTo>
                      <a:pt x="2009" y="4844"/>
                      <a:pt x="2068" y="4785"/>
                      <a:pt x="2056" y="4690"/>
                    </a:cubicBezTo>
                    <a:lnTo>
                      <a:pt x="2056" y="1678"/>
                    </a:lnTo>
                    <a:cubicBezTo>
                      <a:pt x="2056" y="1170"/>
                      <a:pt x="1702" y="556"/>
                      <a:pt x="1264" y="307"/>
                    </a:cubicBezTo>
                    <a:lnTo>
                      <a:pt x="934" y="118"/>
                    </a:lnTo>
                    <a:cubicBezTo>
                      <a:pt x="801" y="39"/>
                      <a:pt x="669" y="1"/>
                      <a:pt x="547" y="1"/>
                    </a:cubicBezTo>
                    <a:close/>
                  </a:path>
                </a:pathLst>
              </a:custGeom>
              <a:solidFill>
                <a:schemeClr val="accent5"/>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67" name="Google Shape;2667;p36"/>
              <p:cNvSpPr/>
              <p:nvPr/>
            </p:nvSpPr>
            <p:spPr>
              <a:xfrm>
                <a:off x="-1007915" y="681608"/>
                <a:ext cx="322254" cy="140256"/>
              </a:xfrm>
              <a:custGeom>
                <a:avLst/>
                <a:gdLst/>
                <a:ahLst/>
                <a:cxnLst/>
                <a:rect l="l" t="t" r="r" b="b"/>
                <a:pathLst>
                  <a:path w="4053" h="1764" extrusionOk="0">
                    <a:moveTo>
                      <a:pt x="4053" y="0"/>
                    </a:moveTo>
                    <a:lnTo>
                      <a:pt x="4052" y="28"/>
                    </a:lnTo>
                    <a:lnTo>
                      <a:pt x="4052" y="28"/>
                    </a:lnTo>
                    <a:cubicBezTo>
                      <a:pt x="4053" y="19"/>
                      <a:pt x="4053" y="10"/>
                      <a:pt x="4053" y="0"/>
                    </a:cubicBezTo>
                    <a:close/>
                    <a:moveTo>
                      <a:pt x="13" y="0"/>
                    </a:moveTo>
                    <a:lnTo>
                      <a:pt x="1" y="591"/>
                    </a:lnTo>
                    <a:cubicBezTo>
                      <a:pt x="1" y="886"/>
                      <a:pt x="190" y="1182"/>
                      <a:pt x="592" y="1418"/>
                    </a:cubicBezTo>
                    <a:cubicBezTo>
                      <a:pt x="987" y="1648"/>
                      <a:pt x="1507" y="1763"/>
                      <a:pt x="2025" y="1763"/>
                    </a:cubicBezTo>
                    <a:cubicBezTo>
                      <a:pt x="2544" y="1763"/>
                      <a:pt x="3061" y="1648"/>
                      <a:pt x="3450" y="1418"/>
                    </a:cubicBezTo>
                    <a:cubicBezTo>
                      <a:pt x="3852" y="1182"/>
                      <a:pt x="4041" y="886"/>
                      <a:pt x="4041" y="591"/>
                    </a:cubicBezTo>
                    <a:lnTo>
                      <a:pt x="4052" y="28"/>
                    </a:lnTo>
                    <a:lnTo>
                      <a:pt x="4052" y="28"/>
                    </a:lnTo>
                    <a:cubicBezTo>
                      <a:pt x="4041" y="314"/>
                      <a:pt x="3851" y="598"/>
                      <a:pt x="3462" y="827"/>
                    </a:cubicBezTo>
                    <a:cubicBezTo>
                      <a:pt x="3066" y="1058"/>
                      <a:pt x="2550" y="1173"/>
                      <a:pt x="2033" y="1173"/>
                    </a:cubicBezTo>
                    <a:cubicBezTo>
                      <a:pt x="1516" y="1173"/>
                      <a:pt x="999" y="1058"/>
                      <a:pt x="603" y="827"/>
                    </a:cubicBezTo>
                    <a:cubicBezTo>
                      <a:pt x="202" y="615"/>
                      <a:pt x="13" y="296"/>
                      <a:pt x="13"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68" name="Google Shape;2668;p36"/>
              <p:cNvSpPr/>
              <p:nvPr/>
            </p:nvSpPr>
            <p:spPr>
              <a:xfrm>
                <a:off x="-1006483" y="680654"/>
                <a:ext cx="323208" cy="141210"/>
              </a:xfrm>
              <a:custGeom>
                <a:avLst/>
                <a:gdLst/>
                <a:ahLst/>
                <a:cxnLst/>
                <a:rect l="l" t="t" r="r" b="b"/>
                <a:pathLst>
                  <a:path w="4065" h="1776" extrusionOk="0">
                    <a:moveTo>
                      <a:pt x="13" y="0"/>
                    </a:moveTo>
                    <a:lnTo>
                      <a:pt x="1" y="591"/>
                    </a:lnTo>
                    <a:cubicBezTo>
                      <a:pt x="1" y="650"/>
                      <a:pt x="13" y="721"/>
                      <a:pt x="24" y="780"/>
                    </a:cubicBezTo>
                    <a:cubicBezTo>
                      <a:pt x="83" y="981"/>
                      <a:pt x="225" y="1170"/>
                      <a:pt x="438" y="1335"/>
                    </a:cubicBezTo>
                    <a:cubicBezTo>
                      <a:pt x="485" y="1359"/>
                      <a:pt x="544" y="1394"/>
                      <a:pt x="591" y="1430"/>
                    </a:cubicBezTo>
                    <a:cubicBezTo>
                      <a:pt x="851" y="1583"/>
                      <a:pt x="1182" y="1690"/>
                      <a:pt x="1525" y="1749"/>
                    </a:cubicBezTo>
                    <a:cubicBezTo>
                      <a:pt x="1690" y="1767"/>
                      <a:pt x="1858" y="1775"/>
                      <a:pt x="2028" y="1775"/>
                    </a:cubicBezTo>
                    <a:cubicBezTo>
                      <a:pt x="2198" y="1775"/>
                      <a:pt x="2369" y="1767"/>
                      <a:pt x="2541" y="1749"/>
                    </a:cubicBezTo>
                    <a:cubicBezTo>
                      <a:pt x="2883" y="1702"/>
                      <a:pt x="3190" y="1595"/>
                      <a:pt x="3450" y="1430"/>
                    </a:cubicBezTo>
                    <a:cubicBezTo>
                      <a:pt x="3840" y="1217"/>
                      <a:pt x="4041" y="898"/>
                      <a:pt x="4041" y="603"/>
                    </a:cubicBezTo>
                    <a:lnTo>
                      <a:pt x="4065" y="12"/>
                    </a:lnTo>
                    <a:lnTo>
                      <a:pt x="4065" y="12"/>
                    </a:lnTo>
                    <a:cubicBezTo>
                      <a:pt x="4041" y="308"/>
                      <a:pt x="3852" y="603"/>
                      <a:pt x="3474" y="839"/>
                    </a:cubicBezTo>
                    <a:cubicBezTo>
                      <a:pt x="3202" y="993"/>
                      <a:pt x="2895" y="1099"/>
                      <a:pt x="2552" y="1158"/>
                    </a:cubicBezTo>
                    <a:cubicBezTo>
                      <a:pt x="2381" y="1176"/>
                      <a:pt x="2213" y="1185"/>
                      <a:pt x="2044" y="1185"/>
                    </a:cubicBezTo>
                    <a:cubicBezTo>
                      <a:pt x="1876" y="1185"/>
                      <a:pt x="1708" y="1176"/>
                      <a:pt x="1536" y="1158"/>
                    </a:cubicBezTo>
                    <a:cubicBezTo>
                      <a:pt x="1194" y="1111"/>
                      <a:pt x="875" y="1005"/>
                      <a:pt x="603" y="839"/>
                    </a:cubicBezTo>
                    <a:cubicBezTo>
                      <a:pt x="544" y="816"/>
                      <a:pt x="497" y="780"/>
                      <a:pt x="461" y="745"/>
                    </a:cubicBezTo>
                    <a:cubicBezTo>
                      <a:pt x="237" y="579"/>
                      <a:pt x="83" y="390"/>
                      <a:pt x="48" y="189"/>
                    </a:cubicBezTo>
                    <a:cubicBezTo>
                      <a:pt x="24" y="130"/>
                      <a:pt x="13" y="60"/>
                      <a:pt x="13"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69" name="Google Shape;2669;p36"/>
              <p:cNvSpPr/>
              <p:nvPr/>
            </p:nvSpPr>
            <p:spPr>
              <a:xfrm>
                <a:off x="-1021989" y="589058"/>
                <a:ext cx="353263" cy="185815"/>
              </a:xfrm>
              <a:custGeom>
                <a:avLst/>
                <a:gdLst/>
                <a:ahLst/>
                <a:cxnLst/>
                <a:rect l="l" t="t" r="r" b="b"/>
                <a:pathLst>
                  <a:path w="4443" h="2337" extrusionOk="0">
                    <a:moveTo>
                      <a:pt x="2210" y="1"/>
                    </a:moveTo>
                    <a:cubicBezTo>
                      <a:pt x="1693" y="1"/>
                      <a:pt x="1176" y="113"/>
                      <a:pt x="780" y="337"/>
                    </a:cubicBezTo>
                    <a:cubicBezTo>
                      <a:pt x="1" y="798"/>
                      <a:pt x="1" y="1530"/>
                      <a:pt x="792" y="1991"/>
                    </a:cubicBezTo>
                    <a:cubicBezTo>
                      <a:pt x="1194" y="2222"/>
                      <a:pt x="1714" y="2337"/>
                      <a:pt x="2232" y="2337"/>
                    </a:cubicBezTo>
                    <a:cubicBezTo>
                      <a:pt x="2750" y="2337"/>
                      <a:pt x="3267" y="2222"/>
                      <a:pt x="3663" y="1991"/>
                    </a:cubicBezTo>
                    <a:cubicBezTo>
                      <a:pt x="4443" y="1542"/>
                      <a:pt x="4443" y="798"/>
                      <a:pt x="3639" y="337"/>
                    </a:cubicBezTo>
                    <a:cubicBezTo>
                      <a:pt x="3243" y="113"/>
                      <a:pt x="2727" y="1"/>
                      <a:pt x="2210" y="1"/>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0" name="Google Shape;2670;p36"/>
              <p:cNvSpPr/>
              <p:nvPr/>
            </p:nvSpPr>
            <p:spPr>
              <a:xfrm>
                <a:off x="-982552" y="562343"/>
                <a:ext cx="273435" cy="194481"/>
              </a:xfrm>
              <a:custGeom>
                <a:avLst/>
                <a:gdLst/>
                <a:ahLst/>
                <a:cxnLst/>
                <a:rect l="l" t="t" r="r" b="b"/>
                <a:pathLst>
                  <a:path w="3439" h="2446" extrusionOk="0">
                    <a:moveTo>
                      <a:pt x="1" y="0"/>
                    </a:moveTo>
                    <a:lnTo>
                      <a:pt x="1" y="12"/>
                    </a:lnTo>
                    <a:lnTo>
                      <a:pt x="1" y="1465"/>
                    </a:lnTo>
                    <a:lnTo>
                      <a:pt x="1" y="1500"/>
                    </a:lnTo>
                    <a:lnTo>
                      <a:pt x="1" y="1524"/>
                    </a:lnTo>
                    <a:lnTo>
                      <a:pt x="1" y="1548"/>
                    </a:lnTo>
                    <a:lnTo>
                      <a:pt x="1" y="1559"/>
                    </a:lnTo>
                    <a:lnTo>
                      <a:pt x="1" y="1595"/>
                    </a:lnTo>
                    <a:lnTo>
                      <a:pt x="1" y="1607"/>
                    </a:lnTo>
                    <a:lnTo>
                      <a:pt x="1" y="1618"/>
                    </a:lnTo>
                    <a:cubicBezTo>
                      <a:pt x="1" y="1642"/>
                      <a:pt x="1" y="1642"/>
                      <a:pt x="13" y="1654"/>
                    </a:cubicBezTo>
                    <a:cubicBezTo>
                      <a:pt x="13" y="1666"/>
                      <a:pt x="36" y="1677"/>
                      <a:pt x="36" y="1701"/>
                    </a:cubicBezTo>
                    <a:lnTo>
                      <a:pt x="36" y="1713"/>
                    </a:lnTo>
                    <a:cubicBezTo>
                      <a:pt x="36" y="1725"/>
                      <a:pt x="48" y="1737"/>
                      <a:pt x="48" y="1760"/>
                    </a:cubicBezTo>
                    <a:cubicBezTo>
                      <a:pt x="48" y="1772"/>
                      <a:pt x="60" y="1784"/>
                      <a:pt x="72" y="1796"/>
                    </a:cubicBezTo>
                    <a:lnTo>
                      <a:pt x="72" y="1819"/>
                    </a:lnTo>
                    <a:cubicBezTo>
                      <a:pt x="95" y="1831"/>
                      <a:pt x="95" y="1843"/>
                      <a:pt x="107" y="1855"/>
                    </a:cubicBezTo>
                    <a:cubicBezTo>
                      <a:pt x="119" y="1878"/>
                      <a:pt x="119" y="1890"/>
                      <a:pt x="131" y="1890"/>
                    </a:cubicBezTo>
                    <a:lnTo>
                      <a:pt x="131" y="1902"/>
                    </a:lnTo>
                    <a:cubicBezTo>
                      <a:pt x="154" y="1914"/>
                      <a:pt x="154" y="1937"/>
                      <a:pt x="166" y="1949"/>
                    </a:cubicBezTo>
                    <a:cubicBezTo>
                      <a:pt x="178" y="1961"/>
                      <a:pt x="178" y="1973"/>
                      <a:pt x="190" y="1973"/>
                    </a:cubicBezTo>
                    <a:lnTo>
                      <a:pt x="214" y="1996"/>
                    </a:lnTo>
                    <a:cubicBezTo>
                      <a:pt x="225" y="2008"/>
                      <a:pt x="237" y="2020"/>
                      <a:pt x="249" y="2020"/>
                    </a:cubicBezTo>
                    <a:lnTo>
                      <a:pt x="273" y="2020"/>
                    </a:lnTo>
                    <a:cubicBezTo>
                      <a:pt x="284" y="2032"/>
                      <a:pt x="296" y="2032"/>
                      <a:pt x="308" y="2056"/>
                    </a:cubicBezTo>
                    <a:lnTo>
                      <a:pt x="332" y="2067"/>
                    </a:lnTo>
                    <a:cubicBezTo>
                      <a:pt x="343" y="2079"/>
                      <a:pt x="355" y="2079"/>
                      <a:pt x="367" y="2091"/>
                    </a:cubicBezTo>
                    <a:cubicBezTo>
                      <a:pt x="391" y="2115"/>
                      <a:pt x="403" y="2115"/>
                      <a:pt x="414" y="2126"/>
                    </a:cubicBezTo>
                    <a:lnTo>
                      <a:pt x="426" y="2138"/>
                    </a:lnTo>
                    <a:cubicBezTo>
                      <a:pt x="450" y="2150"/>
                      <a:pt x="473" y="2174"/>
                      <a:pt x="485" y="2185"/>
                    </a:cubicBezTo>
                    <a:cubicBezTo>
                      <a:pt x="521" y="2197"/>
                      <a:pt x="533" y="2209"/>
                      <a:pt x="568" y="2233"/>
                    </a:cubicBezTo>
                    <a:cubicBezTo>
                      <a:pt x="580" y="2233"/>
                      <a:pt x="580" y="2245"/>
                      <a:pt x="592" y="2245"/>
                    </a:cubicBezTo>
                    <a:cubicBezTo>
                      <a:pt x="603" y="2256"/>
                      <a:pt x="639" y="2256"/>
                      <a:pt x="651" y="2268"/>
                    </a:cubicBezTo>
                    <a:cubicBezTo>
                      <a:pt x="662" y="2268"/>
                      <a:pt x="662" y="2268"/>
                      <a:pt x="686" y="2292"/>
                    </a:cubicBezTo>
                    <a:cubicBezTo>
                      <a:pt x="710" y="2304"/>
                      <a:pt x="745" y="2315"/>
                      <a:pt x="769" y="2315"/>
                    </a:cubicBezTo>
                    <a:cubicBezTo>
                      <a:pt x="804" y="2327"/>
                      <a:pt x="828" y="2327"/>
                      <a:pt x="840" y="2351"/>
                    </a:cubicBezTo>
                    <a:cubicBezTo>
                      <a:pt x="863" y="2351"/>
                      <a:pt x="863" y="2351"/>
                      <a:pt x="875" y="2363"/>
                    </a:cubicBezTo>
                    <a:cubicBezTo>
                      <a:pt x="899" y="2363"/>
                      <a:pt x="922" y="2374"/>
                      <a:pt x="946" y="2374"/>
                    </a:cubicBezTo>
                    <a:lnTo>
                      <a:pt x="981" y="2374"/>
                    </a:lnTo>
                    <a:cubicBezTo>
                      <a:pt x="1005" y="2386"/>
                      <a:pt x="1040" y="2386"/>
                      <a:pt x="1064" y="2410"/>
                    </a:cubicBezTo>
                    <a:lnTo>
                      <a:pt x="1076" y="2410"/>
                    </a:lnTo>
                    <a:cubicBezTo>
                      <a:pt x="1111" y="2410"/>
                      <a:pt x="1135" y="2422"/>
                      <a:pt x="1170" y="2422"/>
                    </a:cubicBezTo>
                    <a:lnTo>
                      <a:pt x="1194" y="2422"/>
                    </a:lnTo>
                    <a:cubicBezTo>
                      <a:pt x="1229" y="2422"/>
                      <a:pt x="1241" y="2434"/>
                      <a:pt x="1277" y="2434"/>
                    </a:cubicBezTo>
                    <a:lnTo>
                      <a:pt x="1300" y="2434"/>
                    </a:lnTo>
                    <a:cubicBezTo>
                      <a:pt x="1336" y="2434"/>
                      <a:pt x="1359" y="2445"/>
                      <a:pt x="1395" y="2445"/>
                    </a:cubicBezTo>
                    <a:lnTo>
                      <a:pt x="1950" y="2445"/>
                    </a:lnTo>
                    <a:cubicBezTo>
                      <a:pt x="1986" y="2445"/>
                      <a:pt x="2009" y="2445"/>
                      <a:pt x="2056" y="2434"/>
                    </a:cubicBezTo>
                    <a:cubicBezTo>
                      <a:pt x="2080" y="2434"/>
                      <a:pt x="2115" y="2422"/>
                      <a:pt x="2139" y="2422"/>
                    </a:cubicBezTo>
                    <a:lnTo>
                      <a:pt x="2175" y="2422"/>
                    </a:lnTo>
                    <a:cubicBezTo>
                      <a:pt x="2198" y="2422"/>
                      <a:pt x="2222" y="2410"/>
                      <a:pt x="2245" y="2410"/>
                    </a:cubicBezTo>
                    <a:lnTo>
                      <a:pt x="2281" y="2410"/>
                    </a:lnTo>
                    <a:cubicBezTo>
                      <a:pt x="2304" y="2410"/>
                      <a:pt x="2340" y="2386"/>
                      <a:pt x="2364" y="2386"/>
                    </a:cubicBezTo>
                    <a:cubicBezTo>
                      <a:pt x="2399" y="2386"/>
                      <a:pt x="2423" y="2374"/>
                      <a:pt x="2458" y="2363"/>
                    </a:cubicBezTo>
                    <a:cubicBezTo>
                      <a:pt x="2470" y="2363"/>
                      <a:pt x="2470" y="2363"/>
                      <a:pt x="2482" y="2351"/>
                    </a:cubicBezTo>
                    <a:cubicBezTo>
                      <a:pt x="2493" y="2351"/>
                      <a:pt x="2529" y="2327"/>
                      <a:pt x="2541" y="2327"/>
                    </a:cubicBezTo>
                    <a:cubicBezTo>
                      <a:pt x="2553" y="2327"/>
                      <a:pt x="2553" y="2327"/>
                      <a:pt x="2576" y="2315"/>
                    </a:cubicBezTo>
                    <a:cubicBezTo>
                      <a:pt x="2600" y="2304"/>
                      <a:pt x="2635" y="2304"/>
                      <a:pt x="2659" y="2292"/>
                    </a:cubicBezTo>
                    <a:cubicBezTo>
                      <a:pt x="2694" y="2268"/>
                      <a:pt x="2718" y="2256"/>
                      <a:pt x="2753" y="2256"/>
                    </a:cubicBezTo>
                    <a:cubicBezTo>
                      <a:pt x="2765" y="2256"/>
                      <a:pt x="2765" y="2256"/>
                      <a:pt x="2777" y="2245"/>
                    </a:cubicBezTo>
                    <a:cubicBezTo>
                      <a:pt x="2789" y="2233"/>
                      <a:pt x="2824" y="2233"/>
                      <a:pt x="2836" y="2209"/>
                    </a:cubicBezTo>
                    <a:cubicBezTo>
                      <a:pt x="2848" y="2209"/>
                      <a:pt x="2848" y="2197"/>
                      <a:pt x="2872" y="2197"/>
                    </a:cubicBezTo>
                    <a:cubicBezTo>
                      <a:pt x="2895" y="2185"/>
                      <a:pt x="2931" y="2174"/>
                      <a:pt x="2942" y="2150"/>
                    </a:cubicBezTo>
                    <a:cubicBezTo>
                      <a:pt x="3261" y="1961"/>
                      <a:pt x="3439" y="1713"/>
                      <a:pt x="3439" y="1465"/>
                    </a:cubicBezTo>
                    <a:lnTo>
                      <a:pt x="3439" y="0"/>
                    </a:ln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1" name="Google Shape;2671;p36"/>
              <p:cNvSpPr/>
              <p:nvPr/>
            </p:nvSpPr>
            <p:spPr>
              <a:xfrm>
                <a:off x="-995671" y="340668"/>
                <a:ext cx="298799" cy="389838"/>
              </a:xfrm>
              <a:custGeom>
                <a:avLst/>
                <a:gdLst/>
                <a:ahLst/>
                <a:cxnLst/>
                <a:rect l="l" t="t" r="r" b="b"/>
                <a:pathLst>
                  <a:path w="3758" h="4903" extrusionOk="0">
                    <a:moveTo>
                      <a:pt x="3757" y="12"/>
                    </a:moveTo>
                    <a:lnTo>
                      <a:pt x="3757" y="16"/>
                    </a:lnTo>
                    <a:lnTo>
                      <a:pt x="3757" y="16"/>
                    </a:lnTo>
                    <a:cubicBezTo>
                      <a:pt x="3757" y="15"/>
                      <a:pt x="3757" y="13"/>
                      <a:pt x="3757" y="12"/>
                    </a:cubicBezTo>
                    <a:close/>
                    <a:moveTo>
                      <a:pt x="24" y="0"/>
                    </a:moveTo>
                    <a:lnTo>
                      <a:pt x="1" y="3816"/>
                    </a:lnTo>
                    <a:cubicBezTo>
                      <a:pt x="1" y="4099"/>
                      <a:pt x="178" y="4383"/>
                      <a:pt x="556" y="4584"/>
                    </a:cubicBezTo>
                    <a:cubicBezTo>
                      <a:pt x="922" y="4796"/>
                      <a:pt x="1400" y="4903"/>
                      <a:pt x="1877" y="4903"/>
                    </a:cubicBezTo>
                    <a:cubicBezTo>
                      <a:pt x="2354" y="4903"/>
                      <a:pt x="2830" y="4796"/>
                      <a:pt x="3190" y="4584"/>
                    </a:cubicBezTo>
                    <a:cubicBezTo>
                      <a:pt x="3568" y="4383"/>
                      <a:pt x="3745" y="4111"/>
                      <a:pt x="3745" y="3828"/>
                    </a:cubicBezTo>
                    <a:lnTo>
                      <a:pt x="3757" y="16"/>
                    </a:lnTo>
                    <a:lnTo>
                      <a:pt x="3757" y="16"/>
                    </a:lnTo>
                    <a:cubicBezTo>
                      <a:pt x="3755" y="298"/>
                      <a:pt x="3578" y="556"/>
                      <a:pt x="3214" y="768"/>
                    </a:cubicBezTo>
                    <a:cubicBezTo>
                      <a:pt x="2848" y="981"/>
                      <a:pt x="2369" y="1087"/>
                      <a:pt x="1891" y="1087"/>
                    </a:cubicBezTo>
                    <a:cubicBezTo>
                      <a:pt x="1412" y="1087"/>
                      <a:pt x="934" y="981"/>
                      <a:pt x="568" y="768"/>
                    </a:cubicBezTo>
                    <a:cubicBezTo>
                      <a:pt x="201" y="555"/>
                      <a:pt x="24" y="272"/>
                      <a:pt x="24"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2" name="Google Shape;2672;p36"/>
              <p:cNvSpPr/>
              <p:nvPr/>
            </p:nvSpPr>
            <p:spPr>
              <a:xfrm>
                <a:off x="-994277" y="340668"/>
                <a:ext cx="298799" cy="389838"/>
              </a:xfrm>
              <a:custGeom>
                <a:avLst/>
                <a:gdLst/>
                <a:ahLst/>
                <a:cxnLst/>
                <a:rect l="l" t="t" r="r" b="b"/>
                <a:pathLst>
                  <a:path w="3758" h="4903" extrusionOk="0">
                    <a:moveTo>
                      <a:pt x="3757" y="12"/>
                    </a:moveTo>
                    <a:lnTo>
                      <a:pt x="3757" y="16"/>
                    </a:lnTo>
                    <a:lnTo>
                      <a:pt x="3757" y="16"/>
                    </a:lnTo>
                    <a:cubicBezTo>
                      <a:pt x="3757" y="15"/>
                      <a:pt x="3757" y="13"/>
                      <a:pt x="3757" y="12"/>
                    </a:cubicBezTo>
                    <a:close/>
                    <a:moveTo>
                      <a:pt x="24" y="0"/>
                    </a:moveTo>
                    <a:lnTo>
                      <a:pt x="1" y="3816"/>
                    </a:lnTo>
                    <a:cubicBezTo>
                      <a:pt x="1" y="3875"/>
                      <a:pt x="24" y="3934"/>
                      <a:pt x="36" y="3993"/>
                    </a:cubicBezTo>
                    <a:cubicBezTo>
                      <a:pt x="83" y="4170"/>
                      <a:pt x="213" y="4347"/>
                      <a:pt x="414" y="4501"/>
                    </a:cubicBezTo>
                    <a:lnTo>
                      <a:pt x="556" y="4584"/>
                    </a:lnTo>
                    <a:cubicBezTo>
                      <a:pt x="804" y="4737"/>
                      <a:pt x="1099" y="4820"/>
                      <a:pt x="1406" y="4867"/>
                    </a:cubicBezTo>
                    <a:cubicBezTo>
                      <a:pt x="1560" y="4891"/>
                      <a:pt x="1719" y="4903"/>
                      <a:pt x="1879" y="4903"/>
                    </a:cubicBezTo>
                    <a:cubicBezTo>
                      <a:pt x="2038" y="4903"/>
                      <a:pt x="2198" y="4891"/>
                      <a:pt x="2351" y="4867"/>
                    </a:cubicBezTo>
                    <a:cubicBezTo>
                      <a:pt x="2658" y="4820"/>
                      <a:pt x="2954" y="4714"/>
                      <a:pt x="3190" y="4584"/>
                    </a:cubicBezTo>
                    <a:cubicBezTo>
                      <a:pt x="3544" y="4383"/>
                      <a:pt x="3745" y="4099"/>
                      <a:pt x="3745" y="3828"/>
                    </a:cubicBezTo>
                    <a:lnTo>
                      <a:pt x="3757" y="16"/>
                    </a:lnTo>
                    <a:lnTo>
                      <a:pt x="3757" y="16"/>
                    </a:lnTo>
                    <a:cubicBezTo>
                      <a:pt x="3755" y="298"/>
                      <a:pt x="3578" y="556"/>
                      <a:pt x="3214" y="768"/>
                    </a:cubicBezTo>
                    <a:cubicBezTo>
                      <a:pt x="2977" y="910"/>
                      <a:pt x="2682" y="1004"/>
                      <a:pt x="2363" y="1040"/>
                    </a:cubicBezTo>
                    <a:cubicBezTo>
                      <a:pt x="2210" y="1063"/>
                      <a:pt x="2053" y="1075"/>
                      <a:pt x="1895" y="1075"/>
                    </a:cubicBezTo>
                    <a:cubicBezTo>
                      <a:pt x="1737" y="1075"/>
                      <a:pt x="1578" y="1063"/>
                      <a:pt x="1418" y="1040"/>
                    </a:cubicBezTo>
                    <a:cubicBezTo>
                      <a:pt x="1111" y="992"/>
                      <a:pt x="816" y="898"/>
                      <a:pt x="568" y="768"/>
                    </a:cubicBezTo>
                    <a:cubicBezTo>
                      <a:pt x="520" y="733"/>
                      <a:pt x="461" y="709"/>
                      <a:pt x="438" y="673"/>
                    </a:cubicBezTo>
                    <a:cubicBezTo>
                      <a:pt x="225" y="520"/>
                      <a:pt x="95" y="355"/>
                      <a:pt x="48" y="177"/>
                    </a:cubicBezTo>
                    <a:cubicBezTo>
                      <a:pt x="36" y="118"/>
                      <a:pt x="24" y="59"/>
                      <a:pt x="24"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3" name="Google Shape;2673;p36"/>
              <p:cNvSpPr/>
              <p:nvPr/>
            </p:nvSpPr>
            <p:spPr>
              <a:xfrm>
                <a:off x="-1007915" y="255195"/>
                <a:ext cx="326071" cy="172855"/>
              </a:xfrm>
              <a:custGeom>
                <a:avLst/>
                <a:gdLst/>
                <a:ahLst/>
                <a:cxnLst/>
                <a:rect l="l" t="t" r="r" b="b"/>
                <a:pathLst>
                  <a:path w="4101" h="2174" extrusionOk="0">
                    <a:moveTo>
                      <a:pt x="2036" y="0"/>
                    </a:moveTo>
                    <a:cubicBezTo>
                      <a:pt x="1557" y="0"/>
                      <a:pt x="1082" y="106"/>
                      <a:pt x="722" y="319"/>
                    </a:cubicBezTo>
                    <a:cubicBezTo>
                      <a:pt x="1" y="744"/>
                      <a:pt x="1" y="1430"/>
                      <a:pt x="733" y="1855"/>
                    </a:cubicBezTo>
                    <a:cubicBezTo>
                      <a:pt x="1105" y="2067"/>
                      <a:pt x="1587" y="2174"/>
                      <a:pt x="2065" y="2174"/>
                    </a:cubicBezTo>
                    <a:cubicBezTo>
                      <a:pt x="2544" y="2174"/>
                      <a:pt x="3019" y="2067"/>
                      <a:pt x="3380" y="1855"/>
                    </a:cubicBezTo>
                    <a:cubicBezTo>
                      <a:pt x="4100" y="1430"/>
                      <a:pt x="4100" y="744"/>
                      <a:pt x="3368" y="319"/>
                    </a:cubicBezTo>
                    <a:cubicBezTo>
                      <a:pt x="2996" y="106"/>
                      <a:pt x="2514" y="0"/>
                      <a:pt x="2036"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4" name="Google Shape;2674;p36"/>
              <p:cNvSpPr/>
              <p:nvPr/>
            </p:nvSpPr>
            <p:spPr>
              <a:xfrm>
                <a:off x="-960925" y="280797"/>
                <a:ext cx="230181" cy="120776"/>
              </a:xfrm>
              <a:custGeom>
                <a:avLst/>
                <a:gdLst/>
                <a:ahLst/>
                <a:cxnLst/>
                <a:rect l="l" t="t" r="r" b="b"/>
                <a:pathLst>
                  <a:path w="2895" h="1519" extrusionOk="0">
                    <a:moveTo>
                      <a:pt x="1442" y="0"/>
                    </a:moveTo>
                    <a:cubicBezTo>
                      <a:pt x="1105" y="0"/>
                      <a:pt x="768" y="74"/>
                      <a:pt x="509" y="222"/>
                    </a:cubicBezTo>
                    <a:cubicBezTo>
                      <a:pt x="1" y="517"/>
                      <a:pt x="1" y="1001"/>
                      <a:pt x="509" y="1297"/>
                    </a:cubicBezTo>
                    <a:cubicBezTo>
                      <a:pt x="768" y="1444"/>
                      <a:pt x="1105" y="1518"/>
                      <a:pt x="1442" y="1518"/>
                    </a:cubicBezTo>
                    <a:cubicBezTo>
                      <a:pt x="1779" y="1518"/>
                      <a:pt x="2115" y="1444"/>
                      <a:pt x="2375" y="1297"/>
                    </a:cubicBezTo>
                    <a:cubicBezTo>
                      <a:pt x="2895" y="1001"/>
                      <a:pt x="2895" y="517"/>
                      <a:pt x="2375" y="222"/>
                    </a:cubicBezTo>
                    <a:cubicBezTo>
                      <a:pt x="2115" y="74"/>
                      <a:pt x="1779" y="0"/>
                      <a:pt x="1442" y="0"/>
                    </a:cubicBez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5" name="Google Shape;2675;p36"/>
              <p:cNvSpPr/>
              <p:nvPr/>
            </p:nvSpPr>
            <p:spPr>
              <a:xfrm>
                <a:off x="-995671" y="384796"/>
                <a:ext cx="298799" cy="116562"/>
              </a:xfrm>
              <a:custGeom>
                <a:avLst/>
                <a:gdLst/>
                <a:ahLst/>
                <a:cxnLst/>
                <a:rect l="l" t="t" r="r" b="b"/>
                <a:pathLst>
                  <a:path w="3758" h="1466" extrusionOk="0">
                    <a:moveTo>
                      <a:pt x="3757" y="12"/>
                    </a:moveTo>
                    <a:lnTo>
                      <a:pt x="3756" y="50"/>
                    </a:lnTo>
                    <a:lnTo>
                      <a:pt x="3756" y="50"/>
                    </a:lnTo>
                    <a:cubicBezTo>
                      <a:pt x="3757" y="37"/>
                      <a:pt x="3757" y="25"/>
                      <a:pt x="3757" y="12"/>
                    </a:cubicBezTo>
                    <a:close/>
                    <a:moveTo>
                      <a:pt x="24" y="0"/>
                    </a:moveTo>
                    <a:lnTo>
                      <a:pt x="1" y="390"/>
                    </a:lnTo>
                    <a:cubicBezTo>
                      <a:pt x="1" y="449"/>
                      <a:pt x="24" y="508"/>
                      <a:pt x="36" y="567"/>
                    </a:cubicBezTo>
                    <a:cubicBezTo>
                      <a:pt x="83" y="745"/>
                      <a:pt x="213" y="922"/>
                      <a:pt x="414" y="1064"/>
                    </a:cubicBezTo>
                    <a:lnTo>
                      <a:pt x="556" y="1158"/>
                    </a:lnTo>
                    <a:cubicBezTo>
                      <a:pt x="804" y="1300"/>
                      <a:pt x="1099" y="1394"/>
                      <a:pt x="1406" y="1430"/>
                    </a:cubicBezTo>
                    <a:cubicBezTo>
                      <a:pt x="1560" y="1453"/>
                      <a:pt x="1719" y="1465"/>
                      <a:pt x="1879" y="1465"/>
                    </a:cubicBezTo>
                    <a:cubicBezTo>
                      <a:pt x="2038" y="1465"/>
                      <a:pt x="2198" y="1453"/>
                      <a:pt x="2351" y="1430"/>
                    </a:cubicBezTo>
                    <a:cubicBezTo>
                      <a:pt x="2658" y="1394"/>
                      <a:pt x="2954" y="1288"/>
                      <a:pt x="3190" y="1158"/>
                    </a:cubicBezTo>
                    <a:cubicBezTo>
                      <a:pt x="3544" y="945"/>
                      <a:pt x="3745" y="662"/>
                      <a:pt x="3745" y="402"/>
                    </a:cubicBezTo>
                    <a:lnTo>
                      <a:pt x="3756" y="50"/>
                    </a:lnTo>
                    <a:lnTo>
                      <a:pt x="3756" y="50"/>
                    </a:lnTo>
                    <a:cubicBezTo>
                      <a:pt x="3740" y="308"/>
                      <a:pt x="3563" y="554"/>
                      <a:pt x="3214" y="768"/>
                    </a:cubicBezTo>
                    <a:cubicBezTo>
                      <a:pt x="2977" y="922"/>
                      <a:pt x="2682" y="1004"/>
                      <a:pt x="2363" y="1052"/>
                    </a:cubicBezTo>
                    <a:cubicBezTo>
                      <a:pt x="2210" y="1075"/>
                      <a:pt x="2053" y="1087"/>
                      <a:pt x="1895" y="1087"/>
                    </a:cubicBezTo>
                    <a:cubicBezTo>
                      <a:pt x="1737" y="1087"/>
                      <a:pt x="1578" y="1075"/>
                      <a:pt x="1418" y="1052"/>
                    </a:cubicBezTo>
                    <a:cubicBezTo>
                      <a:pt x="1111" y="1004"/>
                      <a:pt x="816" y="898"/>
                      <a:pt x="568" y="768"/>
                    </a:cubicBezTo>
                    <a:cubicBezTo>
                      <a:pt x="520" y="745"/>
                      <a:pt x="461" y="709"/>
                      <a:pt x="438" y="685"/>
                    </a:cubicBezTo>
                    <a:cubicBezTo>
                      <a:pt x="225" y="532"/>
                      <a:pt x="95" y="355"/>
                      <a:pt x="48" y="178"/>
                    </a:cubicBezTo>
                    <a:cubicBezTo>
                      <a:pt x="36" y="118"/>
                      <a:pt x="24" y="59"/>
                      <a:pt x="24" y="0"/>
                    </a:cubicBez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6" name="Google Shape;2676;p36"/>
              <p:cNvSpPr/>
              <p:nvPr/>
            </p:nvSpPr>
            <p:spPr>
              <a:xfrm>
                <a:off x="-953371" y="280797"/>
                <a:ext cx="216108" cy="69333"/>
              </a:xfrm>
              <a:custGeom>
                <a:avLst/>
                <a:gdLst/>
                <a:ahLst/>
                <a:cxnLst/>
                <a:rect l="l" t="t" r="r" b="b"/>
                <a:pathLst>
                  <a:path w="2718" h="872" extrusionOk="0">
                    <a:moveTo>
                      <a:pt x="1359" y="0"/>
                    </a:moveTo>
                    <a:cubicBezTo>
                      <a:pt x="1022" y="0"/>
                      <a:pt x="685" y="74"/>
                      <a:pt x="425" y="222"/>
                    </a:cubicBezTo>
                    <a:cubicBezTo>
                      <a:pt x="118" y="399"/>
                      <a:pt x="0" y="635"/>
                      <a:pt x="59" y="871"/>
                    </a:cubicBezTo>
                    <a:cubicBezTo>
                      <a:pt x="106" y="706"/>
                      <a:pt x="225" y="552"/>
                      <a:pt x="425" y="434"/>
                    </a:cubicBezTo>
                    <a:cubicBezTo>
                      <a:pt x="685" y="286"/>
                      <a:pt x="1022" y="213"/>
                      <a:pt x="1359" y="213"/>
                    </a:cubicBezTo>
                    <a:cubicBezTo>
                      <a:pt x="1695" y="213"/>
                      <a:pt x="2032" y="286"/>
                      <a:pt x="2292" y="434"/>
                    </a:cubicBezTo>
                    <a:cubicBezTo>
                      <a:pt x="2493" y="552"/>
                      <a:pt x="2623" y="706"/>
                      <a:pt x="2658" y="871"/>
                    </a:cubicBezTo>
                    <a:cubicBezTo>
                      <a:pt x="2717" y="647"/>
                      <a:pt x="2587" y="387"/>
                      <a:pt x="2292" y="222"/>
                    </a:cubicBezTo>
                    <a:cubicBezTo>
                      <a:pt x="2032" y="74"/>
                      <a:pt x="1695" y="0"/>
                      <a:pt x="1359"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7" name="Google Shape;2677;p36"/>
              <p:cNvSpPr/>
              <p:nvPr/>
            </p:nvSpPr>
            <p:spPr>
              <a:xfrm>
                <a:off x="-963708" y="634618"/>
                <a:ext cx="35780" cy="64880"/>
              </a:xfrm>
              <a:custGeom>
                <a:avLst/>
                <a:gdLst/>
                <a:ahLst/>
                <a:cxnLst/>
                <a:rect l="l" t="t" r="r" b="b"/>
                <a:pathLst>
                  <a:path w="450" h="816" extrusionOk="0">
                    <a:moveTo>
                      <a:pt x="0" y="1"/>
                    </a:moveTo>
                    <a:lnTo>
                      <a:pt x="0" y="556"/>
                    </a:lnTo>
                    <a:lnTo>
                      <a:pt x="449" y="816"/>
                    </a:lnTo>
                    <a:lnTo>
                      <a:pt x="449" y="272"/>
                    </a:lnTo>
                    <a:lnTo>
                      <a:pt x="0" y="1"/>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8" name="Google Shape;2678;p36"/>
              <p:cNvSpPr/>
              <p:nvPr/>
            </p:nvSpPr>
            <p:spPr>
              <a:xfrm>
                <a:off x="-963708" y="592398"/>
                <a:ext cx="35780" cy="53590"/>
              </a:xfrm>
              <a:custGeom>
                <a:avLst/>
                <a:gdLst/>
                <a:ahLst/>
                <a:cxnLst/>
                <a:rect l="l" t="t" r="r" b="b"/>
                <a:pathLst>
                  <a:path w="450" h="674" extrusionOk="0">
                    <a:moveTo>
                      <a:pt x="0" y="0"/>
                    </a:moveTo>
                    <a:lnTo>
                      <a:pt x="0" y="402"/>
                    </a:lnTo>
                    <a:lnTo>
                      <a:pt x="449" y="673"/>
                    </a:lnTo>
                    <a:lnTo>
                      <a:pt x="449" y="272"/>
                    </a:lnTo>
                    <a:lnTo>
                      <a:pt x="0" y="0"/>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9" name="Google Shape;2679;p36"/>
              <p:cNvSpPr/>
              <p:nvPr/>
            </p:nvSpPr>
            <p:spPr>
              <a:xfrm>
                <a:off x="-963708" y="487126"/>
                <a:ext cx="35780" cy="118470"/>
              </a:xfrm>
              <a:custGeom>
                <a:avLst/>
                <a:gdLst/>
                <a:ahLst/>
                <a:cxnLst/>
                <a:rect l="l" t="t" r="r" b="b"/>
                <a:pathLst>
                  <a:path w="450" h="1490" extrusionOk="0">
                    <a:moveTo>
                      <a:pt x="0" y="1"/>
                    </a:moveTo>
                    <a:lnTo>
                      <a:pt x="0" y="1230"/>
                    </a:lnTo>
                    <a:lnTo>
                      <a:pt x="449" y="1489"/>
                    </a:lnTo>
                    <a:lnTo>
                      <a:pt x="449" y="261"/>
                    </a:lnTo>
                    <a:lnTo>
                      <a:pt x="0" y="1"/>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grpSp>
        <p:grpSp>
          <p:nvGrpSpPr>
            <p:cNvPr id="2680" name="Google Shape;2680;p36"/>
            <p:cNvGrpSpPr/>
            <p:nvPr/>
          </p:nvGrpSpPr>
          <p:grpSpPr>
            <a:xfrm>
              <a:off x="7127130" y="1064828"/>
              <a:ext cx="329844" cy="472596"/>
              <a:chOff x="5036880" y="-8005297"/>
              <a:chExt cx="719554" cy="1030968"/>
            </a:xfrm>
          </p:grpSpPr>
          <p:sp>
            <p:nvSpPr>
              <p:cNvPr id="2681" name="Google Shape;2681;p36"/>
              <p:cNvSpPr/>
              <p:nvPr/>
            </p:nvSpPr>
            <p:spPr>
              <a:xfrm>
                <a:off x="5036880" y="-7874903"/>
                <a:ext cx="288011" cy="502944"/>
              </a:xfrm>
              <a:custGeom>
                <a:avLst/>
                <a:gdLst/>
                <a:ahLst/>
                <a:cxnLst/>
                <a:rect l="l" t="t" r="r" b="b"/>
                <a:pathLst>
                  <a:path w="1206" h="2106" extrusionOk="0">
                    <a:moveTo>
                      <a:pt x="299" y="0"/>
                    </a:moveTo>
                    <a:cubicBezTo>
                      <a:pt x="248" y="0"/>
                      <a:pt x="200" y="12"/>
                      <a:pt x="154" y="38"/>
                    </a:cubicBezTo>
                    <a:cubicBezTo>
                      <a:pt x="60" y="97"/>
                      <a:pt x="1" y="215"/>
                      <a:pt x="1" y="357"/>
                    </a:cubicBezTo>
                    <a:lnTo>
                      <a:pt x="1" y="2023"/>
                    </a:lnTo>
                    <a:cubicBezTo>
                      <a:pt x="1" y="2070"/>
                      <a:pt x="36" y="2105"/>
                      <a:pt x="83" y="2105"/>
                    </a:cubicBezTo>
                    <a:cubicBezTo>
                      <a:pt x="107" y="2105"/>
                      <a:pt x="142" y="2070"/>
                      <a:pt x="142" y="2023"/>
                    </a:cubicBezTo>
                    <a:lnTo>
                      <a:pt x="142" y="357"/>
                    </a:lnTo>
                    <a:cubicBezTo>
                      <a:pt x="142" y="251"/>
                      <a:pt x="166" y="180"/>
                      <a:pt x="225" y="156"/>
                    </a:cubicBezTo>
                    <a:cubicBezTo>
                      <a:pt x="248" y="142"/>
                      <a:pt x="273" y="136"/>
                      <a:pt x="301" y="136"/>
                    </a:cubicBezTo>
                    <a:cubicBezTo>
                      <a:pt x="344" y="136"/>
                      <a:pt x="392" y="151"/>
                      <a:pt x="449" y="180"/>
                    </a:cubicBezTo>
                    <a:lnTo>
                      <a:pt x="1099" y="546"/>
                    </a:lnTo>
                    <a:cubicBezTo>
                      <a:pt x="1106" y="553"/>
                      <a:pt x="1115" y="556"/>
                      <a:pt x="1125" y="556"/>
                    </a:cubicBezTo>
                    <a:cubicBezTo>
                      <a:pt x="1147" y="556"/>
                      <a:pt x="1173" y="539"/>
                      <a:pt x="1182" y="522"/>
                    </a:cubicBezTo>
                    <a:cubicBezTo>
                      <a:pt x="1205" y="487"/>
                      <a:pt x="1182" y="451"/>
                      <a:pt x="1158" y="428"/>
                    </a:cubicBezTo>
                    <a:lnTo>
                      <a:pt x="508" y="62"/>
                    </a:lnTo>
                    <a:cubicBezTo>
                      <a:pt x="435" y="21"/>
                      <a:pt x="365" y="0"/>
                      <a:pt x="299" y="0"/>
                    </a:cubicBez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2" name="Google Shape;2682;p36"/>
              <p:cNvSpPr/>
              <p:nvPr/>
            </p:nvSpPr>
            <p:spPr>
              <a:xfrm>
                <a:off x="5598575" y="-7709200"/>
                <a:ext cx="67800" cy="317076"/>
              </a:xfrm>
              <a:custGeom>
                <a:avLst/>
                <a:gdLst/>
                <a:ahLst/>
                <a:cxnLst/>
                <a:rect l="l" t="t" r="r" b="b"/>
                <a:pathLst>
                  <a:path w="284" h="1241" extrusionOk="0">
                    <a:moveTo>
                      <a:pt x="284" y="0"/>
                    </a:moveTo>
                    <a:lnTo>
                      <a:pt x="0" y="166"/>
                    </a:lnTo>
                    <a:lnTo>
                      <a:pt x="0" y="1241"/>
                    </a:lnTo>
                    <a:lnTo>
                      <a:pt x="272" y="1099"/>
                    </a:lnTo>
                    <a:lnTo>
                      <a:pt x="284"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3" name="Google Shape;2683;p36"/>
              <p:cNvSpPr/>
              <p:nvPr/>
            </p:nvSpPr>
            <p:spPr>
              <a:xfrm>
                <a:off x="5166557" y="-8005297"/>
                <a:ext cx="434882" cy="238337"/>
              </a:xfrm>
              <a:custGeom>
                <a:avLst/>
                <a:gdLst/>
                <a:ahLst/>
                <a:cxnLst/>
                <a:rect l="l" t="t" r="r" b="b"/>
                <a:pathLst>
                  <a:path w="1821" h="998" extrusionOk="0">
                    <a:moveTo>
                      <a:pt x="24" y="169"/>
                    </a:moveTo>
                    <a:lnTo>
                      <a:pt x="24" y="169"/>
                    </a:lnTo>
                    <a:cubicBezTo>
                      <a:pt x="16" y="172"/>
                      <a:pt x="8" y="177"/>
                      <a:pt x="1" y="182"/>
                    </a:cubicBezTo>
                    <a:lnTo>
                      <a:pt x="24" y="169"/>
                    </a:lnTo>
                    <a:close/>
                    <a:moveTo>
                      <a:pt x="344" y="1"/>
                    </a:moveTo>
                    <a:cubicBezTo>
                      <a:pt x="317" y="1"/>
                      <a:pt x="294" y="6"/>
                      <a:pt x="273" y="17"/>
                    </a:cubicBezTo>
                    <a:lnTo>
                      <a:pt x="24" y="169"/>
                    </a:lnTo>
                    <a:lnTo>
                      <a:pt x="24" y="169"/>
                    </a:lnTo>
                    <a:cubicBezTo>
                      <a:pt x="39" y="161"/>
                      <a:pt x="57" y="157"/>
                      <a:pt x="76" y="157"/>
                    </a:cubicBezTo>
                    <a:cubicBezTo>
                      <a:pt x="108" y="157"/>
                      <a:pt x="146" y="169"/>
                      <a:pt x="190" y="194"/>
                    </a:cubicBezTo>
                    <a:lnTo>
                      <a:pt x="1560" y="997"/>
                    </a:lnTo>
                    <a:lnTo>
                      <a:pt x="1820" y="832"/>
                    </a:lnTo>
                    <a:lnTo>
                      <a:pt x="450" y="29"/>
                    </a:lnTo>
                    <a:cubicBezTo>
                      <a:pt x="411" y="9"/>
                      <a:pt x="375" y="1"/>
                      <a:pt x="344"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4" name="Google Shape;2684;p36"/>
              <p:cNvSpPr/>
              <p:nvPr/>
            </p:nvSpPr>
            <p:spPr>
              <a:xfrm>
                <a:off x="5539112" y="-7809467"/>
                <a:ext cx="124423" cy="144005"/>
              </a:xfrm>
              <a:custGeom>
                <a:avLst/>
                <a:gdLst/>
                <a:ahLst/>
                <a:cxnLst/>
                <a:rect l="l" t="t" r="r" b="b"/>
                <a:pathLst>
                  <a:path w="521" h="603" extrusionOk="0">
                    <a:moveTo>
                      <a:pt x="260" y="0"/>
                    </a:moveTo>
                    <a:lnTo>
                      <a:pt x="0" y="154"/>
                    </a:lnTo>
                    <a:cubicBezTo>
                      <a:pt x="142" y="248"/>
                      <a:pt x="248" y="437"/>
                      <a:pt x="248" y="603"/>
                    </a:cubicBezTo>
                    <a:lnTo>
                      <a:pt x="520" y="437"/>
                    </a:lnTo>
                    <a:cubicBezTo>
                      <a:pt x="520" y="272"/>
                      <a:pt x="402" y="83"/>
                      <a:pt x="260" y="0"/>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5" name="Google Shape;2685;p36"/>
              <p:cNvSpPr/>
              <p:nvPr/>
            </p:nvSpPr>
            <p:spPr>
              <a:xfrm>
                <a:off x="5149840" y="-7966131"/>
                <a:ext cx="448733" cy="606829"/>
              </a:xfrm>
              <a:custGeom>
                <a:avLst/>
                <a:gdLst/>
                <a:ahLst/>
                <a:cxnLst/>
                <a:rect l="l" t="t" r="r" b="b"/>
                <a:pathLst>
                  <a:path w="1879" h="2541" extrusionOk="0">
                    <a:moveTo>
                      <a:pt x="149" y="1"/>
                    </a:moveTo>
                    <a:cubicBezTo>
                      <a:pt x="61" y="1"/>
                      <a:pt x="0" y="65"/>
                      <a:pt x="0" y="184"/>
                    </a:cubicBezTo>
                    <a:lnTo>
                      <a:pt x="0" y="1271"/>
                    </a:lnTo>
                    <a:cubicBezTo>
                      <a:pt x="0" y="1436"/>
                      <a:pt x="118" y="1625"/>
                      <a:pt x="260" y="1708"/>
                    </a:cubicBezTo>
                    <a:lnTo>
                      <a:pt x="1630" y="2511"/>
                    </a:lnTo>
                    <a:cubicBezTo>
                      <a:pt x="1667" y="2531"/>
                      <a:pt x="1702" y="2540"/>
                      <a:pt x="1734" y="2540"/>
                    </a:cubicBezTo>
                    <a:cubicBezTo>
                      <a:pt x="1817" y="2540"/>
                      <a:pt x="1878" y="2476"/>
                      <a:pt x="1878" y="2357"/>
                    </a:cubicBezTo>
                    <a:lnTo>
                      <a:pt x="1878" y="1271"/>
                    </a:lnTo>
                    <a:cubicBezTo>
                      <a:pt x="1878" y="1105"/>
                      <a:pt x="1760" y="916"/>
                      <a:pt x="1630" y="822"/>
                    </a:cubicBezTo>
                    <a:lnTo>
                      <a:pt x="260" y="30"/>
                    </a:lnTo>
                    <a:cubicBezTo>
                      <a:pt x="220" y="10"/>
                      <a:pt x="182" y="1"/>
                      <a:pt x="149"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6" name="Google Shape;2686;p36"/>
              <p:cNvSpPr/>
              <p:nvPr/>
            </p:nvSpPr>
            <p:spPr>
              <a:xfrm>
                <a:off x="5178021" y="-7905471"/>
                <a:ext cx="129915" cy="169559"/>
              </a:xfrm>
              <a:custGeom>
                <a:avLst/>
                <a:gdLst/>
                <a:ahLst/>
                <a:cxnLst/>
                <a:rect l="l" t="t" r="r" b="b"/>
                <a:pathLst>
                  <a:path w="544" h="710" extrusionOk="0">
                    <a:moveTo>
                      <a:pt x="0" y="1"/>
                    </a:moveTo>
                    <a:lnTo>
                      <a:pt x="0" y="402"/>
                    </a:lnTo>
                    <a:lnTo>
                      <a:pt x="544" y="709"/>
                    </a:lnTo>
                    <a:lnTo>
                      <a:pt x="544" y="308"/>
                    </a:lnTo>
                    <a:lnTo>
                      <a:pt x="0"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7" name="Google Shape;2687;p36"/>
              <p:cNvSpPr/>
              <p:nvPr/>
            </p:nvSpPr>
            <p:spPr>
              <a:xfrm>
                <a:off x="5178021" y="-7778421"/>
                <a:ext cx="319057" cy="273921"/>
              </a:xfrm>
              <a:custGeom>
                <a:avLst/>
                <a:gdLst/>
                <a:ahLst/>
                <a:cxnLst/>
                <a:rect l="l" t="t" r="r" b="b"/>
                <a:pathLst>
                  <a:path w="1336" h="1147" extrusionOk="0">
                    <a:moveTo>
                      <a:pt x="0" y="0"/>
                    </a:moveTo>
                    <a:lnTo>
                      <a:pt x="0" y="402"/>
                    </a:lnTo>
                    <a:lnTo>
                      <a:pt x="1335" y="1146"/>
                    </a:lnTo>
                    <a:lnTo>
                      <a:pt x="1335" y="768"/>
                    </a:lnTo>
                    <a:lnTo>
                      <a:pt x="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8" name="Google Shape;2688;p36"/>
              <p:cNvSpPr/>
              <p:nvPr/>
            </p:nvSpPr>
            <p:spPr>
              <a:xfrm>
                <a:off x="5598575" y="-7709200"/>
                <a:ext cx="67800" cy="317076"/>
              </a:xfrm>
              <a:custGeom>
                <a:avLst/>
                <a:gdLst/>
                <a:ahLst/>
                <a:cxnLst/>
                <a:rect l="l" t="t" r="r" b="b"/>
                <a:pathLst>
                  <a:path w="284" h="1241" extrusionOk="0">
                    <a:moveTo>
                      <a:pt x="284" y="0"/>
                    </a:moveTo>
                    <a:lnTo>
                      <a:pt x="0" y="166"/>
                    </a:lnTo>
                    <a:lnTo>
                      <a:pt x="0" y="1241"/>
                    </a:lnTo>
                    <a:lnTo>
                      <a:pt x="272" y="1099"/>
                    </a:lnTo>
                    <a:lnTo>
                      <a:pt x="284" y="0"/>
                    </a:lnTo>
                    <a:close/>
                  </a:path>
                </a:pathLst>
              </a:custGeom>
              <a:solidFill>
                <a:srgbClr val="282A2E">
                  <a:alpha val="7044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9" name="Google Shape;2689;p36"/>
              <p:cNvSpPr/>
              <p:nvPr/>
            </p:nvSpPr>
            <p:spPr>
              <a:xfrm>
                <a:off x="5623653" y="-7576381"/>
                <a:ext cx="132781" cy="602053"/>
              </a:xfrm>
              <a:custGeom>
                <a:avLst/>
                <a:gdLst/>
                <a:ahLst/>
                <a:cxnLst/>
                <a:rect l="l" t="t" r="r" b="b"/>
                <a:pathLst>
                  <a:path w="556" h="2521" extrusionOk="0">
                    <a:moveTo>
                      <a:pt x="74" y="0"/>
                    </a:moveTo>
                    <a:cubicBezTo>
                      <a:pt x="50" y="0"/>
                      <a:pt x="21" y="14"/>
                      <a:pt x="12" y="40"/>
                    </a:cubicBezTo>
                    <a:cubicBezTo>
                      <a:pt x="1" y="64"/>
                      <a:pt x="12" y="111"/>
                      <a:pt x="48" y="123"/>
                    </a:cubicBezTo>
                    <a:cubicBezTo>
                      <a:pt x="237" y="241"/>
                      <a:pt x="414" y="536"/>
                      <a:pt x="414" y="773"/>
                    </a:cubicBezTo>
                    <a:lnTo>
                      <a:pt x="414" y="2450"/>
                    </a:lnTo>
                    <a:cubicBezTo>
                      <a:pt x="414" y="2486"/>
                      <a:pt x="438" y="2521"/>
                      <a:pt x="485" y="2521"/>
                    </a:cubicBezTo>
                    <a:cubicBezTo>
                      <a:pt x="532" y="2521"/>
                      <a:pt x="556" y="2486"/>
                      <a:pt x="544" y="2450"/>
                    </a:cubicBezTo>
                    <a:lnTo>
                      <a:pt x="544" y="773"/>
                    </a:lnTo>
                    <a:cubicBezTo>
                      <a:pt x="544" y="501"/>
                      <a:pt x="331" y="158"/>
                      <a:pt x="95" y="5"/>
                    </a:cubicBezTo>
                    <a:cubicBezTo>
                      <a:pt x="89" y="2"/>
                      <a:pt x="82" y="0"/>
                      <a:pt x="74" y="0"/>
                    </a:cubicBez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0" name="Google Shape;2690;p36"/>
              <p:cNvSpPr/>
              <p:nvPr/>
            </p:nvSpPr>
            <p:spPr>
              <a:xfrm>
                <a:off x="5539112" y="-7809467"/>
                <a:ext cx="124423" cy="144005"/>
              </a:xfrm>
              <a:custGeom>
                <a:avLst/>
                <a:gdLst/>
                <a:ahLst/>
                <a:cxnLst/>
                <a:rect l="l" t="t" r="r" b="b"/>
                <a:pathLst>
                  <a:path w="521" h="603" extrusionOk="0">
                    <a:moveTo>
                      <a:pt x="260" y="0"/>
                    </a:moveTo>
                    <a:lnTo>
                      <a:pt x="0" y="154"/>
                    </a:lnTo>
                    <a:cubicBezTo>
                      <a:pt x="142" y="248"/>
                      <a:pt x="248" y="437"/>
                      <a:pt x="248" y="603"/>
                    </a:cubicBezTo>
                    <a:lnTo>
                      <a:pt x="520" y="437"/>
                    </a:lnTo>
                    <a:cubicBezTo>
                      <a:pt x="520" y="272"/>
                      <a:pt x="402" y="83"/>
                      <a:pt x="260" y="0"/>
                    </a:cubicBez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691" name="Google Shape;2691;p36"/>
            <p:cNvGrpSpPr/>
            <p:nvPr/>
          </p:nvGrpSpPr>
          <p:grpSpPr>
            <a:xfrm>
              <a:off x="7694668" y="3340312"/>
              <a:ext cx="650600" cy="601775"/>
              <a:chOff x="7309269" y="-7683723"/>
              <a:chExt cx="1419284" cy="1312773"/>
            </a:xfrm>
          </p:grpSpPr>
          <p:sp>
            <p:nvSpPr>
              <p:cNvPr id="2692" name="Google Shape;2692;p36"/>
              <p:cNvSpPr/>
              <p:nvPr/>
            </p:nvSpPr>
            <p:spPr>
              <a:xfrm>
                <a:off x="7529219" y="-7273913"/>
                <a:ext cx="1100460" cy="581276"/>
              </a:xfrm>
              <a:custGeom>
                <a:avLst/>
                <a:gdLst/>
                <a:ahLst/>
                <a:cxnLst/>
                <a:rect l="l" t="t" r="r" b="b"/>
                <a:pathLst>
                  <a:path w="4608" h="2434" extrusionOk="0">
                    <a:moveTo>
                      <a:pt x="2288" y="0"/>
                    </a:moveTo>
                    <a:cubicBezTo>
                      <a:pt x="1749" y="0"/>
                      <a:pt x="1212" y="119"/>
                      <a:pt x="804" y="355"/>
                    </a:cubicBezTo>
                    <a:cubicBezTo>
                      <a:pt x="1" y="839"/>
                      <a:pt x="1" y="1607"/>
                      <a:pt x="828" y="2080"/>
                    </a:cubicBezTo>
                    <a:cubicBezTo>
                      <a:pt x="1229" y="2316"/>
                      <a:pt x="1767" y="2434"/>
                      <a:pt x="2306" y="2434"/>
                    </a:cubicBezTo>
                    <a:cubicBezTo>
                      <a:pt x="2845" y="2434"/>
                      <a:pt x="3385" y="2316"/>
                      <a:pt x="3793" y="2080"/>
                    </a:cubicBezTo>
                    <a:cubicBezTo>
                      <a:pt x="4608" y="1595"/>
                      <a:pt x="4608" y="827"/>
                      <a:pt x="3781" y="355"/>
                    </a:cubicBezTo>
                    <a:cubicBezTo>
                      <a:pt x="3368" y="119"/>
                      <a:pt x="2827" y="0"/>
                      <a:pt x="2288"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3" name="Google Shape;2693;p36"/>
              <p:cNvSpPr/>
              <p:nvPr/>
            </p:nvSpPr>
            <p:spPr>
              <a:xfrm>
                <a:off x="8141546" y="-6833773"/>
                <a:ext cx="587007" cy="462823"/>
              </a:xfrm>
              <a:custGeom>
                <a:avLst/>
                <a:gdLst/>
                <a:ahLst/>
                <a:cxnLst/>
                <a:rect l="l" t="t" r="r" b="b"/>
                <a:pathLst>
                  <a:path w="2458" h="1938" extrusionOk="0">
                    <a:moveTo>
                      <a:pt x="2457" y="0"/>
                    </a:moveTo>
                    <a:lnTo>
                      <a:pt x="0" y="1430"/>
                    </a:lnTo>
                    <a:lnTo>
                      <a:pt x="0" y="1938"/>
                    </a:lnTo>
                    <a:lnTo>
                      <a:pt x="2434" y="508"/>
                    </a:lnTo>
                    <a:lnTo>
                      <a:pt x="2457"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4" name="Google Shape;2694;p36"/>
              <p:cNvSpPr/>
              <p:nvPr/>
            </p:nvSpPr>
            <p:spPr>
              <a:xfrm>
                <a:off x="7309269" y="-6972048"/>
                <a:ext cx="832509" cy="601097"/>
              </a:xfrm>
              <a:custGeom>
                <a:avLst/>
                <a:gdLst/>
                <a:ahLst/>
                <a:cxnLst/>
                <a:rect l="l" t="t" r="r" b="b"/>
                <a:pathLst>
                  <a:path w="3486" h="2517" extrusionOk="0">
                    <a:moveTo>
                      <a:pt x="0" y="0"/>
                    </a:moveTo>
                    <a:lnTo>
                      <a:pt x="0" y="508"/>
                    </a:lnTo>
                    <a:lnTo>
                      <a:pt x="3485" y="2517"/>
                    </a:lnTo>
                    <a:lnTo>
                      <a:pt x="3485" y="2009"/>
                    </a:lnTo>
                    <a:lnTo>
                      <a:pt x="0"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5" name="Google Shape;2695;p36"/>
              <p:cNvSpPr/>
              <p:nvPr/>
            </p:nvSpPr>
            <p:spPr>
              <a:xfrm>
                <a:off x="7309269" y="-7313318"/>
                <a:ext cx="1419278" cy="818180"/>
              </a:xfrm>
              <a:custGeom>
                <a:avLst/>
                <a:gdLst/>
                <a:ahLst/>
                <a:cxnLst/>
                <a:rect l="l" t="t" r="r" b="b"/>
                <a:pathLst>
                  <a:path w="5943" h="3426" extrusionOk="0">
                    <a:moveTo>
                      <a:pt x="2457" y="0"/>
                    </a:moveTo>
                    <a:lnTo>
                      <a:pt x="0" y="1418"/>
                    </a:lnTo>
                    <a:lnTo>
                      <a:pt x="3485" y="3426"/>
                    </a:lnTo>
                    <a:lnTo>
                      <a:pt x="5942" y="2008"/>
                    </a:lnTo>
                    <a:lnTo>
                      <a:pt x="5186" y="425"/>
                    </a:lnTo>
                    <a:lnTo>
                      <a:pt x="3911" y="236"/>
                    </a:lnTo>
                    <a:lnTo>
                      <a:pt x="3911" y="236"/>
                    </a:lnTo>
                    <a:cubicBezTo>
                      <a:pt x="4194" y="295"/>
                      <a:pt x="4466" y="390"/>
                      <a:pt x="4702" y="520"/>
                    </a:cubicBezTo>
                    <a:cubicBezTo>
                      <a:pt x="5529" y="992"/>
                      <a:pt x="5529" y="1760"/>
                      <a:pt x="4714" y="2245"/>
                    </a:cubicBezTo>
                    <a:cubicBezTo>
                      <a:pt x="4306" y="2481"/>
                      <a:pt x="3766" y="2599"/>
                      <a:pt x="3227" y="2599"/>
                    </a:cubicBezTo>
                    <a:cubicBezTo>
                      <a:pt x="2688" y="2599"/>
                      <a:pt x="2150" y="2481"/>
                      <a:pt x="1749" y="2245"/>
                    </a:cubicBezTo>
                    <a:cubicBezTo>
                      <a:pt x="922" y="1772"/>
                      <a:pt x="922" y="1004"/>
                      <a:pt x="1725" y="520"/>
                    </a:cubicBezTo>
                    <a:cubicBezTo>
                      <a:pt x="2137" y="280"/>
                      <a:pt x="2682" y="157"/>
                      <a:pt x="3219" y="157"/>
                    </a:cubicBezTo>
                    <a:cubicBezTo>
                      <a:pt x="3344" y="157"/>
                      <a:pt x="3469" y="164"/>
                      <a:pt x="3592" y="177"/>
                    </a:cubicBezTo>
                    <a:lnTo>
                      <a:pt x="2457"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6" name="Google Shape;2696;p36"/>
              <p:cNvSpPr/>
              <p:nvPr/>
            </p:nvSpPr>
            <p:spPr>
              <a:xfrm>
                <a:off x="7599909" y="-7028409"/>
                <a:ext cx="651726" cy="409329"/>
              </a:xfrm>
              <a:custGeom>
                <a:avLst/>
                <a:gdLst/>
                <a:ahLst/>
                <a:cxnLst/>
                <a:rect l="l" t="t" r="r" b="b"/>
                <a:pathLst>
                  <a:path w="2729" h="1714" extrusionOk="0">
                    <a:moveTo>
                      <a:pt x="2091" y="0"/>
                    </a:moveTo>
                    <a:lnTo>
                      <a:pt x="201" y="815"/>
                    </a:lnTo>
                    <a:lnTo>
                      <a:pt x="201" y="1099"/>
                    </a:lnTo>
                    <a:lnTo>
                      <a:pt x="0" y="1217"/>
                    </a:lnTo>
                    <a:lnTo>
                      <a:pt x="862" y="1713"/>
                    </a:lnTo>
                    <a:lnTo>
                      <a:pt x="862" y="1441"/>
                    </a:lnTo>
                    <a:lnTo>
                      <a:pt x="2729" y="378"/>
                    </a:lnTo>
                    <a:lnTo>
                      <a:pt x="209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7" name="Google Shape;2697;p36"/>
              <p:cNvSpPr/>
              <p:nvPr/>
            </p:nvSpPr>
            <p:spPr>
              <a:xfrm>
                <a:off x="7599909" y="-6833773"/>
                <a:ext cx="48002" cy="96004"/>
              </a:xfrm>
              <a:custGeom>
                <a:avLst/>
                <a:gdLst/>
                <a:ahLst/>
                <a:cxnLst/>
                <a:rect l="l" t="t" r="r" b="b"/>
                <a:pathLst>
                  <a:path w="201" h="402" extrusionOk="0">
                    <a:moveTo>
                      <a:pt x="201" y="0"/>
                    </a:moveTo>
                    <a:lnTo>
                      <a:pt x="0" y="118"/>
                    </a:lnTo>
                    <a:lnTo>
                      <a:pt x="0" y="402"/>
                    </a:lnTo>
                    <a:lnTo>
                      <a:pt x="201" y="284"/>
                    </a:lnTo>
                    <a:lnTo>
                      <a:pt x="201"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8" name="Google Shape;2698;p36"/>
              <p:cNvSpPr/>
              <p:nvPr/>
            </p:nvSpPr>
            <p:spPr>
              <a:xfrm>
                <a:off x="7588446" y="-7065187"/>
                <a:ext cx="962424" cy="367775"/>
              </a:xfrm>
              <a:custGeom>
                <a:avLst/>
                <a:gdLst/>
                <a:ahLst/>
                <a:cxnLst/>
                <a:rect l="l" t="t" r="r" b="b"/>
                <a:pathLst>
                  <a:path w="4030" h="1540" extrusionOk="0">
                    <a:moveTo>
                      <a:pt x="4029" y="12"/>
                    </a:moveTo>
                    <a:lnTo>
                      <a:pt x="4028" y="57"/>
                    </a:lnTo>
                    <a:lnTo>
                      <a:pt x="4028" y="57"/>
                    </a:lnTo>
                    <a:cubicBezTo>
                      <a:pt x="4029" y="42"/>
                      <a:pt x="4029" y="27"/>
                      <a:pt x="4029" y="12"/>
                    </a:cubicBezTo>
                    <a:close/>
                    <a:moveTo>
                      <a:pt x="13" y="1"/>
                    </a:moveTo>
                    <a:lnTo>
                      <a:pt x="1" y="367"/>
                    </a:lnTo>
                    <a:cubicBezTo>
                      <a:pt x="1" y="662"/>
                      <a:pt x="190" y="969"/>
                      <a:pt x="592" y="1194"/>
                    </a:cubicBezTo>
                    <a:cubicBezTo>
                      <a:pt x="981" y="1424"/>
                      <a:pt x="1492" y="1539"/>
                      <a:pt x="2005" y="1539"/>
                    </a:cubicBezTo>
                    <a:cubicBezTo>
                      <a:pt x="2517" y="1539"/>
                      <a:pt x="3031" y="1424"/>
                      <a:pt x="3427" y="1194"/>
                    </a:cubicBezTo>
                    <a:cubicBezTo>
                      <a:pt x="3817" y="969"/>
                      <a:pt x="4017" y="674"/>
                      <a:pt x="4017" y="379"/>
                    </a:cubicBezTo>
                    <a:lnTo>
                      <a:pt x="4028" y="57"/>
                    </a:lnTo>
                    <a:lnTo>
                      <a:pt x="4028" y="57"/>
                    </a:lnTo>
                    <a:cubicBezTo>
                      <a:pt x="4010" y="337"/>
                      <a:pt x="3820" y="614"/>
                      <a:pt x="3438" y="828"/>
                    </a:cubicBezTo>
                    <a:cubicBezTo>
                      <a:pt x="3049" y="1052"/>
                      <a:pt x="2535" y="1164"/>
                      <a:pt x="2021" y="1164"/>
                    </a:cubicBezTo>
                    <a:cubicBezTo>
                      <a:pt x="1507" y="1164"/>
                      <a:pt x="993" y="1052"/>
                      <a:pt x="603" y="828"/>
                    </a:cubicBezTo>
                    <a:cubicBezTo>
                      <a:pt x="202" y="603"/>
                      <a:pt x="13" y="296"/>
                      <a:pt x="13"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9" name="Google Shape;2699;p36"/>
              <p:cNvSpPr/>
              <p:nvPr/>
            </p:nvSpPr>
            <p:spPr>
              <a:xfrm>
                <a:off x="7695659" y="-7062321"/>
                <a:ext cx="858062" cy="364193"/>
              </a:xfrm>
              <a:custGeom>
                <a:avLst/>
                <a:gdLst/>
                <a:ahLst/>
                <a:cxnLst/>
                <a:rect l="l" t="t" r="r" b="b"/>
                <a:pathLst>
                  <a:path w="3593" h="1525" extrusionOk="0">
                    <a:moveTo>
                      <a:pt x="3592" y="0"/>
                    </a:moveTo>
                    <a:lnTo>
                      <a:pt x="3591" y="45"/>
                    </a:lnTo>
                    <a:lnTo>
                      <a:pt x="3591" y="45"/>
                    </a:lnTo>
                    <a:cubicBezTo>
                      <a:pt x="3592" y="30"/>
                      <a:pt x="3592" y="15"/>
                      <a:pt x="3592" y="0"/>
                    </a:cubicBezTo>
                    <a:close/>
                    <a:moveTo>
                      <a:pt x="3591" y="45"/>
                    </a:moveTo>
                    <a:cubicBezTo>
                      <a:pt x="3573" y="325"/>
                      <a:pt x="3383" y="602"/>
                      <a:pt x="3001" y="816"/>
                    </a:cubicBezTo>
                    <a:cubicBezTo>
                      <a:pt x="2730" y="957"/>
                      <a:pt x="2423" y="1064"/>
                      <a:pt x="2092" y="1123"/>
                    </a:cubicBezTo>
                    <a:cubicBezTo>
                      <a:pt x="1926" y="1146"/>
                      <a:pt x="1755" y="1158"/>
                      <a:pt x="1585" y="1158"/>
                    </a:cubicBezTo>
                    <a:cubicBezTo>
                      <a:pt x="1416" y="1158"/>
                      <a:pt x="1247" y="1146"/>
                      <a:pt x="1088" y="1123"/>
                    </a:cubicBezTo>
                    <a:cubicBezTo>
                      <a:pt x="745" y="1075"/>
                      <a:pt x="438" y="969"/>
                      <a:pt x="166" y="816"/>
                    </a:cubicBezTo>
                    <a:cubicBezTo>
                      <a:pt x="107" y="780"/>
                      <a:pt x="60" y="756"/>
                      <a:pt x="25" y="709"/>
                    </a:cubicBezTo>
                    <a:lnTo>
                      <a:pt x="1" y="1075"/>
                    </a:lnTo>
                    <a:cubicBezTo>
                      <a:pt x="48" y="1111"/>
                      <a:pt x="107" y="1134"/>
                      <a:pt x="155" y="1182"/>
                    </a:cubicBezTo>
                    <a:cubicBezTo>
                      <a:pt x="414" y="1323"/>
                      <a:pt x="745" y="1430"/>
                      <a:pt x="1064" y="1489"/>
                    </a:cubicBezTo>
                    <a:cubicBezTo>
                      <a:pt x="1230" y="1512"/>
                      <a:pt x="1401" y="1524"/>
                      <a:pt x="1571" y="1524"/>
                    </a:cubicBezTo>
                    <a:cubicBezTo>
                      <a:pt x="1740" y="1524"/>
                      <a:pt x="1909" y="1512"/>
                      <a:pt x="2068" y="1489"/>
                    </a:cubicBezTo>
                    <a:cubicBezTo>
                      <a:pt x="2411" y="1442"/>
                      <a:pt x="2718" y="1347"/>
                      <a:pt x="2990" y="1182"/>
                    </a:cubicBezTo>
                    <a:cubicBezTo>
                      <a:pt x="3368" y="957"/>
                      <a:pt x="3569" y="662"/>
                      <a:pt x="3580" y="367"/>
                    </a:cubicBezTo>
                    <a:lnTo>
                      <a:pt x="3591" y="45"/>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0" name="Google Shape;2700;p36"/>
              <p:cNvSpPr/>
              <p:nvPr/>
            </p:nvSpPr>
            <p:spPr>
              <a:xfrm>
                <a:off x="7588446" y="-7070918"/>
                <a:ext cx="110333" cy="265562"/>
              </a:xfrm>
              <a:custGeom>
                <a:avLst/>
                <a:gdLst/>
                <a:ahLst/>
                <a:cxnLst/>
                <a:rect l="l" t="t" r="r" b="b"/>
                <a:pathLst>
                  <a:path w="462" h="1112" extrusionOk="0">
                    <a:moveTo>
                      <a:pt x="13" y="1"/>
                    </a:moveTo>
                    <a:lnTo>
                      <a:pt x="1" y="379"/>
                    </a:lnTo>
                    <a:cubicBezTo>
                      <a:pt x="1" y="438"/>
                      <a:pt x="13" y="509"/>
                      <a:pt x="24" y="568"/>
                    </a:cubicBezTo>
                    <a:cubicBezTo>
                      <a:pt x="84" y="757"/>
                      <a:pt x="225" y="946"/>
                      <a:pt x="438" y="1111"/>
                    </a:cubicBezTo>
                    <a:lnTo>
                      <a:pt x="462" y="745"/>
                    </a:lnTo>
                    <a:cubicBezTo>
                      <a:pt x="237" y="580"/>
                      <a:pt x="84" y="391"/>
                      <a:pt x="48" y="202"/>
                    </a:cubicBezTo>
                    <a:cubicBezTo>
                      <a:pt x="24" y="143"/>
                      <a:pt x="13" y="60"/>
                      <a:pt x="13"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1" name="Google Shape;2701;p36"/>
              <p:cNvSpPr/>
              <p:nvPr/>
            </p:nvSpPr>
            <p:spPr>
              <a:xfrm>
                <a:off x="7546175" y="-7342453"/>
                <a:ext cx="1052458" cy="555484"/>
              </a:xfrm>
              <a:custGeom>
                <a:avLst/>
                <a:gdLst/>
                <a:ahLst/>
                <a:cxnLst/>
                <a:rect l="l" t="t" r="r" b="b"/>
                <a:pathLst>
                  <a:path w="4407" h="2326" extrusionOk="0">
                    <a:moveTo>
                      <a:pt x="2189" y="1"/>
                    </a:moveTo>
                    <a:cubicBezTo>
                      <a:pt x="1675" y="1"/>
                      <a:pt x="1164" y="116"/>
                      <a:pt x="780" y="346"/>
                    </a:cubicBezTo>
                    <a:cubicBezTo>
                      <a:pt x="1" y="784"/>
                      <a:pt x="12" y="1528"/>
                      <a:pt x="792" y="1989"/>
                    </a:cubicBezTo>
                    <a:cubicBezTo>
                      <a:pt x="1188" y="2213"/>
                      <a:pt x="1702" y="2325"/>
                      <a:pt x="2214" y="2325"/>
                    </a:cubicBezTo>
                    <a:cubicBezTo>
                      <a:pt x="2727" y="2325"/>
                      <a:pt x="3237" y="2213"/>
                      <a:pt x="3627" y="1989"/>
                    </a:cubicBezTo>
                    <a:cubicBezTo>
                      <a:pt x="4407" y="1540"/>
                      <a:pt x="4395" y="807"/>
                      <a:pt x="3615" y="346"/>
                    </a:cubicBezTo>
                    <a:cubicBezTo>
                      <a:pt x="3220" y="116"/>
                      <a:pt x="2703" y="1"/>
                      <a:pt x="2189"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2" name="Google Shape;2702;p36"/>
              <p:cNvSpPr/>
              <p:nvPr/>
            </p:nvSpPr>
            <p:spPr>
              <a:xfrm>
                <a:off x="7664613" y="-7409322"/>
                <a:ext cx="821285" cy="587007"/>
              </a:xfrm>
              <a:custGeom>
                <a:avLst/>
                <a:gdLst/>
                <a:ahLst/>
                <a:cxnLst/>
                <a:rect l="l" t="t" r="r" b="b"/>
                <a:pathLst>
                  <a:path w="3439" h="2458" extrusionOk="0">
                    <a:moveTo>
                      <a:pt x="1" y="0"/>
                    </a:moveTo>
                    <a:lnTo>
                      <a:pt x="1" y="24"/>
                    </a:lnTo>
                    <a:lnTo>
                      <a:pt x="1" y="1465"/>
                    </a:lnTo>
                    <a:lnTo>
                      <a:pt x="1" y="1512"/>
                    </a:lnTo>
                    <a:lnTo>
                      <a:pt x="1" y="1524"/>
                    </a:lnTo>
                    <a:lnTo>
                      <a:pt x="1" y="1560"/>
                    </a:lnTo>
                    <a:lnTo>
                      <a:pt x="1" y="1572"/>
                    </a:lnTo>
                    <a:lnTo>
                      <a:pt x="1" y="1595"/>
                    </a:lnTo>
                    <a:lnTo>
                      <a:pt x="1" y="1619"/>
                    </a:lnTo>
                    <a:lnTo>
                      <a:pt x="1" y="1631"/>
                    </a:lnTo>
                    <a:cubicBezTo>
                      <a:pt x="1" y="1642"/>
                      <a:pt x="1" y="1642"/>
                      <a:pt x="13" y="1654"/>
                    </a:cubicBezTo>
                    <a:cubicBezTo>
                      <a:pt x="13" y="1678"/>
                      <a:pt x="36" y="1690"/>
                      <a:pt x="36" y="1701"/>
                    </a:cubicBezTo>
                    <a:lnTo>
                      <a:pt x="36" y="1713"/>
                    </a:lnTo>
                    <a:cubicBezTo>
                      <a:pt x="36" y="1737"/>
                      <a:pt x="48" y="1749"/>
                      <a:pt x="48" y="1761"/>
                    </a:cubicBezTo>
                    <a:cubicBezTo>
                      <a:pt x="48" y="1772"/>
                      <a:pt x="60" y="1796"/>
                      <a:pt x="72" y="1808"/>
                    </a:cubicBezTo>
                    <a:lnTo>
                      <a:pt x="72" y="1820"/>
                    </a:lnTo>
                    <a:cubicBezTo>
                      <a:pt x="84" y="1831"/>
                      <a:pt x="84" y="1855"/>
                      <a:pt x="107" y="1867"/>
                    </a:cubicBezTo>
                    <a:cubicBezTo>
                      <a:pt x="119" y="1879"/>
                      <a:pt x="119" y="1890"/>
                      <a:pt x="131" y="1890"/>
                    </a:cubicBezTo>
                    <a:lnTo>
                      <a:pt x="131" y="1914"/>
                    </a:lnTo>
                    <a:cubicBezTo>
                      <a:pt x="143" y="1926"/>
                      <a:pt x="143" y="1938"/>
                      <a:pt x="166" y="1950"/>
                    </a:cubicBezTo>
                    <a:cubicBezTo>
                      <a:pt x="178" y="1973"/>
                      <a:pt x="178" y="1985"/>
                      <a:pt x="190" y="1985"/>
                    </a:cubicBezTo>
                    <a:lnTo>
                      <a:pt x="202" y="1997"/>
                    </a:lnTo>
                    <a:cubicBezTo>
                      <a:pt x="225" y="2009"/>
                      <a:pt x="237" y="2032"/>
                      <a:pt x="249" y="2032"/>
                    </a:cubicBezTo>
                    <a:lnTo>
                      <a:pt x="261" y="2032"/>
                    </a:lnTo>
                    <a:cubicBezTo>
                      <a:pt x="285" y="2044"/>
                      <a:pt x="296" y="2044"/>
                      <a:pt x="308" y="2056"/>
                    </a:cubicBezTo>
                    <a:lnTo>
                      <a:pt x="320" y="2068"/>
                    </a:lnTo>
                    <a:cubicBezTo>
                      <a:pt x="344" y="2091"/>
                      <a:pt x="355" y="2091"/>
                      <a:pt x="367" y="2103"/>
                    </a:cubicBezTo>
                    <a:cubicBezTo>
                      <a:pt x="379" y="2115"/>
                      <a:pt x="403" y="2115"/>
                      <a:pt x="414" y="2127"/>
                    </a:cubicBezTo>
                    <a:lnTo>
                      <a:pt x="426" y="2150"/>
                    </a:lnTo>
                    <a:cubicBezTo>
                      <a:pt x="438" y="2162"/>
                      <a:pt x="474" y="2174"/>
                      <a:pt x="485" y="2186"/>
                    </a:cubicBezTo>
                    <a:cubicBezTo>
                      <a:pt x="521" y="2209"/>
                      <a:pt x="533" y="2221"/>
                      <a:pt x="556" y="2233"/>
                    </a:cubicBezTo>
                    <a:cubicBezTo>
                      <a:pt x="580" y="2233"/>
                      <a:pt x="580" y="2245"/>
                      <a:pt x="592" y="2245"/>
                    </a:cubicBezTo>
                    <a:cubicBezTo>
                      <a:pt x="603" y="2269"/>
                      <a:pt x="639" y="2269"/>
                      <a:pt x="651" y="2280"/>
                    </a:cubicBezTo>
                    <a:cubicBezTo>
                      <a:pt x="663" y="2280"/>
                      <a:pt x="663" y="2280"/>
                      <a:pt x="674" y="2292"/>
                    </a:cubicBezTo>
                    <a:cubicBezTo>
                      <a:pt x="710" y="2304"/>
                      <a:pt x="733" y="2328"/>
                      <a:pt x="769" y="2328"/>
                    </a:cubicBezTo>
                    <a:cubicBezTo>
                      <a:pt x="792" y="2339"/>
                      <a:pt x="828" y="2339"/>
                      <a:pt x="840" y="2351"/>
                    </a:cubicBezTo>
                    <a:cubicBezTo>
                      <a:pt x="852" y="2351"/>
                      <a:pt x="852" y="2351"/>
                      <a:pt x="875" y="2363"/>
                    </a:cubicBezTo>
                    <a:cubicBezTo>
                      <a:pt x="899" y="2363"/>
                      <a:pt x="911" y="2387"/>
                      <a:pt x="946" y="2387"/>
                    </a:cubicBezTo>
                    <a:lnTo>
                      <a:pt x="970" y="2387"/>
                    </a:lnTo>
                    <a:cubicBezTo>
                      <a:pt x="1005" y="2398"/>
                      <a:pt x="1029" y="2398"/>
                      <a:pt x="1064" y="2410"/>
                    </a:cubicBezTo>
                    <a:lnTo>
                      <a:pt x="1076" y="2410"/>
                    </a:lnTo>
                    <a:cubicBezTo>
                      <a:pt x="1111" y="2410"/>
                      <a:pt x="1135" y="2422"/>
                      <a:pt x="1170" y="2422"/>
                    </a:cubicBezTo>
                    <a:lnTo>
                      <a:pt x="1194" y="2422"/>
                    </a:lnTo>
                    <a:cubicBezTo>
                      <a:pt x="1230" y="2422"/>
                      <a:pt x="1241" y="2446"/>
                      <a:pt x="1265" y="2446"/>
                    </a:cubicBezTo>
                    <a:lnTo>
                      <a:pt x="1300" y="2446"/>
                    </a:lnTo>
                    <a:cubicBezTo>
                      <a:pt x="1324" y="2446"/>
                      <a:pt x="1360" y="2458"/>
                      <a:pt x="1383" y="2458"/>
                    </a:cubicBezTo>
                    <a:lnTo>
                      <a:pt x="1950" y="2458"/>
                    </a:lnTo>
                    <a:cubicBezTo>
                      <a:pt x="1974" y="2458"/>
                      <a:pt x="2009" y="2458"/>
                      <a:pt x="2056" y="2446"/>
                    </a:cubicBezTo>
                    <a:cubicBezTo>
                      <a:pt x="2080" y="2446"/>
                      <a:pt x="2116" y="2422"/>
                      <a:pt x="2139" y="2422"/>
                    </a:cubicBezTo>
                    <a:lnTo>
                      <a:pt x="2175" y="2422"/>
                    </a:lnTo>
                    <a:cubicBezTo>
                      <a:pt x="2198" y="2422"/>
                      <a:pt x="2222" y="2410"/>
                      <a:pt x="2245" y="2410"/>
                    </a:cubicBezTo>
                    <a:lnTo>
                      <a:pt x="2281" y="2410"/>
                    </a:lnTo>
                    <a:cubicBezTo>
                      <a:pt x="2305" y="2410"/>
                      <a:pt x="2340" y="2398"/>
                      <a:pt x="2364" y="2398"/>
                    </a:cubicBezTo>
                    <a:cubicBezTo>
                      <a:pt x="2399" y="2398"/>
                      <a:pt x="2423" y="2387"/>
                      <a:pt x="2458" y="2363"/>
                    </a:cubicBezTo>
                    <a:cubicBezTo>
                      <a:pt x="2470" y="2363"/>
                      <a:pt x="2470" y="2363"/>
                      <a:pt x="2482" y="2351"/>
                    </a:cubicBezTo>
                    <a:cubicBezTo>
                      <a:pt x="2494" y="2351"/>
                      <a:pt x="2529" y="2339"/>
                      <a:pt x="2541" y="2339"/>
                    </a:cubicBezTo>
                    <a:cubicBezTo>
                      <a:pt x="2553" y="2339"/>
                      <a:pt x="2553" y="2339"/>
                      <a:pt x="2576" y="2328"/>
                    </a:cubicBezTo>
                    <a:cubicBezTo>
                      <a:pt x="2600" y="2304"/>
                      <a:pt x="2635" y="2304"/>
                      <a:pt x="2659" y="2292"/>
                    </a:cubicBezTo>
                    <a:cubicBezTo>
                      <a:pt x="2694" y="2280"/>
                      <a:pt x="2718" y="2269"/>
                      <a:pt x="2753" y="2269"/>
                    </a:cubicBezTo>
                    <a:cubicBezTo>
                      <a:pt x="2765" y="2269"/>
                      <a:pt x="2765" y="2269"/>
                      <a:pt x="2777" y="2245"/>
                    </a:cubicBezTo>
                    <a:cubicBezTo>
                      <a:pt x="2789" y="2233"/>
                      <a:pt x="2824" y="2233"/>
                      <a:pt x="2836" y="2221"/>
                    </a:cubicBezTo>
                    <a:cubicBezTo>
                      <a:pt x="2848" y="2221"/>
                      <a:pt x="2848" y="2209"/>
                      <a:pt x="2872" y="2209"/>
                    </a:cubicBezTo>
                    <a:cubicBezTo>
                      <a:pt x="2895" y="2186"/>
                      <a:pt x="2931" y="2174"/>
                      <a:pt x="2942" y="2162"/>
                    </a:cubicBezTo>
                    <a:cubicBezTo>
                      <a:pt x="3261" y="1973"/>
                      <a:pt x="3439" y="1713"/>
                      <a:pt x="3439" y="1465"/>
                    </a:cubicBezTo>
                    <a:lnTo>
                      <a:pt x="3439"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3" name="Google Shape;2703;p36"/>
              <p:cNvSpPr/>
              <p:nvPr/>
            </p:nvSpPr>
            <p:spPr>
              <a:xfrm>
                <a:off x="7619492" y="-7426278"/>
                <a:ext cx="897467" cy="546886"/>
              </a:xfrm>
              <a:custGeom>
                <a:avLst/>
                <a:gdLst/>
                <a:ahLst/>
                <a:cxnLst/>
                <a:rect l="l" t="t" r="r" b="b"/>
                <a:pathLst>
                  <a:path w="3758" h="2290" extrusionOk="0">
                    <a:moveTo>
                      <a:pt x="3757" y="12"/>
                    </a:moveTo>
                    <a:lnTo>
                      <a:pt x="3757" y="37"/>
                    </a:lnTo>
                    <a:lnTo>
                      <a:pt x="3757" y="37"/>
                    </a:lnTo>
                    <a:cubicBezTo>
                      <a:pt x="3757" y="29"/>
                      <a:pt x="3757" y="20"/>
                      <a:pt x="3757" y="12"/>
                    </a:cubicBezTo>
                    <a:close/>
                    <a:moveTo>
                      <a:pt x="13" y="0"/>
                    </a:moveTo>
                    <a:lnTo>
                      <a:pt x="1" y="1194"/>
                    </a:lnTo>
                    <a:cubicBezTo>
                      <a:pt x="1" y="1477"/>
                      <a:pt x="178" y="1761"/>
                      <a:pt x="544" y="1961"/>
                    </a:cubicBezTo>
                    <a:cubicBezTo>
                      <a:pt x="916" y="2180"/>
                      <a:pt x="1398" y="2289"/>
                      <a:pt x="1876" y="2289"/>
                    </a:cubicBezTo>
                    <a:cubicBezTo>
                      <a:pt x="2355" y="2289"/>
                      <a:pt x="2830" y="2180"/>
                      <a:pt x="3190" y="1961"/>
                    </a:cubicBezTo>
                    <a:cubicBezTo>
                      <a:pt x="3557" y="1761"/>
                      <a:pt x="3734" y="1489"/>
                      <a:pt x="3734" y="1217"/>
                    </a:cubicBezTo>
                    <a:lnTo>
                      <a:pt x="3757" y="37"/>
                    </a:lnTo>
                    <a:lnTo>
                      <a:pt x="3757" y="37"/>
                    </a:lnTo>
                    <a:cubicBezTo>
                      <a:pt x="3747" y="301"/>
                      <a:pt x="3569" y="574"/>
                      <a:pt x="3202" y="768"/>
                    </a:cubicBezTo>
                    <a:cubicBezTo>
                      <a:pt x="2842" y="981"/>
                      <a:pt x="2366" y="1087"/>
                      <a:pt x="1888" y="1087"/>
                    </a:cubicBezTo>
                    <a:cubicBezTo>
                      <a:pt x="1410" y="1087"/>
                      <a:pt x="928" y="981"/>
                      <a:pt x="556" y="768"/>
                    </a:cubicBezTo>
                    <a:cubicBezTo>
                      <a:pt x="190" y="568"/>
                      <a:pt x="13" y="284"/>
                      <a:pt x="13" y="0"/>
                    </a:cubicBez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4" name="Google Shape;2704;p36"/>
              <p:cNvSpPr/>
              <p:nvPr/>
            </p:nvSpPr>
            <p:spPr>
              <a:xfrm>
                <a:off x="7626514" y="-7426278"/>
                <a:ext cx="897467" cy="544737"/>
              </a:xfrm>
              <a:custGeom>
                <a:avLst/>
                <a:gdLst/>
                <a:ahLst/>
                <a:cxnLst/>
                <a:rect l="l" t="t" r="r" b="b"/>
                <a:pathLst>
                  <a:path w="3758" h="2281" extrusionOk="0">
                    <a:moveTo>
                      <a:pt x="3757" y="12"/>
                    </a:moveTo>
                    <a:lnTo>
                      <a:pt x="3757" y="37"/>
                    </a:lnTo>
                    <a:lnTo>
                      <a:pt x="3757" y="37"/>
                    </a:lnTo>
                    <a:cubicBezTo>
                      <a:pt x="3757" y="29"/>
                      <a:pt x="3757" y="20"/>
                      <a:pt x="3757" y="12"/>
                    </a:cubicBezTo>
                    <a:close/>
                    <a:moveTo>
                      <a:pt x="13" y="0"/>
                    </a:moveTo>
                    <a:lnTo>
                      <a:pt x="1" y="1194"/>
                    </a:lnTo>
                    <a:cubicBezTo>
                      <a:pt x="1" y="1253"/>
                      <a:pt x="13" y="1312"/>
                      <a:pt x="36" y="1371"/>
                    </a:cubicBezTo>
                    <a:cubicBezTo>
                      <a:pt x="72" y="1548"/>
                      <a:pt x="213" y="1725"/>
                      <a:pt x="414" y="1879"/>
                    </a:cubicBezTo>
                    <a:lnTo>
                      <a:pt x="544" y="1961"/>
                    </a:lnTo>
                    <a:cubicBezTo>
                      <a:pt x="804" y="2115"/>
                      <a:pt x="1099" y="2198"/>
                      <a:pt x="1407" y="2245"/>
                    </a:cubicBezTo>
                    <a:cubicBezTo>
                      <a:pt x="1560" y="2269"/>
                      <a:pt x="1720" y="2280"/>
                      <a:pt x="1879" y="2280"/>
                    </a:cubicBezTo>
                    <a:cubicBezTo>
                      <a:pt x="2039" y="2280"/>
                      <a:pt x="2198" y="2269"/>
                      <a:pt x="2352" y="2245"/>
                    </a:cubicBezTo>
                    <a:cubicBezTo>
                      <a:pt x="2659" y="2198"/>
                      <a:pt x="2954" y="2103"/>
                      <a:pt x="3190" y="1961"/>
                    </a:cubicBezTo>
                    <a:cubicBezTo>
                      <a:pt x="3545" y="1761"/>
                      <a:pt x="3734" y="1477"/>
                      <a:pt x="3734" y="1217"/>
                    </a:cubicBezTo>
                    <a:lnTo>
                      <a:pt x="3757" y="37"/>
                    </a:lnTo>
                    <a:lnTo>
                      <a:pt x="3757" y="37"/>
                    </a:lnTo>
                    <a:cubicBezTo>
                      <a:pt x="3747" y="301"/>
                      <a:pt x="3569" y="574"/>
                      <a:pt x="3202" y="768"/>
                    </a:cubicBezTo>
                    <a:cubicBezTo>
                      <a:pt x="2966" y="922"/>
                      <a:pt x="2671" y="1005"/>
                      <a:pt x="2363" y="1052"/>
                    </a:cubicBezTo>
                    <a:cubicBezTo>
                      <a:pt x="2210" y="1075"/>
                      <a:pt x="2050" y="1087"/>
                      <a:pt x="1891" y="1087"/>
                    </a:cubicBezTo>
                    <a:cubicBezTo>
                      <a:pt x="1731" y="1087"/>
                      <a:pt x="1572" y="1075"/>
                      <a:pt x="1418" y="1052"/>
                    </a:cubicBezTo>
                    <a:cubicBezTo>
                      <a:pt x="1111" y="1005"/>
                      <a:pt x="816" y="898"/>
                      <a:pt x="568" y="768"/>
                    </a:cubicBezTo>
                    <a:cubicBezTo>
                      <a:pt x="521" y="745"/>
                      <a:pt x="462" y="709"/>
                      <a:pt x="426" y="686"/>
                    </a:cubicBezTo>
                    <a:cubicBezTo>
                      <a:pt x="225" y="532"/>
                      <a:pt x="95" y="355"/>
                      <a:pt x="48" y="178"/>
                    </a:cubicBezTo>
                    <a:cubicBezTo>
                      <a:pt x="36" y="119"/>
                      <a:pt x="13" y="60"/>
                      <a:pt x="13" y="0"/>
                    </a:cubicBez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5" name="Google Shape;2705;p36"/>
              <p:cNvSpPr/>
              <p:nvPr/>
            </p:nvSpPr>
            <p:spPr>
              <a:xfrm>
                <a:off x="7580087" y="-7683723"/>
                <a:ext cx="982007" cy="517273"/>
              </a:xfrm>
              <a:custGeom>
                <a:avLst/>
                <a:gdLst/>
                <a:ahLst/>
                <a:cxnLst/>
                <a:rect l="l" t="t" r="r" b="b"/>
                <a:pathLst>
                  <a:path w="4112" h="2166" extrusionOk="0">
                    <a:moveTo>
                      <a:pt x="2046" y="1"/>
                    </a:moveTo>
                    <a:cubicBezTo>
                      <a:pt x="1569" y="1"/>
                      <a:pt x="1093" y="104"/>
                      <a:pt x="733" y="311"/>
                    </a:cubicBezTo>
                    <a:cubicBezTo>
                      <a:pt x="0" y="736"/>
                      <a:pt x="0" y="1421"/>
                      <a:pt x="745" y="1846"/>
                    </a:cubicBezTo>
                    <a:cubicBezTo>
                      <a:pt x="1111" y="2059"/>
                      <a:pt x="1589" y="2165"/>
                      <a:pt x="2068" y="2165"/>
                    </a:cubicBezTo>
                    <a:cubicBezTo>
                      <a:pt x="2546" y="2165"/>
                      <a:pt x="3025" y="2059"/>
                      <a:pt x="3391" y="1846"/>
                    </a:cubicBezTo>
                    <a:cubicBezTo>
                      <a:pt x="4111" y="1421"/>
                      <a:pt x="4111" y="736"/>
                      <a:pt x="3367" y="311"/>
                    </a:cubicBezTo>
                    <a:cubicBezTo>
                      <a:pt x="3001" y="104"/>
                      <a:pt x="2523" y="1"/>
                      <a:pt x="2046" y="1"/>
                    </a:cubicBez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6" name="Google Shape;2706;p36"/>
              <p:cNvSpPr/>
              <p:nvPr/>
            </p:nvSpPr>
            <p:spPr>
              <a:xfrm>
                <a:off x="7580087" y="-7683723"/>
                <a:ext cx="804329" cy="441091"/>
              </a:xfrm>
              <a:custGeom>
                <a:avLst/>
                <a:gdLst/>
                <a:ahLst/>
                <a:cxnLst/>
                <a:rect l="l" t="t" r="r" b="b"/>
                <a:pathLst>
                  <a:path w="3368" h="1847" extrusionOk="0">
                    <a:moveTo>
                      <a:pt x="2046" y="1"/>
                    </a:moveTo>
                    <a:cubicBezTo>
                      <a:pt x="1569" y="1"/>
                      <a:pt x="1093" y="104"/>
                      <a:pt x="733" y="311"/>
                    </a:cubicBezTo>
                    <a:cubicBezTo>
                      <a:pt x="0" y="736"/>
                      <a:pt x="0" y="1421"/>
                      <a:pt x="745" y="1846"/>
                    </a:cubicBezTo>
                    <a:lnTo>
                      <a:pt x="3367" y="311"/>
                    </a:lnTo>
                    <a:cubicBezTo>
                      <a:pt x="3001" y="104"/>
                      <a:pt x="2523" y="1"/>
                      <a:pt x="2046"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7" name="Google Shape;2707;p36"/>
              <p:cNvSpPr/>
              <p:nvPr/>
            </p:nvSpPr>
            <p:spPr>
              <a:xfrm>
                <a:off x="7887683" y="-7460190"/>
                <a:ext cx="375417" cy="214695"/>
              </a:xfrm>
              <a:custGeom>
                <a:avLst/>
                <a:gdLst/>
                <a:ahLst/>
                <a:cxnLst/>
                <a:rect l="l" t="t" r="r" b="b"/>
                <a:pathLst>
                  <a:path w="1572" h="899" extrusionOk="0">
                    <a:moveTo>
                      <a:pt x="1311" y="1"/>
                    </a:moveTo>
                    <a:lnTo>
                      <a:pt x="0" y="745"/>
                    </a:lnTo>
                    <a:lnTo>
                      <a:pt x="272" y="899"/>
                    </a:lnTo>
                    <a:lnTo>
                      <a:pt x="1571" y="142"/>
                    </a:lnTo>
                    <a:lnTo>
                      <a:pt x="1311"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8" name="Google Shape;2708;p36"/>
              <p:cNvSpPr/>
              <p:nvPr/>
            </p:nvSpPr>
            <p:spPr>
              <a:xfrm>
                <a:off x="7975090" y="-7313318"/>
                <a:ext cx="206097" cy="115825"/>
              </a:xfrm>
              <a:custGeom>
                <a:avLst/>
                <a:gdLst/>
                <a:ahLst/>
                <a:cxnLst/>
                <a:rect l="l" t="t" r="r" b="b"/>
                <a:pathLst>
                  <a:path w="863" h="485" extrusionOk="0">
                    <a:moveTo>
                      <a:pt x="591" y="0"/>
                    </a:moveTo>
                    <a:lnTo>
                      <a:pt x="0" y="343"/>
                    </a:lnTo>
                    <a:lnTo>
                      <a:pt x="272" y="484"/>
                    </a:lnTo>
                    <a:lnTo>
                      <a:pt x="863" y="154"/>
                    </a:lnTo>
                    <a:lnTo>
                      <a:pt x="59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9" name="Google Shape;2709;p36"/>
              <p:cNvSpPr/>
              <p:nvPr/>
            </p:nvSpPr>
            <p:spPr>
              <a:xfrm>
                <a:off x="7622358" y="-7211821"/>
                <a:ext cx="756327" cy="290877"/>
              </a:xfrm>
              <a:custGeom>
                <a:avLst/>
                <a:gdLst/>
                <a:ahLst/>
                <a:cxnLst/>
                <a:rect l="l" t="t" r="r" b="b"/>
                <a:pathLst>
                  <a:path w="3167" h="1218" extrusionOk="0">
                    <a:moveTo>
                      <a:pt x="1" y="0"/>
                    </a:moveTo>
                    <a:lnTo>
                      <a:pt x="1" y="142"/>
                    </a:lnTo>
                    <a:cubicBezTo>
                      <a:pt x="1" y="189"/>
                      <a:pt x="1" y="260"/>
                      <a:pt x="24" y="319"/>
                    </a:cubicBezTo>
                    <a:cubicBezTo>
                      <a:pt x="60" y="485"/>
                      <a:pt x="201" y="662"/>
                      <a:pt x="402" y="815"/>
                    </a:cubicBezTo>
                    <a:lnTo>
                      <a:pt x="532" y="910"/>
                    </a:lnTo>
                    <a:cubicBezTo>
                      <a:pt x="792" y="1052"/>
                      <a:pt x="1087" y="1146"/>
                      <a:pt x="1395" y="1182"/>
                    </a:cubicBezTo>
                    <a:cubicBezTo>
                      <a:pt x="1548" y="1205"/>
                      <a:pt x="1708" y="1217"/>
                      <a:pt x="1867" y="1217"/>
                    </a:cubicBezTo>
                    <a:cubicBezTo>
                      <a:pt x="2027" y="1217"/>
                      <a:pt x="2186" y="1205"/>
                      <a:pt x="2340" y="1182"/>
                    </a:cubicBezTo>
                    <a:cubicBezTo>
                      <a:pt x="2635" y="1134"/>
                      <a:pt x="2930" y="1052"/>
                      <a:pt x="3167" y="922"/>
                    </a:cubicBezTo>
                    <a:lnTo>
                      <a:pt x="3167" y="804"/>
                    </a:lnTo>
                    <a:cubicBezTo>
                      <a:pt x="2930" y="934"/>
                      <a:pt x="2647" y="1028"/>
                      <a:pt x="2351" y="1063"/>
                    </a:cubicBezTo>
                    <a:cubicBezTo>
                      <a:pt x="2198" y="1087"/>
                      <a:pt x="2038" y="1099"/>
                      <a:pt x="1879" y="1099"/>
                    </a:cubicBezTo>
                    <a:cubicBezTo>
                      <a:pt x="1719" y="1099"/>
                      <a:pt x="1560" y="1087"/>
                      <a:pt x="1406" y="1063"/>
                    </a:cubicBezTo>
                    <a:cubicBezTo>
                      <a:pt x="1099" y="1028"/>
                      <a:pt x="804" y="922"/>
                      <a:pt x="556" y="792"/>
                    </a:cubicBezTo>
                    <a:cubicBezTo>
                      <a:pt x="509" y="756"/>
                      <a:pt x="450" y="733"/>
                      <a:pt x="414" y="697"/>
                    </a:cubicBezTo>
                    <a:cubicBezTo>
                      <a:pt x="213" y="556"/>
                      <a:pt x="83" y="378"/>
                      <a:pt x="36" y="201"/>
                    </a:cubicBezTo>
                    <a:cubicBezTo>
                      <a:pt x="24" y="142"/>
                      <a:pt x="1" y="59"/>
                      <a:pt x="1"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10" name="Google Shape;2710;p36"/>
              <p:cNvSpPr/>
              <p:nvPr/>
            </p:nvSpPr>
            <p:spPr>
              <a:xfrm>
                <a:off x="7622358" y="-7290869"/>
                <a:ext cx="756327" cy="288727"/>
              </a:xfrm>
              <a:custGeom>
                <a:avLst/>
                <a:gdLst/>
                <a:ahLst/>
                <a:cxnLst/>
                <a:rect l="l" t="t" r="r" b="b"/>
                <a:pathLst>
                  <a:path w="3167" h="1209" extrusionOk="0">
                    <a:moveTo>
                      <a:pt x="1" y="1"/>
                    </a:moveTo>
                    <a:lnTo>
                      <a:pt x="1" y="142"/>
                    </a:lnTo>
                    <a:cubicBezTo>
                      <a:pt x="1" y="201"/>
                      <a:pt x="1" y="249"/>
                      <a:pt x="24" y="308"/>
                    </a:cubicBezTo>
                    <a:cubicBezTo>
                      <a:pt x="60" y="485"/>
                      <a:pt x="201" y="662"/>
                      <a:pt x="402" y="804"/>
                    </a:cubicBezTo>
                    <a:lnTo>
                      <a:pt x="532" y="898"/>
                    </a:lnTo>
                    <a:cubicBezTo>
                      <a:pt x="792" y="1040"/>
                      <a:pt x="1087" y="1135"/>
                      <a:pt x="1395" y="1182"/>
                    </a:cubicBezTo>
                    <a:cubicBezTo>
                      <a:pt x="1548" y="1200"/>
                      <a:pt x="1708" y="1208"/>
                      <a:pt x="1867" y="1208"/>
                    </a:cubicBezTo>
                    <a:cubicBezTo>
                      <a:pt x="2027" y="1208"/>
                      <a:pt x="2186" y="1200"/>
                      <a:pt x="2340" y="1182"/>
                    </a:cubicBezTo>
                    <a:cubicBezTo>
                      <a:pt x="2635" y="1135"/>
                      <a:pt x="2930" y="1040"/>
                      <a:pt x="3167" y="910"/>
                    </a:cubicBezTo>
                    <a:lnTo>
                      <a:pt x="3167" y="780"/>
                    </a:lnTo>
                    <a:cubicBezTo>
                      <a:pt x="2930" y="910"/>
                      <a:pt x="2647" y="1005"/>
                      <a:pt x="2351" y="1040"/>
                    </a:cubicBezTo>
                    <a:cubicBezTo>
                      <a:pt x="2198" y="1064"/>
                      <a:pt x="2038" y="1076"/>
                      <a:pt x="1879" y="1076"/>
                    </a:cubicBezTo>
                    <a:cubicBezTo>
                      <a:pt x="1719" y="1076"/>
                      <a:pt x="1560" y="1064"/>
                      <a:pt x="1406" y="1040"/>
                    </a:cubicBezTo>
                    <a:cubicBezTo>
                      <a:pt x="1099" y="1005"/>
                      <a:pt x="804" y="898"/>
                      <a:pt x="556" y="768"/>
                    </a:cubicBezTo>
                    <a:cubicBezTo>
                      <a:pt x="509" y="733"/>
                      <a:pt x="450" y="709"/>
                      <a:pt x="414" y="674"/>
                    </a:cubicBezTo>
                    <a:cubicBezTo>
                      <a:pt x="213" y="532"/>
                      <a:pt x="83" y="355"/>
                      <a:pt x="36" y="178"/>
                    </a:cubicBezTo>
                    <a:cubicBezTo>
                      <a:pt x="24" y="119"/>
                      <a:pt x="1" y="60"/>
                      <a:pt x="1" y="1"/>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11" name="Google Shape;2711;p36"/>
              <p:cNvSpPr/>
              <p:nvPr/>
            </p:nvSpPr>
            <p:spPr>
              <a:xfrm>
                <a:off x="8004226" y="-7076411"/>
                <a:ext cx="7642" cy="1433"/>
              </a:xfrm>
              <a:custGeom>
                <a:avLst/>
                <a:gdLst/>
                <a:ahLst/>
                <a:cxnLst/>
                <a:rect l="l" t="t" r="r" b="b"/>
                <a:pathLst>
                  <a:path w="32" h="6" extrusionOk="0">
                    <a:moveTo>
                      <a:pt x="32" y="0"/>
                    </a:moveTo>
                    <a:cubicBezTo>
                      <a:pt x="8" y="0"/>
                      <a:pt x="0" y="6"/>
                      <a:pt x="8" y="6"/>
                    </a:cubicBezTo>
                    <a:cubicBezTo>
                      <a:pt x="12" y="6"/>
                      <a:pt x="20" y="4"/>
                      <a:pt x="32" y="0"/>
                    </a:cubicBezTo>
                    <a:lnTo>
                      <a:pt x="32" y="0"/>
                    </a:lnTo>
                    <a:cubicBezTo>
                      <a:pt x="32" y="0"/>
                      <a:pt x="32" y="0"/>
                      <a:pt x="32" y="0"/>
                    </a:cubicBezTo>
                    <a:close/>
                  </a:path>
                </a:pathLst>
              </a:custGeom>
              <a:solidFill>
                <a:srgbClr val="DEDEDE"/>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12" name="Google Shape;2712;p36"/>
              <p:cNvSpPr/>
              <p:nvPr/>
            </p:nvSpPr>
            <p:spPr>
              <a:xfrm>
                <a:off x="7309269" y="-6972048"/>
                <a:ext cx="832509" cy="601097"/>
              </a:xfrm>
              <a:custGeom>
                <a:avLst/>
                <a:gdLst/>
                <a:ahLst/>
                <a:cxnLst/>
                <a:rect l="l" t="t" r="r" b="b"/>
                <a:pathLst>
                  <a:path w="3486" h="2517" extrusionOk="0">
                    <a:moveTo>
                      <a:pt x="0" y="0"/>
                    </a:moveTo>
                    <a:lnTo>
                      <a:pt x="0" y="508"/>
                    </a:lnTo>
                    <a:lnTo>
                      <a:pt x="3485" y="2517"/>
                    </a:lnTo>
                    <a:lnTo>
                      <a:pt x="3485" y="2009"/>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713" name="Google Shape;2713;p36"/>
            <p:cNvGrpSpPr/>
            <p:nvPr/>
          </p:nvGrpSpPr>
          <p:grpSpPr>
            <a:xfrm>
              <a:off x="5567610" y="1612353"/>
              <a:ext cx="3062282" cy="1812172"/>
              <a:chOff x="5757904" y="-5825649"/>
              <a:chExt cx="6680372" cy="3953254"/>
            </a:xfrm>
          </p:grpSpPr>
          <p:grpSp>
            <p:nvGrpSpPr>
              <p:cNvPr id="2714" name="Google Shape;2714;p36"/>
              <p:cNvGrpSpPr/>
              <p:nvPr/>
            </p:nvGrpSpPr>
            <p:grpSpPr>
              <a:xfrm>
                <a:off x="5757904" y="-5825649"/>
                <a:ext cx="6680372" cy="3953254"/>
                <a:chOff x="5756229" y="-5825649"/>
                <a:chExt cx="6680372" cy="3953254"/>
              </a:xfrm>
            </p:grpSpPr>
            <p:sp>
              <p:nvSpPr>
                <p:cNvPr id="2715" name="Google Shape;2715;p36"/>
                <p:cNvSpPr/>
                <p:nvPr/>
              </p:nvSpPr>
              <p:spPr>
                <a:xfrm>
                  <a:off x="5756229" y="-3897062"/>
                  <a:ext cx="3342730" cy="2014854"/>
                </a:xfrm>
                <a:custGeom>
                  <a:avLst/>
                  <a:gdLst/>
                  <a:ahLst/>
                  <a:cxnLst/>
                  <a:rect l="l" t="t" r="r" b="b"/>
                  <a:pathLst>
                    <a:path w="11897" h="7171" extrusionOk="0">
                      <a:moveTo>
                        <a:pt x="1" y="0"/>
                      </a:moveTo>
                      <a:lnTo>
                        <a:pt x="1" y="307"/>
                      </a:lnTo>
                      <a:lnTo>
                        <a:pt x="11897" y="7171"/>
                      </a:lnTo>
                      <a:lnTo>
                        <a:pt x="11897" y="6875"/>
                      </a:lnTo>
                      <a:lnTo>
                        <a:pt x="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16" name="Google Shape;2716;p36"/>
                <p:cNvSpPr/>
                <p:nvPr/>
              </p:nvSpPr>
              <p:spPr>
                <a:xfrm>
                  <a:off x="5756229" y="-5825649"/>
                  <a:ext cx="6668601" cy="3860562"/>
                </a:xfrm>
                <a:custGeom>
                  <a:avLst/>
                  <a:gdLst/>
                  <a:ahLst/>
                  <a:cxnLst/>
                  <a:rect l="l" t="t" r="r" b="b"/>
                  <a:pathLst>
                    <a:path w="23734" h="13740" extrusionOk="0">
                      <a:moveTo>
                        <a:pt x="11826" y="1"/>
                      </a:moveTo>
                      <a:lnTo>
                        <a:pt x="8849" y="1725"/>
                      </a:lnTo>
                      <a:lnTo>
                        <a:pt x="8589" y="1867"/>
                      </a:lnTo>
                      <a:lnTo>
                        <a:pt x="8140" y="2139"/>
                      </a:lnTo>
                      <a:lnTo>
                        <a:pt x="7880" y="2281"/>
                      </a:lnTo>
                      <a:lnTo>
                        <a:pt x="6144" y="3297"/>
                      </a:lnTo>
                      <a:lnTo>
                        <a:pt x="5778" y="3509"/>
                      </a:lnTo>
                      <a:lnTo>
                        <a:pt x="5506" y="3663"/>
                      </a:lnTo>
                      <a:lnTo>
                        <a:pt x="5151" y="3864"/>
                      </a:lnTo>
                      <a:lnTo>
                        <a:pt x="4017" y="4525"/>
                      </a:lnTo>
                      <a:lnTo>
                        <a:pt x="3651" y="4738"/>
                      </a:lnTo>
                      <a:lnTo>
                        <a:pt x="3250" y="4974"/>
                      </a:lnTo>
                      <a:lnTo>
                        <a:pt x="2895" y="5175"/>
                      </a:lnTo>
                      <a:lnTo>
                        <a:pt x="1" y="6864"/>
                      </a:lnTo>
                      <a:lnTo>
                        <a:pt x="792" y="7325"/>
                      </a:lnTo>
                      <a:lnTo>
                        <a:pt x="1052" y="7467"/>
                      </a:lnTo>
                      <a:lnTo>
                        <a:pt x="2387" y="8246"/>
                      </a:lnTo>
                      <a:lnTo>
                        <a:pt x="2659" y="8400"/>
                      </a:lnTo>
                      <a:lnTo>
                        <a:pt x="3545" y="8896"/>
                      </a:lnTo>
                      <a:lnTo>
                        <a:pt x="3793" y="9061"/>
                      </a:lnTo>
                      <a:lnTo>
                        <a:pt x="6345" y="10526"/>
                      </a:lnTo>
                      <a:lnTo>
                        <a:pt x="6616" y="10692"/>
                      </a:lnTo>
                      <a:lnTo>
                        <a:pt x="7089" y="10951"/>
                      </a:lnTo>
                      <a:lnTo>
                        <a:pt x="7337" y="11105"/>
                      </a:lnTo>
                      <a:lnTo>
                        <a:pt x="7526" y="11211"/>
                      </a:lnTo>
                      <a:lnTo>
                        <a:pt x="7798" y="11365"/>
                      </a:lnTo>
                      <a:lnTo>
                        <a:pt x="10538" y="12948"/>
                      </a:lnTo>
                      <a:lnTo>
                        <a:pt x="10810" y="13113"/>
                      </a:lnTo>
                      <a:lnTo>
                        <a:pt x="11897" y="13739"/>
                      </a:lnTo>
                      <a:lnTo>
                        <a:pt x="20284" y="8872"/>
                      </a:lnTo>
                      <a:lnTo>
                        <a:pt x="20757" y="8589"/>
                      </a:lnTo>
                      <a:lnTo>
                        <a:pt x="21017" y="8447"/>
                      </a:lnTo>
                      <a:lnTo>
                        <a:pt x="22576" y="7526"/>
                      </a:lnTo>
                      <a:lnTo>
                        <a:pt x="22848" y="7384"/>
                      </a:lnTo>
                      <a:lnTo>
                        <a:pt x="23084" y="7242"/>
                      </a:lnTo>
                      <a:lnTo>
                        <a:pt x="23344" y="7089"/>
                      </a:lnTo>
                      <a:lnTo>
                        <a:pt x="23734" y="6864"/>
                      </a:lnTo>
                      <a:lnTo>
                        <a:pt x="19977" y="4690"/>
                      </a:lnTo>
                      <a:lnTo>
                        <a:pt x="19717" y="4549"/>
                      </a:lnTo>
                      <a:lnTo>
                        <a:pt x="18949" y="4100"/>
                      </a:lnTo>
                      <a:lnTo>
                        <a:pt x="18689" y="3958"/>
                      </a:lnTo>
                      <a:lnTo>
                        <a:pt x="18146" y="3639"/>
                      </a:lnTo>
                      <a:lnTo>
                        <a:pt x="17898" y="3497"/>
                      </a:lnTo>
                      <a:lnTo>
                        <a:pt x="17095" y="3037"/>
                      </a:lnTo>
                      <a:lnTo>
                        <a:pt x="16847" y="2895"/>
                      </a:lnTo>
                      <a:lnTo>
                        <a:pt x="15665" y="2210"/>
                      </a:lnTo>
                      <a:lnTo>
                        <a:pt x="15405" y="2068"/>
                      </a:lnTo>
                      <a:lnTo>
                        <a:pt x="14933" y="1784"/>
                      </a:lnTo>
                      <a:lnTo>
                        <a:pt x="14673" y="1631"/>
                      </a:lnTo>
                      <a:lnTo>
                        <a:pt x="13043" y="686"/>
                      </a:lnTo>
                      <a:lnTo>
                        <a:pt x="12783" y="544"/>
                      </a:lnTo>
                      <a:lnTo>
                        <a:pt x="11932" y="60"/>
                      </a:lnTo>
                      <a:lnTo>
                        <a:pt x="11826"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2717" name="Google Shape;2717;p36"/>
                <p:cNvGrpSpPr/>
                <p:nvPr/>
              </p:nvGrpSpPr>
              <p:grpSpPr>
                <a:xfrm>
                  <a:off x="6218052" y="-5825649"/>
                  <a:ext cx="6097194" cy="3684662"/>
                  <a:chOff x="6218052" y="-5825649"/>
                  <a:chExt cx="6097194" cy="3684662"/>
                </a:xfrm>
              </p:grpSpPr>
              <p:sp>
                <p:nvSpPr>
                  <p:cNvPr id="2718" name="Google Shape;2718;p36"/>
                  <p:cNvSpPr/>
                  <p:nvPr/>
                </p:nvSpPr>
                <p:spPr>
                  <a:xfrm>
                    <a:off x="6706194" y="-4312884"/>
                    <a:ext cx="1055323" cy="299474"/>
                  </a:xfrm>
                  <a:custGeom>
                    <a:avLst/>
                    <a:gdLst/>
                    <a:ahLst/>
                    <a:cxnLst/>
                    <a:rect l="l" t="t" r="r" b="b"/>
                    <a:pathLst>
                      <a:path w="4419" h="1254" extrusionOk="0">
                        <a:moveTo>
                          <a:pt x="366" y="1"/>
                        </a:moveTo>
                        <a:lnTo>
                          <a:pt x="0" y="202"/>
                        </a:lnTo>
                        <a:lnTo>
                          <a:pt x="2363" y="202"/>
                        </a:lnTo>
                        <a:lnTo>
                          <a:pt x="4158" y="1253"/>
                        </a:lnTo>
                        <a:lnTo>
                          <a:pt x="4418" y="1088"/>
                        </a:lnTo>
                        <a:lnTo>
                          <a:pt x="2504"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19" name="Google Shape;2719;p36"/>
                  <p:cNvSpPr/>
                  <p:nvPr/>
                </p:nvSpPr>
                <p:spPr>
                  <a:xfrm>
                    <a:off x="6218052" y="-4098426"/>
                    <a:ext cx="1252823" cy="381149"/>
                  </a:xfrm>
                  <a:custGeom>
                    <a:avLst/>
                    <a:gdLst/>
                    <a:ahLst/>
                    <a:cxnLst/>
                    <a:rect l="l" t="t" r="r" b="b"/>
                    <a:pathLst>
                      <a:path w="5246" h="1596" extrusionOk="0">
                        <a:moveTo>
                          <a:pt x="2505" y="1"/>
                        </a:moveTo>
                        <a:lnTo>
                          <a:pt x="0" y="1454"/>
                        </a:lnTo>
                        <a:lnTo>
                          <a:pt x="260" y="1596"/>
                        </a:lnTo>
                        <a:lnTo>
                          <a:pt x="2647" y="225"/>
                        </a:lnTo>
                        <a:lnTo>
                          <a:pt x="3757" y="225"/>
                        </a:lnTo>
                        <a:lnTo>
                          <a:pt x="4927" y="887"/>
                        </a:lnTo>
                        <a:lnTo>
                          <a:pt x="4997" y="934"/>
                        </a:lnTo>
                        <a:lnTo>
                          <a:pt x="5245" y="780"/>
                        </a:lnTo>
                        <a:lnTo>
                          <a:pt x="5175" y="745"/>
                        </a:lnTo>
                        <a:lnTo>
                          <a:pt x="3899"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2720" name="Google Shape;2720;p36"/>
                  <p:cNvGrpSpPr/>
                  <p:nvPr/>
                </p:nvGrpSpPr>
                <p:grpSpPr>
                  <a:xfrm>
                    <a:off x="6751994" y="-5825649"/>
                    <a:ext cx="5563252" cy="3684662"/>
                    <a:chOff x="6751994" y="-5825649"/>
                    <a:chExt cx="5563252" cy="3684662"/>
                  </a:xfrm>
                </p:grpSpPr>
                <p:sp>
                  <p:nvSpPr>
                    <p:cNvPr id="2721" name="Google Shape;2721;p36"/>
                    <p:cNvSpPr/>
                    <p:nvPr/>
                  </p:nvSpPr>
                  <p:spPr>
                    <a:xfrm>
                      <a:off x="7329673" y="-4912773"/>
                      <a:ext cx="3528453" cy="2031431"/>
                    </a:xfrm>
                    <a:custGeom>
                      <a:avLst/>
                      <a:gdLst/>
                      <a:ahLst/>
                      <a:cxnLst/>
                      <a:rect l="l" t="t" r="r" b="b"/>
                      <a:pathLst>
                        <a:path w="12558" h="7230" extrusionOk="0">
                          <a:moveTo>
                            <a:pt x="6226" y="390"/>
                          </a:moveTo>
                          <a:lnTo>
                            <a:pt x="11814" y="3615"/>
                          </a:lnTo>
                          <a:lnTo>
                            <a:pt x="6226" y="6852"/>
                          </a:lnTo>
                          <a:lnTo>
                            <a:pt x="650" y="3627"/>
                          </a:lnTo>
                          <a:lnTo>
                            <a:pt x="6226" y="390"/>
                          </a:lnTo>
                          <a:close/>
                          <a:moveTo>
                            <a:pt x="6261" y="0"/>
                          </a:moveTo>
                          <a:lnTo>
                            <a:pt x="6084" y="95"/>
                          </a:lnTo>
                          <a:lnTo>
                            <a:pt x="5824" y="248"/>
                          </a:lnTo>
                          <a:lnTo>
                            <a:pt x="5588" y="378"/>
                          </a:lnTo>
                          <a:lnTo>
                            <a:pt x="5340" y="532"/>
                          </a:lnTo>
                          <a:lnTo>
                            <a:pt x="4997" y="721"/>
                          </a:lnTo>
                          <a:lnTo>
                            <a:pt x="4749" y="863"/>
                          </a:lnTo>
                          <a:lnTo>
                            <a:pt x="4289" y="1134"/>
                          </a:lnTo>
                          <a:lnTo>
                            <a:pt x="4040" y="1276"/>
                          </a:lnTo>
                          <a:lnTo>
                            <a:pt x="3603" y="1536"/>
                          </a:lnTo>
                          <a:lnTo>
                            <a:pt x="3344" y="1678"/>
                          </a:lnTo>
                          <a:lnTo>
                            <a:pt x="3095" y="1831"/>
                          </a:lnTo>
                          <a:lnTo>
                            <a:pt x="2836" y="1973"/>
                          </a:lnTo>
                          <a:lnTo>
                            <a:pt x="2068" y="2422"/>
                          </a:lnTo>
                          <a:lnTo>
                            <a:pt x="1808" y="2564"/>
                          </a:lnTo>
                          <a:lnTo>
                            <a:pt x="1548" y="2717"/>
                          </a:lnTo>
                          <a:lnTo>
                            <a:pt x="1276" y="2859"/>
                          </a:lnTo>
                          <a:lnTo>
                            <a:pt x="426" y="3343"/>
                          </a:lnTo>
                          <a:lnTo>
                            <a:pt x="178" y="3497"/>
                          </a:lnTo>
                          <a:lnTo>
                            <a:pt x="0" y="3603"/>
                          </a:lnTo>
                          <a:lnTo>
                            <a:pt x="733" y="4029"/>
                          </a:lnTo>
                          <a:lnTo>
                            <a:pt x="981" y="4170"/>
                          </a:lnTo>
                          <a:lnTo>
                            <a:pt x="1607" y="4525"/>
                          </a:lnTo>
                          <a:lnTo>
                            <a:pt x="1855" y="4678"/>
                          </a:lnTo>
                          <a:lnTo>
                            <a:pt x="2576" y="5092"/>
                          </a:lnTo>
                          <a:lnTo>
                            <a:pt x="2836" y="5234"/>
                          </a:lnTo>
                          <a:lnTo>
                            <a:pt x="3403" y="5564"/>
                          </a:lnTo>
                          <a:lnTo>
                            <a:pt x="3662" y="5706"/>
                          </a:lnTo>
                          <a:lnTo>
                            <a:pt x="5316" y="6675"/>
                          </a:lnTo>
                          <a:lnTo>
                            <a:pt x="5564" y="6816"/>
                          </a:lnTo>
                          <a:lnTo>
                            <a:pt x="6273" y="7230"/>
                          </a:lnTo>
                          <a:lnTo>
                            <a:pt x="6616" y="7041"/>
                          </a:lnTo>
                          <a:lnTo>
                            <a:pt x="6876" y="6887"/>
                          </a:lnTo>
                          <a:lnTo>
                            <a:pt x="7714" y="6403"/>
                          </a:lnTo>
                          <a:lnTo>
                            <a:pt x="7974" y="6261"/>
                          </a:lnTo>
                          <a:lnTo>
                            <a:pt x="8423" y="5990"/>
                          </a:lnTo>
                          <a:lnTo>
                            <a:pt x="8683" y="5848"/>
                          </a:lnTo>
                          <a:lnTo>
                            <a:pt x="9061" y="5623"/>
                          </a:lnTo>
                          <a:lnTo>
                            <a:pt x="9309" y="5470"/>
                          </a:lnTo>
                          <a:lnTo>
                            <a:pt x="9581" y="5328"/>
                          </a:lnTo>
                          <a:lnTo>
                            <a:pt x="9829" y="5174"/>
                          </a:lnTo>
                          <a:lnTo>
                            <a:pt x="10821" y="4607"/>
                          </a:lnTo>
                          <a:lnTo>
                            <a:pt x="11069" y="4454"/>
                          </a:lnTo>
                          <a:lnTo>
                            <a:pt x="11542" y="4170"/>
                          </a:lnTo>
                          <a:lnTo>
                            <a:pt x="11814" y="4029"/>
                          </a:lnTo>
                          <a:lnTo>
                            <a:pt x="12558" y="3603"/>
                          </a:lnTo>
                          <a:lnTo>
                            <a:pt x="12180" y="3426"/>
                          </a:lnTo>
                          <a:lnTo>
                            <a:pt x="11932" y="3273"/>
                          </a:lnTo>
                          <a:lnTo>
                            <a:pt x="8707" y="1418"/>
                          </a:lnTo>
                          <a:lnTo>
                            <a:pt x="8459" y="1264"/>
                          </a:lnTo>
                          <a:lnTo>
                            <a:pt x="8270" y="1146"/>
                          </a:lnTo>
                          <a:lnTo>
                            <a:pt x="8010" y="1004"/>
                          </a:lnTo>
                          <a:lnTo>
                            <a:pt x="7443" y="674"/>
                          </a:lnTo>
                          <a:lnTo>
                            <a:pt x="7183" y="532"/>
                          </a:lnTo>
                          <a:lnTo>
                            <a:pt x="626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2" name="Google Shape;2722;p36"/>
                    <p:cNvSpPr/>
                    <p:nvPr/>
                  </p:nvSpPr>
                  <p:spPr>
                    <a:xfrm>
                      <a:off x="6768572" y="-4554254"/>
                      <a:ext cx="1145525" cy="375098"/>
                    </a:xfrm>
                    <a:custGeom>
                      <a:avLst/>
                      <a:gdLst/>
                      <a:ahLst/>
                      <a:cxnLst/>
                      <a:rect l="l" t="t" r="r" b="b"/>
                      <a:pathLst>
                        <a:path w="4077" h="1335" extrusionOk="0">
                          <a:moveTo>
                            <a:pt x="367" y="0"/>
                          </a:moveTo>
                          <a:lnTo>
                            <a:pt x="1" y="213"/>
                          </a:lnTo>
                          <a:lnTo>
                            <a:pt x="1879" y="213"/>
                          </a:lnTo>
                          <a:lnTo>
                            <a:pt x="3805" y="1335"/>
                          </a:lnTo>
                          <a:lnTo>
                            <a:pt x="4077" y="1181"/>
                          </a:lnTo>
                          <a:lnTo>
                            <a:pt x="202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3" name="Google Shape;2723;p36"/>
                    <p:cNvSpPr/>
                    <p:nvPr/>
                  </p:nvSpPr>
                  <p:spPr>
                    <a:xfrm>
                      <a:off x="7190311" y="-4796732"/>
                      <a:ext cx="1022459" cy="458266"/>
                    </a:xfrm>
                    <a:custGeom>
                      <a:avLst/>
                      <a:gdLst/>
                      <a:ahLst/>
                      <a:cxnLst/>
                      <a:rect l="l" t="t" r="r" b="b"/>
                      <a:pathLst>
                        <a:path w="3639" h="1631" extrusionOk="0">
                          <a:moveTo>
                            <a:pt x="378" y="1"/>
                          </a:moveTo>
                          <a:lnTo>
                            <a:pt x="0" y="202"/>
                          </a:lnTo>
                          <a:lnTo>
                            <a:pt x="922" y="202"/>
                          </a:lnTo>
                          <a:lnTo>
                            <a:pt x="3391" y="1631"/>
                          </a:lnTo>
                          <a:lnTo>
                            <a:pt x="3639" y="1477"/>
                          </a:lnTo>
                          <a:lnTo>
                            <a:pt x="1063"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4" name="Google Shape;2724;p36"/>
                    <p:cNvSpPr/>
                    <p:nvPr/>
                  </p:nvSpPr>
                  <p:spPr>
                    <a:xfrm>
                      <a:off x="7369571" y="-4902939"/>
                      <a:ext cx="996048" cy="488330"/>
                    </a:xfrm>
                    <a:custGeom>
                      <a:avLst/>
                      <a:gdLst/>
                      <a:ahLst/>
                      <a:cxnLst/>
                      <a:rect l="l" t="t" r="r" b="b"/>
                      <a:pathLst>
                        <a:path w="3545" h="1738" extrusionOk="0">
                          <a:moveTo>
                            <a:pt x="355" y="1"/>
                          </a:moveTo>
                          <a:lnTo>
                            <a:pt x="0" y="225"/>
                          </a:lnTo>
                          <a:lnTo>
                            <a:pt x="662" y="225"/>
                          </a:lnTo>
                          <a:lnTo>
                            <a:pt x="3284" y="1737"/>
                          </a:lnTo>
                          <a:lnTo>
                            <a:pt x="3544" y="1584"/>
                          </a:lnTo>
                          <a:lnTo>
                            <a:pt x="815" y="13"/>
                          </a:lnTo>
                          <a:lnTo>
                            <a:pt x="355"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5" name="Google Shape;2725;p36"/>
                    <p:cNvSpPr/>
                    <p:nvPr/>
                  </p:nvSpPr>
                  <p:spPr>
                    <a:xfrm>
                      <a:off x="7966918" y="-5224932"/>
                      <a:ext cx="601000" cy="700745"/>
                    </a:xfrm>
                    <a:custGeom>
                      <a:avLst/>
                      <a:gdLst/>
                      <a:ahLst/>
                      <a:cxnLst/>
                      <a:rect l="l" t="t" r="r" b="b"/>
                      <a:pathLst>
                        <a:path w="2139" h="2494" extrusionOk="0">
                          <a:moveTo>
                            <a:pt x="249" y="1"/>
                          </a:moveTo>
                          <a:lnTo>
                            <a:pt x="1" y="143"/>
                          </a:lnTo>
                          <a:lnTo>
                            <a:pt x="272" y="296"/>
                          </a:lnTo>
                          <a:lnTo>
                            <a:pt x="272" y="1548"/>
                          </a:lnTo>
                          <a:lnTo>
                            <a:pt x="1879" y="2493"/>
                          </a:lnTo>
                          <a:lnTo>
                            <a:pt x="2139" y="2352"/>
                          </a:lnTo>
                          <a:lnTo>
                            <a:pt x="627" y="1477"/>
                          </a:lnTo>
                          <a:lnTo>
                            <a:pt x="627" y="202"/>
                          </a:lnTo>
                          <a:lnTo>
                            <a:pt x="249"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6" name="Google Shape;2726;p36"/>
                    <p:cNvSpPr/>
                    <p:nvPr/>
                  </p:nvSpPr>
                  <p:spPr>
                    <a:xfrm>
                      <a:off x="8166128" y="-5344345"/>
                      <a:ext cx="601000" cy="703836"/>
                    </a:xfrm>
                    <a:custGeom>
                      <a:avLst/>
                      <a:gdLst/>
                      <a:ahLst/>
                      <a:cxnLst/>
                      <a:rect l="l" t="t" r="r" b="b"/>
                      <a:pathLst>
                        <a:path w="2139" h="2505" extrusionOk="0">
                          <a:moveTo>
                            <a:pt x="272" y="1"/>
                          </a:moveTo>
                          <a:lnTo>
                            <a:pt x="0" y="142"/>
                          </a:lnTo>
                          <a:lnTo>
                            <a:pt x="272" y="308"/>
                          </a:lnTo>
                          <a:lnTo>
                            <a:pt x="272" y="1560"/>
                          </a:lnTo>
                          <a:lnTo>
                            <a:pt x="1890" y="2505"/>
                          </a:lnTo>
                          <a:lnTo>
                            <a:pt x="2139" y="2363"/>
                          </a:lnTo>
                          <a:lnTo>
                            <a:pt x="638" y="1477"/>
                          </a:lnTo>
                          <a:lnTo>
                            <a:pt x="638" y="213"/>
                          </a:lnTo>
                          <a:lnTo>
                            <a:pt x="272"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7" name="Google Shape;2727;p36"/>
                    <p:cNvSpPr/>
                    <p:nvPr/>
                  </p:nvSpPr>
                  <p:spPr>
                    <a:xfrm>
                      <a:off x="8418441" y="-5825649"/>
                      <a:ext cx="690630" cy="1085678"/>
                    </a:xfrm>
                    <a:custGeom>
                      <a:avLst/>
                      <a:gdLst/>
                      <a:ahLst/>
                      <a:cxnLst/>
                      <a:rect l="l" t="t" r="r" b="b"/>
                      <a:pathLst>
                        <a:path w="2458" h="3864" extrusionOk="0">
                          <a:moveTo>
                            <a:pt x="2351" y="1"/>
                          </a:moveTo>
                          <a:lnTo>
                            <a:pt x="2103" y="142"/>
                          </a:lnTo>
                          <a:lnTo>
                            <a:pt x="2103" y="426"/>
                          </a:lnTo>
                          <a:lnTo>
                            <a:pt x="0" y="1631"/>
                          </a:lnTo>
                          <a:lnTo>
                            <a:pt x="0" y="2954"/>
                          </a:lnTo>
                          <a:lnTo>
                            <a:pt x="1595" y="3864"/>
                          </a:lnTo>
                          <a:lnTo>
                            <a:pt x="1855" y="3722"/>
                          </a:lnTo>
                          <a:lnTo>
                            <a:pt x="378" y="2859"/>
                          </a:lnTo>
                          <a:lnTo>
                            <a:pt x="378" y="1725"/>
                          </a:lnTo>
                          <a:lnTo>
                            <a:pt x="2457" y="509"/>
                          </a:lnTo>
                          <a:lnTo>
                            <a:pt x="2457" y="60"/>
                          </a:lnTo>
                          <a:lnTo>
                            <a:pt x="2351"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8" name="Google Shape;2728;p36"/>
                    <p:cNvSpPr/>
                    <p:nvPr/>
                  </p:nvSpPr>
                  <p:spPr>
                    <a:xfrm>
                      <a:off x="8577752" y="-5672801"/>
                      <a:ext cx="846570" cy="853313"/>
                    </a:xfrm>
                    <a:custGeom>
                      <a:avLst/>
                      <a:gdLst/>
                      <a:ahLst/>
                      <a:cxnLst/>
                      <a:rect l="l" t="t" r="r" b="b"/>
                      <a:pathLst>
                        <a:path w="3013" h="3037" extrusionOk="0">
                          <a:moveTo>
                            <a:pt x="2741" y="0"/>
                          </a:moveTo>
                          <a:lnTo>
                            <a:pt x="0" y="1571"/>
                          </a:lnTo>
                          <a:lnTo>
                            <a:pt x="0" y="2150"/>
                          </a:lnTo>
                          <a:lnTo>
                            <a:pt x="1524" y="3036"/>
                          </a:lnTo>
                          <a:lnTo>
                            <a:pt x="1784" y="2894"/>
                          </a:lnTo>
                          <a:lnTo>
                            <a:pt x="366" y="2067"/>
                          </a:lnTo>
                          <a:lnTo>
                            <a:pt x="366" y="1666"/>
                          </a:lnTo>
                          <a:lnTo>
                            <a:pt x="3013" y="142"/>
                          </a:lnTo>
                          <a:lnTo>
                            <a:pt x="274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9" name="Google Shape;2729;p36"/>
                    <p:cNvSpPr/>
                    <p:nvPr/>
                  </p:nvSpPr>
                  <p:spPr>
                    <a:xfrm>
                      <a:off x="9799138" y="-3402552"/>
                      <a:ext cx="727157" cy="667310"/>
                    </a:xfrm>
                    <a:custGeom>
                      <a:avLst/>
                      <a:gdLst/>
                      <a:ahLst/>
                      <a:cxnLst/>
                      <a:rect l="l" t="t" r="r" b="b"/>
                      <a:pathLst>
                        <a:path w="2588" h="2375" extrusionOk="0">
                          <a:moveTo>
                            <a:pt x="260" y="0"/>
                          </a:moveTo>
                          <a:lnTo>
                            <a:pt x="0" y="142"/>
                          </a:lnTo>
                          <a:lnTo>
                            <a:pt x="2221" y="1430"/>
                          </a:lnTo>
                          <a:lnTo>
                            <a:pt x="2221" y="2375"/>
                          </a:lnTo>
                          <a:lnTo>
                            <a:pt x="2588" y="2162"/>
                          </a:lnTo>
                          <a:lnTo>
                            <a:pt x="2588" y="1335"/>
                          </a:lnTo>
                          <a:lnTo>
                            <a:pt x="260"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0" name="Google Shape;2730;p36"/>
                    <p:cNvSpPr/>
                    <p:nvPr/>
                  </p:nvSpPr>
                  <p:spPr>
                    <a:xfrm>
                      <a:off x="9945244" y="-3492182"/>
                      <a:ext cx="796838" cy="630783"/>
                    </a:xfrm>
                    <a:custGeom>
                      <a:avLst/>
                      <a:gdLst/>
                      <a:ahLst/>
                      <a:cxnLst/>
                      <a:rect l="l" t="t" r="r" b="b"/>
                      <a:pathLst>
                        <a:path w="2836" h="2245" extrusionOk="0">
                          <a:moveTo>
                            <a:pt x="272" y="0"/>
                          </a:moveTo>
                          <a:lnTo>
                            <a:pt x="0" y="154"/>
                          </a:lnTo>
                          <a:lnTo>
                            <a:pt x="2469" y="1583"/>
                          </a:lnTo>
                          <a:lnTo>
                            <a:pt x="2469" y="2245"/>
                          </a:lnTo>
                          <a:lnTo>
                            <a:pt x="2835" y="2044"/>
                          </a:lnTo>
                          <a:lnTo>
                            <a:pt x="2835" y="1501"/>
                          </a:lnTo>
                          <a:lnTo>
                            <a:pt x="272"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1" name="Google Shape;2731;p36"/>
                    <p:cNvSpPr/>
                    <p:nvPr/>
                  </p:nvSpPr>
                  <p:spPr>
                    <a:xfrm>
                      <a:off x="9606672" y="-3312922"/>
                      <a:ext cx="634155" cy="727157"/>
                    </a:xfrm>
                    <a:custGeom>
                      <a:avLst/>
                      <a:gdLst/>
                      <a:ahLst/>
                      <a:cxnLst/>
                      <a:rect l="l" t="t" r="r" b="b"/>
                      <a:pathLst>
                        <a:path w="2257" h="2588" extrusionOk="0">
                          <a:moveTo>
                            <a:pt x="248" y="0"/>
                          </a:moveTo>
                          <a:lnTo>
                            <a:pt x="0" y="166"/>
                          </a:lnTo>
                          <a:lnTo>
                            <a:pt x="1501" y="1040"/>
                          </a:lnTo>
                          <a:lnTo>
                            <a:pt x="1501" y="2292"/>
                          </a:lnTo>
                          <a:lnTo>
                            <a:pt x="2008" y="2587"/>
                          </a:lnTo>
                          <a:lnTo>
                            <a:pt x="2257" y="2434"/>
                          </a:lnTo>
                          <a:lnTo>
                            <a:pt x="1867" y="2197"/>
                          </a:lnTo>
                          <a:lnTo>
                            <a:pt x="1867" y="945"/>
                          </a:lnTo>
                          <a:lnTo>
                            <a:pt x="248"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2" name="Google Shape;2732;p36"/>
                    <p:cNvSpPr/>
                    <p:nvPr/>
                  </p:nvSpPr>
                  <p:spPr>
                    <a:xfrm>
                      <a:off x="9404091" y="-3193509"/>
                      <a:ext cx="637527" cy="723785"/>
                    </a:xfrm>
                    <a:custGeom>
                      <a:avLst/>
                      <a:gdLst/>
                      <a:ahLst/>
                      <a:cxnLst/>
                      <a:rect l="l" t="t" r="r" b="b"/>
                      <a:pathLst>
                        <a:path w="2269" h="2576" extrusionOk="0">
                          <a:moveTo>
                            <a:pt x="249" y="0"/>
                          </a:moveTo>
                          <a:lnTo>
                            <a:pt x="1" y="154"/>
                          </a:lnTo>
                          <a:lnTo>
                            <a:pt x="1501" y="1028"/>
                          </a:lnTo>
                          <a:lnTo>
                            <a:pt x="1501" y="2280"/>
                          </a:lnTo>
                          <a:lnTo>
                            <a:pt x="1997" y="2576"/>
                          </a:lnTo>
                          <a:lnTo>
                            <a:pt x="2269" y="2422"/>
                          </a:lnTo>
                          <a:lnTo>
                            <a:pt x="1867" y="2186"/>
                          </a:lnTo>
                          <a:lnTo>
                            <a:pt x="1867" y="934"/>
                          </a:lnTo>
                          <a:lnTo>
                            <a:pt x="24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3" name="Google Shape;2733;p36"/>
                    <p:cNvSpPr/>
                    <p:nvPr/>
                  </p:nvSpPr>
                  <p:spPr>
                    <a:xfrm>
                      <a:off x="8717114" y="-3017621"/>
                      <a:ext cx="876353" cy="876634"/>
                    </a:xfrm>
                    <a:custGeom>
                      <a:avLst/>
                      <a:gdLst/>
                      <a:ahLst/>
                      <a:cxnLst/>
                      <a:rect l="l" t="t" r="r" b="b"/>
                      <a:pathLst>
                        <a:path w="3119" h="3120" extrusionOk="0">
                          <a:moveTo>
                            <a:pt x="1595" y="1"/>
                          </a:moveTo>
                          <a:lnTo>
                            <a:pt x="1347" y="142"/>
                          </a:lnTo>
                          <a:lnTo>
                            <a:pt x="1631" y="320"/>
                          </a:lnTo>
                          <a:lnTo>
                            <a:pt x="2765" y="969"/>
                          </a:lnTo>
                          <a:lnTo>
                            <a:pt x="2765" y="1371"/>
                          </a:lnTo>
                          <a:lnTo>
                            <a:pt x="0" y="2954"/>
                          </a:lnTo>
                          <a:lnTo>
                            <a:pt x="272" y="3119"/>
                          </a:lnTo>
                          <a:lnTo>
                            <a:pt x="3119" y="1465"/>
                          </a:lnTo>
                          <a:lnTo>
                            <a:pt x="3119" y="887"/>
                          </a:lnTo>
                          <a:lnTo>
                            <a:pt x="1890" y="166"/>
                          </a:lnTo>
                          <a:lnTo>
                            <a:pt x="1595"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4" name="Google Shape;2734;p36"/>
                    <p:cNvSpPr/>
                    <p:nvPr/>
                  </p:nvSpPr>
                  <p:spPr>
                    <a:xfrm>
                      <a:off x="9257986" y="-5367666"/>
                      <a:ext cx="697374" cy="690911"/>
                    </a:xfrm>
                    <a:custGeom>
                      <a:avLst/>
                      <a:gdLst/>
                      <a:ahLst/>
                      <a:cxnLst/>
                      <a:rect l="l" t="t" r="r" b="b"/>
                      <a:pathLst>
                        <a:path w="2482" h="2459" extrusionOk="0">
                          <a:moveTo>
                            <a:pt x="2210" y="1"/>
                          </a:moveTo>
                          <a:lnTo>
                            <a:pt x="1383" y="473"/>
                          </a:lnTo>
                          <a:lnTo>
                            <a:pt x="1383" y="1501"/>
                          </a:lnTo>
                          <a:lnTo>
                            <a:pt x="1" y="2304"/>
                          </a:lnTo>
                          <a:lnTo>
                            <a:pt x="261" y="2458"/>
                          </a:lnTo>
                          <a:lnTo>
                            <a:pt x="1761" y="1584"/>
                          </a:lnTo>
                          <a:lnTo>
                            <a:pt x="1761" y="568"/>
                          </a:lnTo>
                          <a:lnTo>
                            <a:pt x="2482" y="154"/>
                          </a:lnTo>
                          <a:lnTo>
                            <a:pt x="2210"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5" name="Google Shape;2735;p36"/>
                    <p:cNvSpPr/>
                    <p:nvPr/>
                  </p:nvSpPr>
                  <p:spPr>
                    <a:xfrm>
                      <a:off x="9520414" y="-5284498"/>
                      <a:ext cx="694002" cy="727157"/>
                    </a:xfrm>
                    <a:custGeom>
                      <a:avLst/>
                      <a:gdLst/>
                      <a:ahLst/>
                      <a:cxnLst/>
                      <a:rect l="l" t="t" r="r" b="b"/>
                      <a:pathLst>
                        <a:path w="2470" h="2588" extrusionOk="0">
                          <a:moveTo>
                            <a:pt x="2209" y="0"/>
                          </a:moveTo>
                          <a:lnTo>
                            <a:pt x="1382" y="485"/>
                          </a:lnTo>
                          <a:lnTo>
                            <a:pt x="1382" y="1630"/>
                          </a:lnTo>
                          <a:lnTo>
                            <a:pt x="0" y="2422"/>
                          </a:lnTo>
                          <a:lnTo>
                            <a:pt x="260" y="2587"/>
                          </a:lnTo>
                          <a:lnTo>
                            <a:pt x="1748" y="1713"/>
                          </a:lnTo>
                          <a:lnTo>
                            <a:pt x="1748" y="579"/>
                          </a:lnTo>
                          <a:lnTo>
                            <a:pt x="2469" y="154"/>
                          </a:lnTo>
                          <a:lnTo>
                            <a:pt x="220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6" name="Google Shape;2736;p36"/>
                    <p:cNvSpPr/>
                    <p:nvPr/>
                  </p:nvSpPr>
                  <p:spPr>
                    <a:xfrm>
                      <a:off x="9835665" y="-4843092"/>
                      <a:ext cx="1019368" cy="401791"/>
                    </a:xfrm>
                    <a:custGeom>
                      <a:avLst/>
                      <a:gdLst/>
                      <a:ahLst/>
                      <a:cxnLst/>
                      <a:rect l="l" t="t" r="r" b="b"/>
                      <a:pathLst>
                        <a:path w="3628" h="1430" extrusionOk="0">
                          <a:moveTo>
                            <a:pt x="3379" y="0"/>
                          </a:moveTo>
                          <a:lnTo>
                            <a:pt x="2552" y="473"/>
                          </a:lnTo>
                          <a:lnTo>
                            <a:pt x="1418" y="473"/>
                          </a:lnTo>
                          <a:lnTo>
                            <a:pt x="0" y="1288"/>
                          </a:lnTo>
                          <a:lnTo>
                            <a:pt x="248" y="1430"/>
                          </a:lnTo>
                          <a:lnTo>
                            <a:pt x="1560" y="674"/>
                          </a:lnTo>
                          <a:lnTo>
                            <a:pt x="2694" y="674"/>
                          </a:lnTo>
                          <a:lnTo>
                            <a:pt x="3627" y="142"/>
                          </a:lnTo>
                          <a:lnTo>
                            <a:pt x="337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7" name="Google Shape;2737;p36"/>
                    <p:cNvSpPr/>
                    <p:nvPr/>
                  </p:nvSpPr>
                  <p:spPr>
                    <a:xfrm>
                      <a:off x="9653033" y="-5018980"/>
                      <a:ext cx="913161" cy="531319"/>
                    </a:xfrm>
                    <a:custGeom>
                      <a:avLst/>
                      <a:gdLst/>
                      <a:ahLst/>
                      <a:cxnLst/>
                      <a:rect l="l" t="t" r="r" b="b"/>
                      <a:pathLst>
                        <a:path w="3250" h="1891" extrusionOk="0">
                          <a:moveTo>
                            <a:pt x="2978" y="0"/>
                          </a:moveTo>
                          <a:lnTo>
                            <a:pt x="1" y="1737"/>
                          </a:lnTo>
                          <a:lnTo>
                            <a:pt x="249" y="1890"/>
                          </a:lnTo>
                          <a:lnTo>
                            <a:pt x="3249" y="154"/>
                          </a:lnTo>
                          <a:lnTo>
                            <a:pt x="2978"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8" name="Google Shape;2738;p36"/>
                    <p:cNvSpPr/>
                    <p:nvPr/>
                  </p:nvSpPr>
                  <p:spPr>
                    <a:xfrm>
                      <a:off x="10061285" y="-4713564"/>
                      <a:ext cx="1022740" cy="405162"/>
                    </a:xfrm>
                    <a:custGeom>
                      <a:avLst/>
                      <a:gdLst/>
                      <a:ahLst/>
                      <a:cxnLst/>
                      <a:rect l="l" t="t" r="r" b="b"/>
                      <a:pathLst>
                        <a:path w="3640" h="1442" extrusionOk="0">
                          <a:moveTo>
                            <a:pt x="3367" y="0"/>
                          </a:moveTo>
                          <a:lnTo>
                            <a:pt x="2481" y="508"/>
                          </a:lnTo>
                          <a:lnTo>
                            <a:pt x="1347" y="508"/>
                          </a:lnTo>
                          <a:lnTo>
                            <a:pt x="1" y="1276"/>
                          </a:lnTo>
                          <a:lnTo>
                            <a:pt x="249" y="1441"/>
                          </a:lnTo>
                          <a:lnTo>
                            <a:pt x="1501" y="721"/>
                          </a:lnTo>
                          <a:lnTo>
                            <a:pt x="2635" y="721"/>
                          </a:lnTo>
                          <a:lnTo>
                            <a:pt x="3639" y="142"/>
                          </a:lnTo>
                          <a:lnTo>
                            <a:pt x="3367"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9" name="Google Shape;2739;p36"/>
                    <p:cNvSpPr/>
                    <p:nvPr/>
                  </p:nvSpPr>
                  <p:spPr>
                    <a:xfrm>
                      <a:off x="10270329" y="-4547791"/>
                      <a:ext cx="1099164" cy="358802"/>
                    </a:xfrm>
                    <a:custGeom>
                      <a:avLst/>
                      <a:gdLst/>
                      <a:ahLst/>
                      <a:cxnLst/>
                      <a:rect l="l" t="t" r="r" b="b"/>
                      <a:pathLst>
                        <a:path w="3912" h="1277" extrusionOk="0">
                          <a:moveTo>
                            <a:pt x="3651" y="1"/>
                          </a:moveTo>
                          <a:lnTo>
                            <a:pt x="3084" y="320"/>
                          </a:lnTo>
                          <a:lnTo>
                            <a:pt x="1407" y="320"/>
                          </a:lnTo>
                          <a:lnTo>
                            <a:pt x="1" y="1135"/>
                          </a:lnTo>
                          <a:lnTo>
                            <a:pt x="261" y="1277"/>
                          </a:lnTo>
                          <a:lnTo>
                            <a:pt x="1548" y="544"/>
                          </a:lnTo>
                          <a:lnTo>
                            <a:pt x="3238" y="544"/>
                          </a:lnTo>
                          <a:lnTo>
                            <a:pt x="3911" y="142"/>
                          </a:lnTo>
                          <a:lnTo>
                            <a:pt x="3651"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0" name="Google Shape;2740;p36"/>
                    <p:cNvSpPr/>
                    <p:nvPr/>
                  </p:nvSpPr>
                  <p:spPr>
                    <a:xfrm>
                      <a:off x="10482744" y="-4348583"/>
                      <a:ext cx="1832503" cy="558011"/>
                    </a:xfrm>
                    <a:custGeom>
                      <a:avLst/>
                      <a:gdLst/>
                      <a:ahLst/>
                      <a:cxnLst/>
                      <a:rect l="l" t="t" r="r" b="b"/>
                      <a:pathLst>
                        <a:path w="6522" h="1986" extrusionOk="0">
                          <a:moveTo>
                            <a:pt x="1478" y="1"/>
                          </a:moveTo>
                          <a:lnTo>
                            <a:pt x="1" y="851"/>
                          </a:lnTo>
                          <a:lnTo>
                            <a:pt x="249" y="1005"/>
                          </a:lnTo>
                          <a:lnTo>
                            <a:pt x="1619" y="201"/>
                          </a:lnTo>
                          <a:lnTo>
                            <a:pt x="3191" y="201"/>
                          </a:lnTo>
                          <a:lnTo>
                            <a:pt x="6274" y="1985"/>
                          </a:lnTo>
                          <a:lnTo>
                            <a:pt x="6522" y="1843"/>
                          </a:lnTo>
                          <a:lnTo>
                            <a:pt x="3332"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1" name="Google Shape;2741;p36"/>
                    <p:cNvSpPr/>
                    <p:nvPr/>
                  </p:nvSpPr>
                  <p:spPr>
                    <a:xfrm>
                      <a:off x="10652170" y="-4209221"/>
                      <a:ext cx="1523714" cy="501536"/>
                    </a:xfrm>
                    <a:custGeom>
                      <a:avLst/>
                      <a:gdLst/>
                      <a:ahLst/>
                      <a:cxnLst/>
                      <a:rect l="l" t="t" r="r" b="b"/>
                      <a:pathLst>
                        <a:path w="5423" h="1785" extrusionOk="0">
                          <a:moveTo>
                            <a:pt x="1394" y="1"/>
                          </a:moveTo>
                          <a:lnTo>
                            <a:pt x="0" y="816"/>
                          </a:lnTo>
                          <a:lnTo>
                            <a:pt x="260" y="958"/>
                          </a:lnTo>
                          <a:lnTo>
                            <a:pt x="1560" y="213"/>
                          </a:lnTo>
                          <a:lnTo>
                            <a:pt x="2446" y="213"/>
                          </a:lnTo>
                          <a:lnTo>
                            <a:pt x="5163" y="1784"/>
                          </a:lnTo>
                          <a:lnTo>
                            <a:pt x="5423" y="1631"/>
                          </a:lnTo>
                          <a:lnTo>
                            <a:pt x="2599"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2" name="Google Shape;2742;p36"/>
                    <p:cNvSpPr/>
                    <p:nvPr/>
                  </p:nvSpPr>
                  <p:spPr>
                    <a:xfrm>
                      <a:off x="10303764" y="-3691391"/>
                      <a:ext cx="1151987" cy="398700"/>
                    </a:xfrm>
                    <a:custGeom>
                      <a:avLst/>
                      <a:gdLst/>
                      <a:ahLst/>
                      <a:cxnLst/>
                      <a:rect l="l" t="t" r="r" b="b"/>
                      <a:pathLst>
                        <a:path w="4100" h="1419" extrusionOk="0">
                          <a:moveTo>
                            <a:pt x="248" y="1"/>
                          </a:moveTo>
                          <a:lnTo>
                            <a:pt x="0" y="154"/>
                          </a:lnTo>
                          <a:lnTo>
                            <a:pt x="1240" y="875"/>
                          </a:lnTo>
                          <a:lnTo>
                            <a:pt x="2906" y="875"/>
                          </a:lnTo>
                          <a:lnTo>
                            <a:pt x="3839" y="1418"/>
                          </a:lnTo>
                          <a:lnTo>
                            <a:pt x="4099" y="1276"/>
                          </a:lnTo>
                          <a:lnTo>
                            <a:pt x="3060" y="674"/>
                          </a:lnTo>
                          <a:lnTo>
                            <a:pt x="1406" y="674"/>
                          </a:lnTo>
                          <a:lnTo>
                            <a:pt x="248"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3" name="Google Shape;2743;p36"/>
                    <p:cNvSpPr/>
                    <p:nvPr/>
                  </p:nvSpPr>
                  <p:spPr>
                    <a:xfrm>
                      <a:off x="10486115" y="-3817547"/>
                      <a:ext cx="1178680" cy="405162"/>
                    </a:xfrm>
                    <a:custGeom>
                      <a:avLst/>
                      <a:gdLst/>
                      <a:ahLst/>
                      <a:cxnLst/>
                      <a:rect l="l" t="t" r="r" b="b"/>
                      <a:pathLst>
                        <a:path w="4195" h="1442" extrusionOk="0">
                          <a:moveTo>
                            <a:pt x="261" y="1"/>
                          </a:moveTo>
                          <a:lnTo>
                            <a:pt x="1" y="142"/>
                          </a:lnTo>
                          <a:lnTo>
                            <a:pt x="1253" y="851"/>
                          </a:lnTo>
                          <a:lnTo>
                            <a:pt x="2919" y="851"/>
                          </a:lnTo>
                          <a:lnTo>
                            <a:pt x="3923" y="1442"/>
                          </a:lnTo>
                          <a:lnTo>
                            <a:pt x="4194" y="1300"/>
                          </a:lnTo>
                          <a:lnTo>
                            <a:pt x="3072" y="650"/>
                          </a:lnTo>
                          <a:lnTo>
                            <a:pt x="1395" y="650"/>
                          </a:lnTo>
                          <a:lnTo>
                            <a:pt x="261"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4" name="Google Shape;2744;p36"/>
                    <p:cNvSpPr/>
                    <p:nvPr/>
                  </p:nvSpPr>
                  <p:spPr>
                    <a:xfrm>
                      <a:off x="7747760" y="-3362654"/>
                      <a:ext cx="637527" cy="657476"/>
                    </a:xfrm>
                    <a:custGeom>
                      <a:avLst/>
                      <a:gdLst/>
                      <a:ahLst/>
                      <a:cxnLst/>
                      <a:rect l="l" t="t" r="r" b="b"/>
                      <a:pathLst>
                        <a:path w="2269" h="2340" extrusionOk="0">
                          <a:moveTo>
                            <a:pt x="2009" y="0"/>
                          </a:moveTo>
                          <a:lnTo>
                            <a:pt x="1879" y="71"/>
                          </a:lnTo>
                          <a:lnTo>
                            <a:pt x="521" y="862"/>
                          </a:lnTo>
                          <a:lnTo>
                            <a:pt x="521" y="1878"/>
                          </a:lnTo>
                          <a:lnTo>
                            <a:pt x="1" y="2185"/>
                          </a:lnTo>
                          <a:lnTo>
                            <a:pt x="249" y="2339"/>
                          </a:lnTo>
                          <a:lnTo>
                            <a:pt x="887" y="1961"/>
                          </a:lnTo>
                          <a:lnTo>
                            <a:pt x="887" y="945"/>
                          </a:lnTo>
                          <a:lnTo>
                            <a:pt x="2127" y="224"/>
                          </a:lnTo>
                          <a:lnTo>
                            <a:pt x="2269" y="154"/>
                          </a:lnTo>
                          <a:lnTo>
                            <a:pt x="200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5" name="Google Shape;2745;p36"/>
                    <p:cNvSpPr/>
                    <p:nvPr/>
                  </p:nvSpPr>
                  <p:spPr>
                    <a:xfrm>
                      <a:off x="7538717" y="-3498925"/>
                      <a:ext cx="611115" cy="677425"/>
                    </a:xfrm>
                    <a:custGeom>
                      <a:avLst/>
                      <a:gdLst/>
                      <a:ahLst/>
                      <a:cxnLst/>
                      <a:rect l="l" t="t" r="r" b="b"/>
                      <a:pathLst>
                        <a:path w="2175" h="2411" extrusionOk="0">
                          <a:moveTo>
                            <a:pt x="1926" y="1"/>
                          </a:moveTo>
                          <a:lnTo>
                            <a:pt x="1773" y="83"/>
                          </a:lnTo>
                          <a:lnTo>
                            <a:pt x="438" y="875"/>
                          </a:lnTo>
                          <a:lnTo>
                            <a:pt x="438" y="2009"/>
                          </a:lnTo>
                          <a:lnTo>
                            <a:pt x="1" y="2245"/>
                          </a:lnTo>
                          <a:lnTo>
                            <a:pt x="272" y="2411"/>
                          </a:lnTo>
                          <a:lnTo>
                            <a:pt x="804" y="2092"/>
                          </a:lnTo>
                          <a:lnTo>
                            <a:pt x="804" y="958"/>
                          </a:lnTo>
                          <a:lnTo>
                            <a:pt x="2044" y="237"/>
                          </a:lnTo>
                          <a:lnTo>
                            <a:pt x="2174" y="142"/>
                          </a:lnTo>
                          <a:lnTo>
                            <a:pt x="1926"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6" name="Google Shape;2746;p36"/>
                    <p:cNvSpPr/>
                    <p:nvPr/>
                  </p:nvSpPr>
                  <p:spPr>
                    <a:xfrm>
                      <a:off x="7870545" y="-3037570"/>
                      <a:ext cx="1026112" cy="405162"/>
                    </a:xfrm>
                    <a:custGeom>
                      <a:avLst/>
                      <a:gdLst/>
                      <a:ahLst/>
                      <a:cxnLst/>
                      <a:rect l="l" t="t" r="r" b="b"/>
                      <a:pathLst>
                        <a:path w="3652" h="1442" extrusionOk="0">
                          <a:moveTo>
                            <a:pt x="3403" y="1"/>
                          </a:moveTo>
                          <a:lnTo>
                            <a:pt x="3344" y="24"/>
                          </a:lnTo>
                          <a:lnTo>
                            <a:pt x="2092" y="745"/>
                          </a:lnTo>
                          <a:lnTo>
                            <a:pt x="946" y="745"/>
                          </a:lnTo>
                          <a:lnTo>
                            <a:pt x="1" y="1288"/>
                          </a:lnTo>
                          <a:lnTo>
                            <a:pt x="273" y="1442"/>
                          </a:lnTo>
                          <a:lnTo>
                            <a:pt x="1100" y="958"/>
                          </a:lnTo>
                          <a:lnTo>
                            <a:pt x="2234" y="958"/>
                          </a:lnTo>
                          <a:lnTo>
                            <a:pt x="3592" y="178"/>
                          </a:lnTo>
                          <a:lnTo>
                            <a:pt x="3651" y="142"/>
                          </a:lnTo>
                          <a:lnTo>
                            <a:pt x="3403"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7" name="Google Shape;2747;p36"/>
                    <p:cNvSpPr/>
                    <p:nvPr/>
                  </p:nvSpPr>
                  <p:spPr>
                    <a:xfrm>
                      <a:off x="6751994" y="-3661608"/>
                      <a:ext cx="1128948" cy="382123"/>
                    </a:xfrm>
                    <a:custGeom>
                      <a:avLst/>
                      <a:gdLst/>
                      <a:ahLst/>
                      <a:cxnLst/>
                      <a:rect l="l" t="t" r="r" b="b"/>
                      <a:pathLst>
                        <a:path w="4018" h="1360" extrusionOk="0">
                          <a:moveTo>
                            <a:pt x="3746" y="1"/>
                          </a:moveTo>
                          <a:lnTo>
                            <a:pt x="3604" y="95"/>
                          </a:lnTo>
                          <a:lnTo>
                            <a:pt x="2470" y="757"/>
                          </a:lnTo>
                          <a:lnTo>
                            <a:pt x="781" y="757"/>
                          </a:lnTo>
                          <a:lnTo>
                            <a:pt x="1" y="1194"/>
                          </a:lnTo>
                          <a:lnTo>
                            <a:pt x="249" y="1359"/>
                          </a:lnTo>
                          <a:lnTo>
                            <a:pt x="934" y="958"/>
                          </a:lnTo>
                          <a:lnTo>
                            <a:pt x="2612" y="958"/>
                          </a:lnTo>
                          <a:lnTo>
                            <a:pt x="3852" y="237"/>
                          </a:lnTo>
                          <a:lnTo>
                            <a:pt x="4017" y="154"/>
                          </a:lnTo>
                          <a:lnTo>
                            <a:pt x="3746"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748" name="Google Shape;2748;p36"/>
                  <p:cNvSpPr/>
                  <p:nvPr/>
                </p:nvSpPr>
                <p:spPr>
                  <a:xfrm>
                    <a:off x="6598965" y="-3776740"/>
                    <a:ext cx="1021412" cy="282279"/>
                  </a:xfrm>
                  <a:custGeom>
                    <a:avLst/>
                    <a:gdLst/>
                    <a:ahLst/>
                    <a:cxnLst/>
                    <a:rect l="l" t="t" r="r" b="b"/>
                    <a:pathLst>
                      <a:path w="4277" h="1182" extrusionOk="0">
                        <a:moveTo>
                          <a:pt x="4017" y="0"/>
                        </a:moveTo>
                        <a:lnTo>
                          <a:pt x="3887" y="71"/>
                        </a:lnTo>
                        <a:lnTo>
                          <a:pt x="2516" y="875"/>
                        </a:lnTo>
                        <a:lnTo>
                          <a:pt x="284" y="875"/>
                        </a:lnTo>
                        <a:lnTo>
                          <a:pt x="0" y="1028"/>
                        </a:lnTo>
                        <a:lnTo>
                          <a:pt x="272" y="1182"/>
                        </a:lnTo>
                        <a:lnTo>
                          <a:pt x="437" y="1075"/>
                        </a:lnTo>
                        <a:lnTo>
                          <a:pt x="2658" y="1075"/>
                        </a:lnTo>
                        <a:lnTo>
                          <a:pt x="4135" y="225"/>
                        </a:lnTo>
                        <a:lnTo>
                          <a:pt x="4277" y="142"/>
                        </a:lnTo>
                        <a:lnTo>
                          <a:pt x="4017"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749" name="Google Shape;2749;p36"/>
                <p:cNvSpPr/>
                <p:nvPr/>
              </p:nvSpPr>
              <p:spPr>
                <a:xfrm>
                  <a:off x="9098674" y="-3897062"/>
                  <a:ext cx="3326152" cy="2014854"/>
                </a:xfrm>
                <a:custGeom>
                  <a:avLst/>
                  <a:gdLst/>
                  <a:ahLst/>
                  <a:cxnLst/>
                  <a:rect l="l" t="t" r="r" b="b"/>
                  <a:pathLst>
                    <a:path w="11838" h="7171" extrusionOk="0">
                      <a:moveTo>
                        <a:pt x="11838" y="0"/>
                      </a:moveTo>
                      <a:lnTo>
                        <a:pt x="1" y="6875"/>
                      </a:lnTo>
                      <a:lnTo>
                        <a:pt x="1" y="7171"/>
                      </a:lnTo>
                      <a:lnTo>
                        <a:pt x="11838" y="307"/>
                      </a:lnTo>
                      <a:lnTo>
                        <a:pt x="11838"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0" name="Google Shape;2750;p36"/>
                <p:cNvSpPr/>
                <p:nvPr/>
              </p:nvSpPr>
              <p:spPr>
                <a:xfrm>
                  <a:off x="5759604" y="-3887249"/>
                  <a:ext cx="3342730" cy="2014854"/>
                </a:xfrm>
                <a:custGeom>
                  <a:avLst/>
                  <a:gdLst/>
                  <a:ahLst/>
                  <a:cxnLst/>
                  <a:rect l="l" t="t" r="r" b="b"/>
                  <a:pathLst>
                    <a:path w="11897" h="7171" extrusionOk="0">
                      <a:moveTo>
                        <a:pt x="1" y="0"/>
                      </a:moveTo>
                      <a:lnTo>
                        <a:pt x="1" y="307"/>
                      </a:lnTo>
                      <a:lnTo>
                        <a:pt x="11897" y="7171"/>
                      </a:lnTo>
                      <a:lnTo>
                        <a:pt x="11897" y="6875"/>
                      </a:lnTo>
                      <a:lnTo>
                        <a:pt x="1"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1" name="Google Shape;2751;p36"/>
                <p:cNvSpPr/>
                <p:nvPr/>
              </p:nvSpPr>
              <p:spPr>
                <a:xfrm>
                  <a:off x="9110448" y="-3887249"/>
                  <a:ext cx="3326152" cy="2014854"/>
                </a:xfrm>
                <a:custGeom>
                  <a:avLst/>
                  <a:gdLst/>
                  <a:ahLst/>
                  <a:cxnLst/>
                  <a:rect l="l" t="t" r="r" b="b"/>
                  <a:pathLst>
                    <a:path w="11838" h="7171" extrusionOk="0">
                      <a:moveTo>
                        <a:pt x="11838" y="0"/>
                      </a:moveTo>
                      <a:lnTo>
                        <a:pt x="1" y="6875"/>
                      </a:lnTo>
                      <a:lnTo>
                        <a:pt x="1" y="7171"/>
                      </a:lnTo>
                      <a:lnTo>
                        <a:pt x="11838" y="307"/>
                      </a:lnTo>
                      <a:lnTo>
                        <a:pt x="11838"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752" name="Google Shape;2752;p36"/>
              <p:cNvGrpSpPr/>
              <p:nvPr/>
            </p:nvGrpSpPr>
            <p:grpSpPr>
              <a:xfrm>
                <a:off x="8089717" y="-4595005"/>
                <a:ext cx="2008332" cy="1275914"/>
                <a:chOff x="8089717" y="-4595005"/>
                <a:chExt cx="2008332" cy="1275914"/>
              </a:xfrm>
            </p:grpSpPr>
            <p:sp>
              <p:nvSpPr>
                <p:cNvPr id="2753" name="Google Shape;2753;p36"/>
                <p:cNvSpPr/>
                <p:nvPr/>
              </p:nvSpPr>
              <p:spPr>
                <a:xfrm>
                  <a:off x="9941872" y="-3980229"/>
                  <a:ext cx="36807" cy="166336"/>
                </a:xfrm>
                <a:custGeom>
                  <a:avLst/>
                  <a:gdLst/>
                  <a:ahLst/>
                  <a:cxnLst/>
                  <a:rect l="l" t="t" r="r" b="b"/>
                  <a:pathLst>
                    <a:path w="131" h="592" extrusionOk="0">
                      <a:moveTo>
                        <a:pt x="130" y="1"/>
                      </a:moveTo>
                      <a:cubicBezTo>
                        <a:pt x="130" y="72"/>
                        <a:pt x="71" y="143"/>
                        <a:pt x="0" y="190"/>
                      </a:cubicBezTo>
                      <a:lnTo>
                        <a:pt x="0" y="591"/>
                      </a:lnTo>
                      <a:cubicBezTo>
                        <a:pt x="83" y="532"/>
                        <a:pt x="130" y="473"/>
                        <a:pt x="130" y="402"/>
                      </a:cubicBezTo>
                      <a:lnTo>
                        <a:pt x="130"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4" name="Google Shape;2754;p36"/>
                <p:cNvSpPr/>
                <p:nvPr/>
              </p:nvSpPr>
              <p:spPr>
                <a:xfrm>
                  <a:off x="8207150" y="-3980229"/>
                  <a:ext cx="38774" cy="166336"/>
                </a:xfrm>
                <a:custGeom>
                  <a:avLst/>
                  <a:gdLst/>
                  <a:ahLst/>
                  <a:cxnLst/>
                  <a:rect l="l" t="t" r="r" b="b"/>
                  <a:pathLst>
                    <a:path w="138" h="592" extrusionOk="0">
                      <a:moveTo>
                        <a:pt x="8" y="1"/>
                      </a:moveTo>
                      <a:cubicBezTo>
                        <a:pt x="1" y="22"/>
                        <a:pt x="1" y="44"/>
                        <a:pt x="8" y="65"/>
                      </a:cubicBezTo>
                      <a:lnTo>
                        <a:pt x="8" y="65"/>
                      </a:lnTo>
                      <a:lnTo>
                        <a:pt x="8" y="1"/>
                      </a:lnTo>
                      <a:close/>
                      <a:moveTo>
                        <a:pt x="8" y="65"/>
                      </a:moveTo>
                      <a:lnTo>
                        <a:pt x="8" y="402"/>
                      </a:lnTo>
                      <a:cubicBezTo>
                        <a:pt x="8" y="473"/>
                        <a:pt x="43" y="532"/>
                        <a:pt x="138" y="591"/>
                      </a:cubicBezTo>
                      <a:lnTo>
                        <a:pt x="138" y="190"/>
                      </a:lnTo>
                      <a:cubicBezTo>
                        <a:pt x="72" y="157"/>
                        <a:pt x="23" y="112"/>
                        <a:pt x="8" y="65"/>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5" name="Google Shape;2755;p36"/>
                <p:cNvSpPr/>
                <p:nvPr/>
              </p:nvSpPr>
              <p:spPr>
                <a:xfrm>
                  <a:off x="9193355" y="-3930501"/>
                  <a:ext cx="750478" cy="547896"/>
                </a:xfrm>
                <a:custGeom>
                  <a:avLst/>
                  <a:gdLst/>
                  <a:ahLst/>
                  <a:cxnLst/>
                  <a:rect l="l" t="t" r="r" b="b"/>
                  <a:pathLst>
                    <a:path w="2671" h="1950" extrusionOk="0">
                      <a:moveTo>
                        <a:pt x="2671" y="1"/>
                      </a:moveTo>
                      <a:lnTo>
                        <a:pt x="1" y="1548"/>
                      </a:lnTo>
                      <a:lnTo>
                        <a:pt x="1" y="1950"/>
                      </a:lnTo>
                      <a:lnTo>
                        <a:pt x="2671" y="402"/>
                      </a:lnTo>
                      <a:lnTo>
                        <a:pt x="2671"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6" name="Google Shape;2756;p36"/>
                <p:cNvSpPr/>
                <p:nvPr/>
              </p:nvSpPr>
              <p:spPr>
                <a:xfrm>
                  <a:off x="8245643" y="-3927126"/>
                  <a:ext cx="753849" cy="547896"/>
                </a:xfrm>
                <a:custGeom>
                  <a:avLst/>
                  <a:gdLst/>
                  <a:ahLst/>
                  <a:cxnLst/>
                  <a:rect l="l" t="t" r="r" b="b"/>
                  <a:pathLst>
                    <a:path w="2683" h="1950" extrusionOk="0">
                      <a:moveTo>
                        <a:pt x="1" y="1"/>
                      </a:moveTo>
                      <a:lnTo>
                        <a:pt x="1" y="402"/>
                      </a:lnTo>
                      <a:lnTo>
                        <a:pt x="2682" y="1950"/>
                      </a:lnTo>
                      <a:lnTo>
                        <a:pt x="2682" y="1548"/>
                      </a:lnTo>
                      <a:lnTo>
                        <a:pt x="1"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7" name="Google Shape;2757;p36"/>
                <p:cNvSpPr/>
                <p:nvPr/>
              </p:nvSpPr>
              <p:spPr>
                <a:xfrm>
                  <a:off x="8999210" y="-3492182"/>
                  <a:ext cx="189375" cy="135429"/>
                </a:xfrm>
                <a:custGeom>
                  <a:avLst/>
                  <a:gdLst/>
                  <a:ahLst/>
                  <a:cxnLst/>
                  <a:rect l="l" t="t" r="r" b="b"/>
                  <a:pathLst>
                    <a:path w="674" h="482" extrusionOk="0">
                      <a:moveTo>
                        <a:pt x="0" y="0"/>
                      </a:moveTo>
                      <a:lnTo>
                        <a:pt x="0" y="402"/>
                      </a:lnTo>
                      <a:cubicBezTo>
                        <a:pt x="89" y="455"/>
                        <a:pt x="207" y="482"/>
                        <a:pt x="328" y="482"/>
                      </a:cubicBezTo>
                      <a:cubicBezTo>
                        <a:pt x="449" y="482"/>
                        <a:pt x="573" y="455"/>
                        <a:pt x="674" y="402"/>
                      </a:cubicBezTo>
                      <a:lnTo>
                        <a:pt x="674" y="0"/>
                      </a:lnTo>
                      <a:cubicBezTo>
                        <a:pt x="579" y="59"/>
                        <a:pt x="458" y="89"/>
                        <a:pt x="337" y="89"/>
                      </a:cubicBezTo>
                      <a:cubicBezTo>
                        <a:pt x="216" y="89"/>
                        <a:pt x="95" y="59"/>
                        <a:pt x="0"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8" name="Google Shape;2758;p36"/>
                <p:cNvSpPr/>
                <p:nvPr/>
              </p:nvSpPr>
              <p:spPr>
                <a:xfrm>
                  <a:off x="9938500" y="-4079693"/>
                  <a:ext cx="36807" cy="116323"/>
                </a:xfrm>
                <a:custGeom>
                  <a:avLst/>
                  <a:gdLst/>
                  <a:ahLst/>
                  <a:cxnLst/>
                  <a:rect l="l" t="t" r="r" b="b"/>
                  <a:pathLst>
                    <a:path w="131" h="414" extrusionOk="0">
                      <a:moveTo>
                        <a:pt x="131" y="0"/>
                      </a:moveTo>
                      <a:cubicBezTo>
                        <a:pt x="131" y="59"/>
                        <a:pt x="83" y="130"/>
                        <a:pt x="1" y="189"/>
                      </a:cubicBezTo>
                      <a:lnTo>
                        <a:pt x="1" y="414"/>
                      </a:lnTo>
                      <a:cubicBezTo>
                        <a:pt x="83" y="355"/>
                        <a:pt x="131" y="296"/>
                        <a:pt x="131" y="225"/>
                      </a:cubicBezTo>
                      <a:lnTo>
                        <a:pt x="13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9" name="Google Shape;2759;p36"/>
                <p:cNvSpPr/>
                <p:nvPr/>
              </p:nvSpPr>
              <p:spPr>
                <a:xfrm>
                  <a:off x="8207150" y="-4079693"/>
                  <a:ext cx="38774" cy="116323"/>
                </a:xfrm>
                <a:custGeom>
                  <a:avLst/>
                  <a:gdLst/>
                  <a:ahLst/>
                  <a:cxnLst/>
                  <a:rect l="l" t="t" r="r" b="b"/>
                  <a:pathLst>
                    <a:path w="138" h="414" extrusionOk="0">
                      <a:moveTo>
                        <a:pt x="8" y="0"/>
                      </a:moveTo>
                      <a:cubicBezTo>
                        <a:pt x="1" y="18"/>
                        <a:pt x="1" y="37"/>
                        <a:pt x="8" y="57"/>
                      </a:cubicBezTo>
                      <a:lnTo>
                        <a:pt x="8" y="57"/>
                      </a:lnTo>
                      <a:lnTo>
                        <a:pt x="8" y="0"/>
                      </a:lnTo>
                      <a:close/>
                      <a:moveTo>
                        <a:pt x="8" y="57"/>
                      </a:moveTo>
                      <a:lnTo>
                        <a:pt x="8" y="225"/>
                      </a:lnTo>
                      <a:cubicBezTo>
                        <a:pt x="8" y="296"/>
                        <a:pt x="43" y="355"/>
                        <a:pt x="138" y="414"/>
                      </a:cubicBezTo>
                      <a:lnTo>
                        <a:pt x="138" y="189"/>
                      </a:lnTo>
                      <a:cubicBezTo>
                        <a:pt x="72" y="148"/>
                        <a:pt x="23" y="101"/>
                        <a:pt x="8" y="57"/>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0" name="Google Shape;2760;p36"/>
                <p:cNvSpPr/>
                <p:nvPr/>
              </p:nvSpPr>
              <p:spPr>
                <a:xfrm>
                  <a:off x="9188305" y="-4026589"/>
                  <a:ext cx="750478" cy="498164"/>
                </a:xfrm>
                <a:custGeom>
                  <a:avLst/>
                  <a:gdLst/>
                  <a:ahLst/>
                  <a:cxnLst/>
                  <a:rect l="l" t="t" r="r" b="b"/>
                  <a:pathLst>
                    <a:path w="2671" h="1773" extrusionOk="0">
                      <a:moveTo>
                        <a:pt x="2671" y="0"/>
                      </a:moveTo>
                      <a:lnTo>
                        <a:pt x="1" y="1548"/>
                      </a:lnTo>
                      <a:lnTo>
                        <a:pt x="1" y="1772"/>
                      </a:lnTo>
                      <a:lnTo>
                        <a:pt x="2671" y="225"/>
                      </a:lnTo>
                      <a:lnTo>
                        <a:pt x="267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1" name="Google Shape;2761;p36"/>
                <p:cNvSpPr/>
                <p:nvPr/>
              </p:nvSpPr>
              <p:spPr>
                <a:xfrm>
                  <a:off x="8249005" y="-4023214"/>
                  <a:ext cx="753849" cy="498164"/>
                </a:xfrm>
                <a:custGeom>
                  <a:avLst/>
                  <a:gdLst/>
                  <a:ahLst/>
                  <a:cxnLst/>
                  <a:rect l="l" t="t" r="r" b="b"/>
                  <a:pathLst>
                    <a:path w="2683" h="1773" extrusionOk="0">
                      <a:moveTo>
                        <a:pt x="1" y="0"/>
                      </a:moveTo>
                      <a:lnTo>
                        <a:pt x="1" y="225"/>
                      </a:lnTo>
                      <a:lnTo>
                        <a:pt x="2682" y="1772"/>
                      </a:lnTo>
                      <a:lnTo>
                        <a:pt x="2682" y="1548"/>
                      </a:lnTo>
                      <a:lnTo>
                        <a:pt x="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2" name="Google Shape;2762;p36"/>
                <p:cNvSpPr/>
                <p:nvPr/>
              </p:nvSpPr>
              <p:spPr>
                <a:xfrm>
                  <a:off x="8999210" y="-3591927"/>
                  <a:ext cx="189375" cy="85978"/>
                </a:xfrm>
                <a:custGeom>
                  <a:avLst/>
                  <a:gdLst/>
                  <a:ahLst/>
                  <a:cxnLst/>
                  <a:rect l="l" t="t" r="r" b="b"/>
                  <a:pathLst>
                    <a:path w="674" h="306" extrusionOk="0">
                      <a:moveTo>
                        <a:pt x="0" y="1"/>
                      </a:moveTo>
                      <a:lnTo>
                        <a:pt x="0" y="225"/>
                      </a:lnTo>
                      <a:cubicBezTo>
                        <a:pt x="89" y="279"/>
                        <a:pt x="207" y="305"/>
                        <a:pt x="328" y="305"/>
                      </a:cubicBezTo>
                      <a:cubicBezTo>
                        <a:pt x="449" y="305"/>
                        <a:pt x="573" y="279"/>
                        <a:pt x="674" y="225"/>
                      </a:cubicBezTo>
                      <a:lnTo>
                        <a:pt x="674" y="1"/>
                      </a:lnTo>
                      <a:cubicBezTo>
                        <a:pt x="579" y="54"/>
                        <a:pt x="455" y="81"/>
                        <a:pt x="333" y="81"/>
                      </a:cubicBezTo>
                      <a:cubicBezTo>
                        <a:pt x="210" y="81"/>
                        <a:pt x="89" y="54"/>
                        <a:pt x="0" y="1"/>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3" name="Google Shape;2763;p36"/>
                <p:cNvSpPr/>
                <p:nvPr/>
              </p:nvSpPr>
              <p:spPr>
                <a:xfrm>
                  <a:off x="8999210" y="-3486707"/>
                  <a:ext cx="189375" cy="135429"/>
                </a:xfrm>
                <a:custGeom>
                  <a:avLst/>
                  <a:gdLst/>
                  <a:ahLst/>
                  <a:cxnLst/>
                  <a:rect l="l" t="t" r="r" b="b"/>
                  <a:pathLst>
                    <a:path w="674" h="482" extrusionOk="0">
                      <a:moveTo>
                        <a:pt x="0" y="0"/>
                      </a:moveTo>
                      <a:lnTo>
                        <a:pt x="0" y="402"/>
                      </a:lnTo>
                      <a:cubicBezTo>
                        <a:pt x="89" y="455"/>
                        <a:pt x="207" y="482"/>
                        <a:pt x="328" y="482"/>
                      </a:cubicBezTo>
                      <a:cubicBezTo>
                        <a:pt x="449" y="482"/>
                        <a:pt x="573" y="455"/>
                        <a:pt x="674" y="402"/>
                      </a:cubicBezTo>
                      <a:lnTo>
                        <a:pt x="674" y="0"/>
                      </a:lnTo>
                      <a:cubicBezTo>
                        <a:pt x="579" y="59"/>
                        <a:pt x="458" y="89"/>
                        <a:pt x="337" y="89"/>
                      </a:cubicBezTo>
                      <a:cubicBezTo>
                        <a:pt x="216" y="89"/>
                        <a:pt x="95" y="59"/>
                        <a:pt x="0" y="0"/>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4" name="Google Shape;2764;p36"/>
                <p:cNvSpPr/>
                <p:nvPr/>
              </p:nvSpPr>
              <p:spPr>
                <a:xfrm>
                  <a:off x="8999210" y="-3586452"/>
                  <a:ext cx="189375" cy="85978"/>
                </a:xfrm>
                <a:custGeom>
                  <a:avLst/>
                  <a:gdLst/>
                  <a:ahLst/>
                  <a:cxnLst/>
                  <a:rect l="l" t="t" r="r" b="b"/>
                  <a:pathLst>
                    <a:path w="674" h="306" extrusionOk="0">
                      <a:moveTo>
                        <a:pt x="0" y="1"/>
                      </a:moveTo>
                      <a:lnTo>
                        <a:pt x="0" y="225"/>
                      </a:lnTo>
                      <a:cubicBezTo>
                        <a:pt x="89" y="279"/>
                        <a:pt x="207" y="305"/>
                        <a:pt x="328" y="305"/>
                      </a:cubicBezTo>
                      <a:cubicBezTo>
                        <a:pt x="449" y="305"/>
                        <a:pt x="573" y="279"/>
                        <a:pt x="674" y="225"/>
                      </a:cubicBezTo>
                      <a:lnTo>
                        <a:pt x="674" y="1"/>
                      </a:lnTo>
                      <a:cubicBezTo>
                        <a:pt x="579" y="54"/>
                        <a:pt x="455" y="81"/>
                        <a:pt x="333" y="81"/>
                      </a:cubicBezTo>
                      <a:cubicBezTo>
                        <a:pt x="210" y="81"/>
                        <a:pt x="89" y="54"/>
                        <a:pt x="0"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5" name="Google Shape;2765;p36"/>
                <p:cNvSpPr/>
                <p:nvPr/>
              </p:nvSpPr>
              <p:spPr>
                <a:xfrm>
                  <a:off x="8238893" y="-4025039"/>
                  <a:ext cx="753849" cy="498164"/>
                </a:xfrm>
                <a:custGeom>
                  <a:avLst/>
                  <a:gdLst/>
                  <a:ahLst/>
                  <a:cxnLst/>
                  <a:rect l="l" t="t" r="r" b="b"/>
                  <a:pathLst>
                    <a:path w="2683" h="1773" extrusionOk="0">
                      <a:moveTo>
                        <a:pt x="1" y="0"/>
                      </a:moveTo>
                      <a:lnTo>
                        <a:pt x="1" y="225"/>
                      </a:lnTo>
                      <a:lnTo>
                        <a:pt x="2682" y="1772"/>
                      </a:lnTo>
                      <a:lnTo>
                        <a:pt x="2682" y="1548"/>
                      </a:lnTo>
                      <a:lnTo>
                        <a:pt x="1" y="0"/>
                      </a:ln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2766" name="Google Shape;2766;p36"/>
                <p:cNvGrpSpPr/>
                <p:nvPr/>
              </p:nvGrpSpPr>
              <p:grpSpPr>
                <a:xfrm>
                  <a:off x="8089717" y="-3976838"/>
                  <a:ext cx="890882" cy="657747"/>
                  <a:chOff x="8089717" y="-3976838"/>
                  <a:chExt cx="890882" cy="657747"/>
                </a:xfrm>
              </p:grpSpPr>
              <p:grpSp>
                <p:nvGrpSpPr>
                  <p:cNvPr id="2767" name="Google Shape;2767;p36"/>
                  <p:cNvGrpSpPr/>
                  <p:nvPr/>
                </p:nvGrpSpPr>
                <p:grpSpPr>
                  <a:xfrm>
                    <a:off x="8089717" y="-3976838"/>
                    <a:ext cx="321994" cy="328872"/>
                    <a:chOff x="8089717" y="-3976838"/>
                    <a:chExt cx="321994" cy="328872"/>
                  </a:xfrm>
                </p:grpSpPr>
                <p:grpSp>
                  <p:nvGrpSpPr>
                    <p:cNvPr id="2768" name="Google Shape;2768;p36"/>
                    <p:cNvGrpSpPr/>
                    <p:nvPr/>
                  </p:nvGrpSpPr>
                  <p:grpSpPr>
                    <a:xfrm>
                      <a:off x="8089717" y="-3976838"/>
                      <a:ext cx="321994" cy="328872"/>
                      <a:chOff x="7874217" y="-3993288"/>
                      <a:chExt cx="321994" cy="328872"/>
                    </a:xfrm>
                  </p:grpSpPr>
                  <p:sp>
                    <p:nvSpPr>
                      <p:cNvPr id="2769" name="Google Shape;2769;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0" name="Google Shape;2770;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1" name="Google Shape;2771;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2" name="Google Shape;2772;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3" name="Google Shape;2773;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4" name="Google Shape;2774;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5" name="Google Shape;2775;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6" name="Google Shape;277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777" name="Google Shape;2777;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778" name="Google Shape;2778;p36"/>
                  <p:cNvGrpSpPr/>
                  <p:nvPr/>
                </p:nvGrpSpPr>
                <p:grpSpPr>
                  <a:xfrm>
                    <a:off x="8184531" y="-3922026"/>
                    <a:ext cx="321994" cy="328872"/>
                    <a:chOff x="8089717" y="-3976838"/>
                    <a:chExt cx="321994" cy="328872"/>
                  </a:xfrm>
                </p:grpSpPr>
                <p:grpSp>
                  <p:nvGrpSpPr>
                    <p:cNvPr id="2779" name="Google Shape;2779;p36"/>
                    <p:cNvGrpSpPr/>
                    <p:nvPr/>
                  </p:nvGrpSpPr>
                  <p:grpSpPr>
                    <a:xfrm>
                      <a:off x="8089717" y="-3976838"/>
                      <a:ext cx="321994" cy="328872"/>
                      <a:chOff x="7874217" y="-3993288"/>
                      <a:chExt cx="321994" cy="328872"/>
                    </a:xfrm>
                  </p:grpSpPr>
                  <p:sp>
                    <p:nvSpPr>
                      <p:cNvPr id="2780" name="Google Shape;2780;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1" name="Google Shape;2781;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2" name="Google Shape;2782;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3" name="Google Shape;2783;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4" name="Google Shape;2784;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5" name="Google Shape;2785;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6" name="Google Shape;2786;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7" name="Google Shape;278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788" name="Google Shape;2788;p36"/>
                    <p:cNvSpPr/>
                    <p:nvPr/>
                  </p:nvSpPr>
                  <p:spPr>
                    <a:xfrm>
                      <a:off x="8134591"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789" name="Google Shape;2789;p36"/>
                  <p:cNvGrpSpPr/>
                  <p:nvPr/>
                </p:nvGrpSpPr>
                <p:grpSpPr>
                  <a:xfrm>
                    <a:off x="8279346" y="-3867213"/>
                    <a:ext cx="321994" cy="328872"/>
                    <a:chOff x="8089717" y="-3976838"/>
                    <a:chExt cx="321994" cy="328872"/>
                  </a:xfrm>
                </p:grpSpPr>
                <p:grpSp>
                  <p:nvGrpSpPr>
                    <p:cNvPr id="2790" name="Google Shape;2790;p36"/>
                    <p:cNvGrpSpPr/>
                    <p:nvPr/>
                  </p:nvGrpSpPr>
                  <p:grpSpPr>
                    <a:xfrm>
                      <a:off x="8089717" y="-3976838"/>
                      <a:ext cx="321994" cy="328872"/>
                      <a:chOff x="7874217" y="-3993288"/>
                      <a:chExt cx="321994" cy="328872"/>
                    </a:xfrm>
                  </p:grpSpPr>
                  <p:sp>
                    <p:nvSpPr>
                      <p:cNvPr id="2791" name="Google Shape;2791;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2" name="Google Shape;2792;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3" name="Google Shape;2793;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4" name="Google Shape;2794;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5" name="Google Shape;2795;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6" name="Google Shape;2796;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7" name="Google Shape;2797;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8" name="Google Shape;2798;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799" name="Google Shape;2799;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00" name="Google Shape;2800;p36"/>
                  <p:cNvGrpSpPr/>
                  <p:nvPr/>
                </p:nvGrpSpPr>
                <p:grpSpPr>
                  <a:xfrm>
                    <a:off x="8374160" y="-3812401"/>
                    <a:ext cx="321994" cy="328872"/>
                    <a:chOff x="8089717" y="-3976838"/>
                    <a:chExt cx="321994" cy="328872"/>
                  </a:xfrm>
                </p:grpSpPr>
                <p:grpSp>
                  <p:nvGrpSpPr>
                    <p:cNvPr id="2801" name="Google Shape;2801;p36"/>
                    <p:cNvGrpSpPr/>
                    <p:nvPr/>
                  </p:nvGrpSpPr>
                  <p:grpSpPr>
                    <a:xfrm>
                      <a:off x="8089717" y="-3976838"/>
                      <a:ext cx="321994" cy="328872"/>
                      <a:chOff x="7874217" y="-3993288"/>
                      <a:chExt cx="321994" cy="328872"/>
                    </a:xfrm>
                  </p:grpSpPr>
                  <p:sp>
                    <p:nvSpPr>
                      <p:cNvPr id="2802" name="Google Shape;2802;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3" name="Google Shape;2803;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4" name="Google Shape;2804;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5" name="Google Shape;2805;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6" name="Google Shape;280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7" name="Google Shape;2807;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8" name="Google Shape;2808;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9" name="Google Shape;2809;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10" name="Google Shape;2810;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11" name="Google Shape;2811;p36"/>
                  <p:cNvGrpSpPr/>
                  <p:nvPr/>
                </p:nvGrpSpPr>
                <p:grpSpPr>
                  <a:xfrm>
                    <a:off x="8468975" y="-3757588"/>
                    <a:ext cx="321994" cy="328872"/>
                    <a:chOff x="8089717" y="-3976838"/>
                    <a:chExt cx="321994" cy="328872"/>
                  </a:xfrm>
                </p:grpSpPr>
                <p:grpSp>
                  <p:nvGrpSpPr>
                    <p:cNvPr id="2812" name="Google Shape;2812;p36"/>
                    <p:cNvGrpSpPr/>
                    <p:nvPr/>
                  </p:nvGrpSpPr>
                  <p:grpSpPr>
                    <a:xfrm>
                      <a:off x="8089717" y="-3976838"/>
                      <a:ext cx="321994" cy="328872"/>
                      <a:chOff x="7874217" y="-3993288"/>
                      <a:chExt cx="321994" cy="328872"/>
                    </a:xfrm>
                  </p:grpSpPr>
                  <p:sp>
                    <p:nvSpPr>
                      <p:cNvPr id="2813" name="Google Shape;2813;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4" name="Google Shape;2814;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5" name="Google Shape;2815;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6" name="Google Shape;2816;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7" name="Google Shape;281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8" name="Google Shape;2818;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9" name="Google Shape;2819;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0" name="Google Shape;2820;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21" name="Google Shape;2821;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22" name="Google Shape;2822;p36"/>
                  <p:cNvGrpSpPr/>
                  <p:nvPr/>
                </p:nvGrpSpPr>
                <p:grpSpPr>
                  <a:xfrm>
                    <a:off x="8563790" y="-3702776"/>
                    <a:ext cx="321994" cy="328872"/>
                    <a:chOff x="8089717" y="-3976838"/>
                    <a:chExt cx="321994" cy="328872"/>
                  </a:xfrm>
                </p:grpSpPr>
                <p:grpSp>
                  <p:nvGrpSpPr>
                    <p:cNvPr id="2823" name="Google Shape;2823;p36"/>
                    <p:cNvGrpSpPr/>
                    <p:nvPr/>
                  </p:nvGrpSpPr>
                  <p:grpSpPr>
                    <a:xfrm>
                      <a:off x="8089717" y="-3976838"/>
                      <a:ext cx="321994" cy="328872"/>
                      <a:chOff x="7874217" y="-3993288"/>
                      <a:chExt cx="321994" cy="328872"/>
                    </a:xfrm>
                  </p:grpSpPr>
                  <p:sp>
                    <p:nvSpPr>
                      <p:cNvPr id="2824" name="Google Shape;2824;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5" name="Google Shape;2825;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6" name="Google Shape;2826;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7" name="Google Shape;2827;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8" name="Google Shape;2828;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9" name="Google Shape;2829;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0" name="Google Shape;2830;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1" name="Google Shape;2831;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32" name="Google Shape;2832;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33" name="Google Shape;2833;p36"/>
                  <p:cNvGrpSpPr/>
                  <p:nvPr/>
                </p:nvGrpSpPr>
                <p:grpSpPr>
                  <a:xfrm>
                    <a:off x="8658604" y="-3647963"/>
                    <a:ext cx="321994" cy="328872"/>
                    <a:chOff x="8089717" y="-3976838"/>
                    <a:chExt cx="321994" cy="328872"/>
                  </a:xfrm>
                </p:grpSpPr>
                <p:grpSp>
                  <p:nvGrpSpPr>
                    <p:cNvPr id="2834" name="Google Shape;2834;p36"/>
                    <p:cNvGrpSpPr/>
                    <p:nvPr/>
                  </p:nvGrpSpPr>
                  <p:grpSpPr>
                    <a:xfrm>
                      <a:off x="8089717" y="-3976838"/>
                      <a:ext cx="321994" cy="328872"/>
                      <a:chOff x="7874217" y="-3993288"/>
                      <a:chExt cx="321994" cy="328872"/>
                    </a:xfrm>
                  </p:grpSpPr>
                  <p:sp>
                    <p:nvSpPr>
                      <p:cNvPr id="2835" name="Google Shape;2835;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6" name="Google Shape;2836;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7" name="Google Shape;2837;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8" name="Google Shape;2838;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9" name="Google Shape;2839;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40" name="Google Shape;2840;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41" name="Google Shape;2841;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42" name="Google Shape;2842;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43" name="Google Shape;2843;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grpSp>
              <p:nvGrpSpPr>
                <p:cNvPr id="2844" name="Google Shape;2844;p36"/>
                <p:cNvGrpSpPr/>
                <p:nvPr/>
              </p:nvGrpSpPr>
              <p:grpSpPr>
                <a:xfrm flipH="1">
                  <a:off x="9207167" y="-3976838"/>
                  <a:ext cx="890882" cy="657747"/>
                  <a:chOff x="8089717" y="-3976838"/>
                  <a:chExt cx="890882" cy="657747"/>
                </a:xfrm>
              </p:grpSpPr>
              <p:grpSp>
                <p:nvGrpSpPr>
                  <p:cNvPr id="2845" name="Google Shape;2845;p36"/>
                  <p:cNvGrpSpPr/>
                  <p:nvPr/>
                </p:nvGrpSpPr>
                <p:grpSpPr>
                  <a:xfrm>
                    <a:off x="8089717" y="-3976838"/>
                    <a:ext cx="321994" cy="328872"/>
                    <a:chOff x="8089717" y="-3976838"/>
                    <a:chExt cx="321994" cy="328872"/>
                  </a:xfrm>
                </p:grpSpPr>
                <p:grpSp>
                  <p:nvGrpSpPr>
                    <p:cNvPr id="2846" name="Google Shape;2846;p36"/>
                    <p:cNvGrpSpPr/>
                    <p:nvPr/>
                  </p:nvGrpSpPr>
                  <p:grpSpPr>
                    <a:xfrm>
                      <a:off x="8089717" y="-3976838"/>
                      <a:ext cx="321994" cy="328872"/>
                      <a:chOff x="7874217" y="-3993288"/>
                      <a:chExt cx="321994" cy="328872"/>
                    </a:xfrm>
                  </p:grpSpPr>
                  <p:sp>
                    <p:nvSpPr>
                      <p:cNvPr id="2847" name="Google Shape;2847;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48" name="Google Shape;2848;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49" name="Google Shape;2849;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0" name="Google Shape;2850;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1" name="Google Shape;2851;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2" name="Google Shape;2852;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3" name="Google Shape;2853;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4" name="Google Shape;2854;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55" name="Google Shape;2855;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56" name="Google Shape;2856;p36"/>
                  <p:cNvGrpSpPr/>
                  <p:nvPr/>
                </p:nvGrpSpPr>
                <p:grpSpPr>
                  <a:xfrm>
                    <a:off x="8184531" y="-3922026"/>
                    <a:ext cx="321994" cy="328872"/>
                    <a:chOff x="8089717" y="-3976838"/>
                    <a:chExt cx="321994" cy="328872"/>
                  </a:xfrm>
                </p:grpSpPr>
                <p:grpSp>
                  <p:nvGrpSpPr>
                    <p:cNvPr id="2857" name="Google Shape;2857;p36"/>
                    <p:cNvGrpSpPr/>
                    <p:nvPr/>
                  </p:nvGrpSpPr>
                  <p:grpSpPr>
                    <a:xfrm>
                      <a:off x="8089717" y="-3976838"/>
                      <a:ext cx="321994" cy="328872"/>
                      <a:chOff x="7874217" y="-3993288"/>
                      <a:chExt cx="321994" cy="328872"/>
                    </a:xfrm>
                  </p:grpSpPr>
                  <p:sp>
                    <p:nvSpPr>
                      <p:cNvPr id="2858" name="Google Shape;2858;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9" name="Google Shape;2859;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0" name="Google Shape;2860;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1" name="Google Shape;2861;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2" name="Google Shape;2862;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3" name="Google Shape;2863;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4" name="Google Shape;2864;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5" name="Google Shape;2865;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66" name="Google Shape;2866;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67" name="Google Shape;2867;p36"/>
                  <p:cNvGrpSpPr/>
                  <p:nvPr/>
                </p:nvGrpSpPr>
                <p:grpSpPr>
                  <a:xfrm>
                    <a:off x="8279346" y="-3867213"/>
                    <a:ext cx="321994" cy="328872"/>
                    <a:chOff x="8089717" y="-3976838"/>
                    <a:chExt cx="321994" cy="328872"/>
                  </a:xfrm>
                </p:grpSpPr>
                <p:grpSp>
                  <p:nvGrpSpPr>
                    <p:cNvPr id="2868" name="Google Shape;2868;p36"/>
                    <p:cNvGrpSpPr/>
                    <p:nvPr/>
                  </p:nvGrpSpPr>
                  <p:grpSpPr>
                    <a:xfrm>
                      <a:off x="8089717" y="-3976838"/>
                      <a:ext cx="321994" cy="328872"/>
                      <a:chOff x="7874217" y="-3993288"/>
                      <a:chExt cx="321994" cy="328872"/>
                    </a:xfrm>
                  </p:grpSpPr>
                  <p:sp>
                    <p:nvSpPr>
                      <p:cNvPr id="2869" name="Google Shape;2869;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0" name="Google Shape;2870;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1" name="Google Shape;2871;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2" name="Google Shape;2872;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3" name="Google Shape;2873;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4" name="Google Shape;2874;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5" name="Google Shape;2875;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6" name="Google Shape;287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77" name="Google Shape;2877;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78" name="Google Shape;2878;p36"/>
                  <p:cNvGrpSpPr/>
                  <p:nvPr/>
                </p:nvGrpSpPr>
                <p:grpSpPr>
                  <a:xfrm>
                    <a:off x="8374160" y="-3812401"/>
                    <a:ext cx="321994" cy="328872"/>
                    <a:chOff x="8089717" y="-3976838"/>
                    <a:chExt cx="321994" cy="328872"/>
                  </a:xfrm>
                </p:grpSpPr>
                <p:grpSp>
                  <p:nvGrpSpPr>
                    <p:cNvPr id="2879" name="Google Shape;2879;p36"/>
                    <p:cNvGrpSpPr/>
                    <p:nvPr/>
                  </p:nvGrpSpPr>
                  <p:grpSpPr>
                    <a:xfrm>
                      <a:off x="8089717" y="-3976838"/>
                      <a:ext cx="321994" cy="328872"/>
                      <a:chOff x="7874217" y="-3993288"/>
                      <a:chExt cx="321994" cy="328872"/>
                    </a:xfrm>
                  </p:grpSpPr>
                  <p:sp>
                    <p:nvSpPr>
                      <p:cNvPr id="2880" name="Google Shape;2880;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1" name="Google Shape;2881;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2" name="Google Shape;2882;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3" name="Google Shape;2883;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4" name="Google Shape;2884;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5" name="Google Shape;2885;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6" name="Google Shape;2886;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7" name="Google Shape;288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88" name="Google Shape;2888;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89" name="Google Shape;2889;p36"/>
                  <p:cNvGrpSpPr/>
                  <p:nvPr/>
                </p:nvGrpSpPr>
                <p:grpSpPr>
                  <a:xfrm>
                    <a:off x="8468975" y="-3757588"/>
                    <a:ext cx="321994" cy="328872"/>
                    <a:chOff x="8089717" y="-3976838"/>
                    <a:chExt cx="321994" cy="328872"/>
                  </a:xfrm>
                </p:grpSpPr>
                <p:grpSp>
                  <p:nvGrpSpPr>
                    <p:cNvPr id="2890" name="Google Shape;2890;p36"/>
                    <p:cNvGrpSpPr/>
                    <p:nvPr/>
                  </p:nvGrpSpPr>
                  <p:grpSpPr>
                    <a:xfrm>
                      <a:off x="8089717" y="-3976838"/>
                      <a:ext cx="321994" cy="328872"/>
                      <a:chOff x="7874217" y="-3993288"/>
                      <a:chExt cx="321994" cy="328872"/>
                    </a:xfrm>
                  </p:grpSpPr>
                  <p:sp>
                    <p:nvSpPr>
                      <p:cNvPr id="2891" name="Google Shape;2891;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2" name="Google Shape;2892;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3" name="Google Shape;2893;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4" name="Google Shape;2894;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5" name="Google Shape;2895;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6" name="Google Shape;2896;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7" name="Google Shape;2897;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8" name="Google Shape;2898;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99" name="Google Shape;2899;p36"/>
                    <p:cNvSpPr/>
                    <p:nvPr/>
                  </p:nvSpPr>
                  <p:spPr>
                    <a:xfrm>
                      <a:off x="8152425"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900" name="Google Shape;2900;p36"/>
                  <p:cNvGrpSpPr/>
                  <p:nvPr/>
                </p:nvGrpSpPr>
                <p:grpSpPr>
                  <a:xfrm>
                    <a:off x="8563790" y="-3702776"/>
                    <a:ext cx="321994" cy="328872"/>
                    <a:chOff x="8089717" y="-3976838"/>
                    <a:chExt cx="321994" cy="328872"/>
                  </a:xfrm>
                </p:grpSpPr>
                <p:grpSp>
                  <p:nvGrpSpPr>
                    <p:cNvPr id="2901" name="Google Shape;2901;p36"/>
                    <p:cNvGrpSpPr/>
                    <p:nvPr/>
                  </p:nvGrpSpPr>
                  <p:grpSpPr>
                    <a:xfrm>
                      <a:off x="8089717" y="-3976838"/>
                      <a:ext cx="321994" cy="328872"/>
                      <a:chOff x="7874217" y="-3993288"/>
                      <a:chExt cx="321994" cy="328872"/>
                    </a:xfrm>
                  </p:grpSpPr>
                  <p:sp>
                    <p:nvSpPr>
                      <p:cNvPr id="2902" name="Google Shape;2902;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3" name="Google Shape;2903;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4" name="Google Shape;2904;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5" name="Google Shape;2905;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6" name="Google Shape;290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7" name="Google Shape;2907;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8" name="Google Shape;2908;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9" name="Google Shape;2909;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910" name="Google Shape;2910;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911" name="Google Shape;2911;p36"/>
                  <p:cNvGrpSpPr/>
                  <p:nvPr/>
                </p:nvGrpSpPr>
                <p:grpSpPr>
                  <a:xfrm>
                    <a:off x="8658604" y="-3647963"/>
                    <a:ext cx="321994" cy="328872"/>
                    <a:chOff x="8089717" y="-3976838"/>
                    <a:chExt cx="321994" cy="328872"/>
                  </a:xfrm>
                </p:grpSpPr>
                <p:grpSp>
                  <p:nvGrpSpPr>
                    <p:cNvPr id="2912" name="Google Shape;2912;p36"/>
                    <p:cNvGrpSpPr/>
                    <p:nvPr/>
                  </p:nvGrpSpPr>
                  <p:grpSpPr>
                    <a:xfrm>
                      <a:off x="8089717" y="-3976838"/>
                      <a:ext cx="321994" cy="328872"/>
                      <a:chOff x="7874217" y="-3993288"/>
                      <a:chExt cx="321994" cy="328872"/>
                    </a:xfrm>
                  </p:grpSpPr>
                  <p:sp>
                    <p:nvSpPr>
                      <p:cNvPr id="2913" name="Google Shape;2913;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4" name="Google Shape;2914;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5" name="Google Shape;2915;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6" name="Google Shape;2916;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7" name="Google Shape;291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8" name="Google Shape;2918;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9" name="Google Shape;2919;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20" name="Google Shape;2920;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921" name="Google Shape;2921;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grpSp>
              <p:nvGrpSpPr>
                <p:cNvPr id="2922" name="Google Shape;2922;p36"/>
                <p:cNvGrpSpPr/>
                <p:nvPr/>
              </p:nvGrpSpPr>
              <p:grpSpPr>
                <a:xfrm>
                  <a:off x="8191061" y="-4595005"/>
                  <a:ext cx="1804055" cy="1024145"/>
                  <a:chOff x="8189448" y="-4492455"/>
                  <a:chExt cx="1804055" cy="1024145"/>
                </a:xfrm>
              </p:grpSpPr>
              <p:sp>
                <p:nvSpPr>
                  <p:cNvPr id="2923" name="Google Shape;2923;p36"/>
                  <p:cNvSpPr/>
                  <p:nvPr/>
                </p:nvSpPr>
                <p:spPr>
                  <a:xfrm>
                    <a:off x="8189448" y="-4491316"/>
                    <a:ext cx="1802439" cy="1021897"/>
                  </a:xfrm>
                  <a:custGeom>
                    <a:avLst/>
                    <a:gdLst/>
                    <a:ahLst/>
                    <a:cxnLst/>
                    <a:rect l="l" t="t" r="r" b="b"/>
                    <a:pathLst>
                      <a:path w="6415" h="3637" extrusionOk="0">
                        <a:moveTo>
                          <a:pt x="3206" y="1"/>
                        </a:moveTo>
                        <a:cubicBezTo>
                          <a:pt x="3086" y="1"/>
                          <a:pt x="2965" y="24"/>
                          <a:pt x="2871" y="71"/>
                        </a:cubicBezTo>
                        <a:lnTo>
                          <a:pt x="201" y="1631"/>
                        </a:lnTo>
                        <a:cubicBezTo>
                          <a:pt x="0" y="1725"/>
                          <a:pt x="0" y="1902"/>
                          <a:pt x="201" y="2009"/>
                        </a:cubicBezTo>
                        <a:lnTo>
                          <a:pt x="2882" y="3556"/>
                        </a:lnTo>
                        <a:cubicBezTo>
                          <a:pt x="2971" y="3609"/>
                          <a:pt x="3089" y="3636"/>
                          <a:pt x="3209" y="3636"/>
                        </a:cubicBezTo>
                        <a:cubicBezTo>
                          <a:pt x="3328" y="3636"/>
                          <a:pt x="3449" y="3609"/>
                          <a:pt x="3544" y="3556"/>
                        </a:cubicBezTo>
                        <a:lnTo>
                          <a:pt x="6226" y="2009"/>
                        </a:lnTo>
                        <a:cubicBezTo>
                          <a:pt x="6415" y="1902"/>
                          <a:pt x="6415" y="1725"/>
                          <a:pt x="6226" y="1631"/>
                        </a:cubicBezTo>
                        <a:lnTo>
                          <a:pt x="3532" y="71"/>
                        </a:lnTo>
                        <a:cubicBezTo>
                          <a:pt x="3444" y="24"/>
                          <a:pt x="3325" y="1"/>
                          <a:pt x="3206" y="1"/>
                        </a:cubicBez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2924" name="Google Shape;2924;p36"/>
                  <p:cNvGrpSpPr/>
                  <p:nvPr/>
                </p:nvGrpSpPr>
                <p:grpSpPr>
                  <a:xfrm>
                    <a:off x="8191064" y="-4492455"/>
                    <a:ext cx="1802439" cy="1024145"/>
                    <a:chOff x="8121364" y="-4667505"/>
                    <a:chExt cx="1802439" cy="1024145"/>
                  </a:xfrm>
                </p:grpSpPr>
                <p:sp>
                  <p:nvSpPr>
                    <p:cNvPr id="2925" name="Google Shape;2925;p36"/>
                    <p:cNvSpPr/>
                    <p:nvPr/>
                  </p:nvSpPr>
                  <p:spPr>
                    <a:xfrm>
                      <a:off x="8121364" y="-4667505"/>
                      <a:ext cx="1802439" cy="1024145"/>
                    </a:xfrm>
                    <a:custGeom>
                      <a:avLst/>
                      <a:gdLst/>
                      <a:ahLst/>
                      <a:cxnLst/>
                      <a:rect l="l" t="t" r="r" b="b"/>
                      <a:pathLst>
                        <a:path w="6415" h="3645" extrusionOk="0">
                          <a:moveTo>
                            <a:pt x="3206" y="0"/>
                          </a:moveTo>
                          <a:cubicBezTo>
                            <a:pt x="3086" y="0"/>
                            <a:pt x="2965" y="27"/>
                            <a:pt x="2871" y="80"/>
                          </a:cubicBezTo>
                          <a:lnTo>
                            <a:pt x="201" y="1628"/>
                          </a:lnTo>
                          <a:cubicBezTo>
                            <a:pt x="0" y="1734"/>
                            <a:pt x="0" y="1911"/>
                            <a:pt x="201" y="2018"/>
                          </a:cubicBezTo>
                          <a:lnTo>
                            <a:pt x="2882" y="3565"/>
                          </a:lnTo>
                          <a:cubicBezTo>
                            <a:pt x="2971" y="3618"/>
                            <a:pt x="3089" y="3645"/>
                            <a:pt x="3209" y="3645"/>
                          </a:cubicBezTo>
                          <a:cubicBezTo>
                            <a:pt x="3328" y="3645"/>
                            <a:pt x="3449" y="3618"/>
                            <a:pt x="3544" y="3565"/>
                          </a:cubicBezTo>
                          <a:lnTo>
                            <a:pt x="6226" y="2018"/>
                          </a:lnTo>
                          <a:cubicBezTo>
                            <a:pt x="6415" y="1911"/>
                            <a:pt x="6415" y="1734"/>
                            <a:pt x="6226" y="1628"/>
                          </a:cubicBezTo>
                          <a:lnTo>
                            <a:pt x="3532" y="80"/>
                          </a:lnTo>
                          <a:cubicBezTo>
                            <a:pt x="3444" y="27"/>
                            <a:pt x="3325" y="0"/>
                            <a:pt x="3206" y="0"/>
                          </a:cubicBez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26" name="Google Shape;2926;p36"/>
                    <p:cNvSpPr/>
                    <p:nvPr/>
                  </p:nvSpPr>
                  <p:spPr>
                    <a:xfrm>
                      <a:off x="8783258" y="-4528987"/>
                      <a:ext cx="866800" cy="501536"/>
                    </a:xfrm>
                    <a:custGeom>
                      <a:avLst/>
                      <a:gdLst/>
                      <a:ahLst/>
                      <a:cxnLst/>
                      <a:rect l="l" t="t" r="r" b="b"/>
                      <a:pathLst>
                        <a:path w="3085" h="1785" extrusionOk="0">
                          <a:moveTo>
                            <a:pt x="521" y="1"/>
                          </a:moveTo>
                          <a:lnTo>
                            <a:pt x="1" y="296"/>
                          </a:lnTo>
                          <a:lnTo>
                            <a:pt x="2588" y="1784"/>
                          </a:lnTo>
                          <a:lnTo>
                            <a:pt x="3084" y="1489"/>
                          </a:lnTo>
                          <a:lnTo>
                            <a:pt x="521"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27" name="Google Shape;2927;p36"/>
                    <p:cNvSpPr/>
                    <p:nvPr/>
                  </p:nvSpPr>
                  <p:spPr>
                    <a:xfrm>
                      <a:off x="8647267" y="-4416036"/>
                      <a:ext cx="813415" cy="468100"/>
                    </a:xfrm>
                    <a:custGeom>
                      <a:avLst/>
                      <a:gdLst/>
                      <a:ahLst/>
                      <a:cxnLst/>
                      <a:rect l="l" t="t" r="r" b="b"/>
                      <a:pathLst>
                        <a:path w="2895" h="1666" extrusionOk="0">
                          <a:moveTo>
                            <a:pt x="308" y="0"/>
                          </a:moveTo>
                          <a:lnTo>
                            <a:pt x="0" y="178"/>
                          </a:lnTo>
                          <a:lnTo>
                            <a:pt x="2588" y="1666"/>
                          </a:lnTo>
                          <a:lnTo>
                            <a:pt x="2895" y="1489"/>
                          </a:lnTo>
                          <a:lnTo>
                            <a:pt x="308"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28" name="Google Shape;2928;p36"/>
                    <p:cNvSpPr/>
                    <p:nvPr/>
                  </p:nvSpPr>
                  <p:spPr>
                    <a:xfrm>
                      <a:off x="8358428" y="-4246891"/>
                      <a:ext cx="806953" cy="468381"/>
                    </a:xfrm>
                    <a:custGeom>
                      <a:avLst/>
                      <a:gdLst/>
                      <a:ahLst/>
                      <a:cxnLst/>
                      <a:rect l="l" t="t" r="r" b="b"/>
                      <a:pathLst>
                        <a:path w="2872" h="1667" extrusionOk="0">
                          <a:moveTo>
                            <a:pt x="296" y="1"/>
                          </a:moveTo>
                          <a:lnTo>
                            <a:pt x="1" y="178"/>
                          </a:lnTo>
                          <a:lnTo>
                            <a:pt x="2564" y="1666"/>
                          </a:lnTo>
                          <a:lnTo>
                            <a:pt x="2871" y="1489"/>
                          </a:lnTo>
                          <a:lnTo>
                            <a:pt x="296"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29" name="Google Shape;2929;p36"/>
                    <p:cNvSpPr/>
                    <p:nvPr/>
                  </p:nvSpPr>
                  <p:spPr>
                    <a:xfrm>
                      <a:off x="8501162" y="-4329778"/>
                      <a:ext cx="388585" cy="225902"/>
                    </a:xfrm>
                    <a:custGeom>
                      <a:avLst/>
                      <a:gdLst/>
                      <a:ahLst/>
                      <a:cxnLst/>
                      <a:rect l="l" t="t" r="r" b="b"/>
                      <a:pathLst>
                        <a:path w="1383" h="804" extrusionOk="0">
                          <a:moveTo>
                            <a:pt x="320" y="0"/>
                          </a:moveTo>
                          <a:lnTo>
                            <a:pt x="1" y="178"/>
                          </a:lnTo>
                          <a:lnTo>
                            <a:pt x="1088" y="804"/>
                          </a:lnTo>
                          <a:lnTo>
                            <a:pt x="1383" y="627"/>
                          </a:lnTo>
                          <a:lnTo>
                            <a:pt x="32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0" name="Google Shape;2930;p36"/>
                    <p:cNvSpPr/>
                    <p:nvPr/>
                  </p:nvSpPr>
                  <p:spPr>
                    <a:xfrm>
                      <a:off x="8925992" y="-4084209"/>
                      <a:ext cx="385494" cy="219440"/>
                    </a:xfrm>
                    <a:custGeom>
                      <a:avLst/>
                      <a:gdLst/>
                      <a:ahLst/>
                      <a:cxnLst/>
                      <a:rect l="l" t="t" r="r" b="b"/>
                      <a:pathLst>
                        <a:path w="1372" h="781" extrusionOk="0">
                          <a:moveTo>
                            <a:pt x="308" y="1"/>
                          </a:moveTo>
                          <a:lnTo>
                            <a:pt x="1" y="166"/>
                          </a:lnTo>
                          <a:lnTo>
                            <a:pt x="1076" y="780"/>
                          </a:lnTo>
                          <a:lnTo>
                            <a:pt x="1371" y="615"/>
                          </a:lnTo>
                          <a:lnTo>
                            <a:pt x="308"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grpSp>
        </p:grpSp>
        <p:grpSp>
          <p:nvGrpSpPr>
            <p:cNvPr id="2931" name="Google Shape;2931;p36"/>
            <p:cNvGrpSpPr/>
            <p:nvPr/>
          </p:nvGrpSpPr>
          <p:grpSpPr>
            <a:xfrm>
              <a:off x="5567592" y="2776196"/>
              <a:ext cx="304008" cy="564114"/>
              <a:chOff x="6058230" y="-2567239"/>
              <a:chExt cx="663194" cy="1230616"/>
            </a:xfrm>
          </p:grpSpPr>
          <p:sp>
            <p:nvSpPr>
              <p:cNvPr id="2932" name="Google Shape;2932;p36"/>
              <p:cNvSpPr/>
              <p:nvPr/>
            </p:nvSpPr>
            <p:spPr>
              <a:xfrm>
                <a:off x="6176683" y="-2305973"/>
                <a:ext cx="412195" cy="969350"/>
              </a:xfrm>
              <a:custGeom>
                <a:avLst/>
                <a:gdLst/>
                <a:ahLst/>
                <a:cxnLst/>
                <a:rect l="l" t="t" r="r" b="b"/>
                <a:pathLst>
                  <a:path w="1726" h="4059" extrusionOk="0">
                    <a:moveTo>
                      <a:pt x="442" y="0"/>
                    </a:moveTo>
                    <a:cubicBezTo>
                      <a:pt x="366" y="0"/>
                      <a:pt x="297" y="19"/>
                      <a:pt x="237" y="54"/>
                    </a:cubicBezTo>
                    <a:cubicBezTo>
                      <a:pt x="83" y="148"/>
                      <a:pt x="0" y="325"/>
                      <a:pt x="0" y="538"/>
                    </a:cubicBezTo>
                    <a:lnTo>
                      <a:pt x="0" y="3078"/>
                    </a:lnTo>
                    <a:cubicBezTo>
                      <a:pt x="0" y="3137"/>
                      <a:pt x="36" y="3184"/>
                      <a:pt x="95" y="3184"/>
                    </a:cubicBezTo>
                    <a:cubicBezTo>
                      <a:pt x="154" y="3184"/>
                      <a:pt x="201" y="3137"/>
                      <a:pt x="201" y="3078"/>
                    </a:cubicBezTo>
                    <a:lnTo>
                      <a:pt x="201" y="538"/>
                    </a:lnTo>
                    <a:cubicBezTo>
                      <a:pt x="201" y="396"/>
                      <a:pt x="260" y="278"/>
                      <a:pt x="331" y="231"/>
                    </a:cubicBezTo>
                    <a:cubicBezTo>
                      <a:pt x="360" y="214"/>
                      <a:pt x="394" y="206"/>
                      <a:pt x="431" y="206"/>
                    </a:cubicBezTo>
                    <a:cubicBezTo>
                      <a:pt x="499" y="206"/>
                      <a:pt x="578" y="232"/>
                      <a:pt x="662" y="278"/>
                    </a:cubicBezTo>
                    <a:lnTo>
                      <a:pt x="945" y="444"/>
                    </a:lnTo>
                    <a:cubicBezTo>
                      <a:pt x="1252" y="621"/>
                      <a:pt x="1501" y="1058"/>
                      <a:pt x="1501" y="1412"/>
                    </a:cubicBezTo>
                    <a:lnTo>
                      <a:pt x="1501" y="3952"/>
                    </a:lnTo>
                    <a:cubicBezTo>
                      <a:pt x="1501" y="4011"/>
                      <a:pt x="1548" y="4058"/>
                      <a:pt x="1607" y="4058"/>
                    </a:cubicBezTo>
                    <a:cubicBezTo>
                      <a:pt x="1666" y="4058"/>
                      <a:pt x="1713" y="4011"/>
                      <a:pt x="1725" y="3952"/>
                    </a:cubicBezTo>
                    <a:lnTo>
                      <a:pt x="1725" y="1412"/>
                    </a:lnTo>
                    <a:cubicBezTo>
                      <a:pt x="1725" y="999"/>
                      <a:pt x="1430" y="467"/>
                      <a:pt x="1063" y="266"/>
                    </a:cubicBezTo>
                    <a:lnTo>
                      <a:pt x="780" y="101"/>
                    </a:lnTo>
                    <a:cubicBezTo>
                      <a:pt x="658" y="33"/>
                      <a:pt x="544" y="0"/>
                      <a:pt x="442"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3" name="Google Shape;2933;p36"/>
              <p:cNvSpPr/>
              <p:nvPr/>
            </p:nvSpPr>
            <p:spPr>
              <a:xfrm>
                <a:off x="6233060" y="-2053544"/>
                <a:ext cx="56599" cy="59465"/>
              </a:xfrm>
              <a:custGeom>
                <a:avLst/>
                <a:gdLst/>
                <a:ahLst/>
                <a:cxnLst/>
                <a:rect l="l" t="t" r="r" b="b"/>
                <a:pathLst>
                  <a:path w="237" h="249" extrusionOk="0">
                    <a:moveTo>
                      <a:pt x="237" y="1"/>
                    </a:moveTo>
                    <a:lnTo>
                      <a:pt x="71" y="107"/>
                    </a:lnTo>
                    <a:cubicBezTo>
                      <a:pt x="71" y="172"/>
                      <a:pt x="52" y="217"/>
                      <a:pt x="13" y="242"/>
                    </a:cubicBezTo>
                    <a:lnTo>
                      <a:pt x="13" y="242"/>
                    </a:lnTo>
                    <a:lnTo>
                      <a:pt x="166" y="154"/>
                    </a:lnTo>
                    <a:cubicBezTo>
                      <a:pt x="201" y="131"/>
                      <a:pt x="225" y="72"/>
                      <a:pt x="237" y="1"/>
                    </a:cubicBezTo>
                    <a:close/>
                    <a:moveTo>
                      <a:pt x="13" y="242"/>
                    </a:moveTo>
                    <a:lnTo>
                      <a:pt x="0" y="249"/>
                    </a:lnTo>
                    <a:cubicBezTo>
                      <a:pt x="5" y="247"/>
                      <a:pt x="9" y="244"/>
                      <a:pt x="13" y="242"/>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4" name="Google Shape;2934;p36"/>
              <p:cNvSpPr/>
              <p:nvPr/>
            </p:nvSpPr>
            <p:spPr>
              <a:xfrm>
                <a:off x="6233044" y="-2053544"/>
                <a:ext cx="56599" cy="59465"/>
              </a:xfrm>
              <a:custGeom>
                <a:avLst/>
                <a:gdLst/>
                <a:ahLst/>
                <a:cxnLst/>
                <a:rect l="l" t="t" r="r" b="b"/>
                <a:pathLst>
                  <a:path w="237" h="249" extrusionOk="0">
                    <a:moveTo>
                      <a:pt x="237" y="1"/>
                    </a:moveTo>
                    <a:lnTo>
                      <a:pt x="71" y="107"/>
                    </a:lnTo>
                    <a:cubicBezTo>
                      <a:pt x="71" y="178"/>
                      <a:pt x="36" y="225"/>
                      <a:pt x="1" y="249"/>
                    </a:cubicBezTo>
                    <a:lnTo>
                      <a:pt x="154" y="154"/>
                    </a:lnTo>
                    <a:cubicBezTo>
                      <a:pt x="201" y="131"/>
                      <a:pt x="237" y="72"/>
                      <a:pt x="237"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5" name="Google Shape;2935;p36"/>
              <p:cNvSpPr/>
              <p:nvPr/>
            </p:nvSpPr>
            <p:spPr>
              <a:xfrm>
                <a:off x="6250000" y="-2073127"/>
                <a:ext cx="39643" cy="45375"/>
              </a:xfrm>
              <a:custGeom>
                <a:avLst/>
                <a:gdLst/>
                <a:ahLst/>
                <a:cxnLst/>
                <a:rect l="l" t="t" r="r" b="b"/>
                <a:pathLst>
                  <a:path w="166" h="190" extrusionOk="0">
                    <a:moveTo>
                      <a:pt x="166" y="0"/>
                    </a:moveTo>
                    <a:lnTo>
                      <a:pt x="0" y="95"/>
                    </a:lnTo>
                    <a:lnTo>
                      <a:pt x="0" y="189"/>
                    </a:lnTo>
                    <a:lnTo>
                      <a:pt x="166" y="83"/>
                    </a:lnTo>
                    <a:lnTo>
                      <a:pt x="166" y="0"/>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6" name="Google Shape;2936;p36"/>
              <p:cNvSpPr/>
              <p:nvPr/>
            </p:nvSpPr>
            <p:spPr>
              <a:xfrm>
                <a:off x="6083545" y="-2567239"/>
                <a:ext cx="98869" cy="37255"/>
              </a:xfrm>
              <a:custGeom>
                <a:avLst/>
                <a:gdLst/>
                <a:ahLst/>
                <a:cxnLst/>
                <a:rect l="l" t="t" r="r" b="b"/>
                <a:pathLst>
                  <a:path w="414" h="156" extrusionOk="0">
                    <a:moveTo>
                      <a:pt x="22" y="118"/>
                    </a:moveTo>
                    <a:cubicBezTo>
                      <a:pt x="15" y="122"/>
                      <a:pt x="7" y="126"/>
                      <a:pt x="0" y="132"/>
                    </a:cubicBezTo>
                    <a:lnTo>
                      <a:pt x="22" y="118"/>
                    </a:lnTo>
                    <a:close/>
                    <a:moveTo>
                      <a:pt x="240" y="0"/>
                    </a:moveTo>
                    <a:cubicBezTo>
                      <a:pt x="212" y="0"/>
                      <a:pt x="188" y="8"/>
                      <a:pt x="166" y="26"/>
                    </a:cubicBezTo>
                    <a:lnTo>
                      <a:pt x="22" y="118"/>
                    </a:lnTo>
                    <a:lnTo>
                      <a:pt x="22" y="118"/>
                    </a:lnTo>
                    <a:cubicBezTo>
                      <a:pt x="42" y="108"/>
                      <a:pt x="65" y="103"/>
                      <a:pt x="90" y="103"/>
                    </a:cubicBezTo>
                    <a:cubicBezTo>
                      <a:pt x="138" y="103"/>
                      <a:pt x="193" y="121"/>
                      <a:pt x="249" y="155"/>
                    </a:cubicBezTo>
                    <a:lnTo>
                      <a:pt x="414" y="61"/>
                    </a:lnTo>
                    <a:cubicBezTo>
                      <a:pt x="347" y="24"/>
                      <a:pt x="289" y="0"/>
                      <a:pt x="240"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7" name="Google Shape;2937;p36"/>
              <p:cNvSpPr/>
              <p:nvPr/>
            </p:nvSpPr>
            <p:spPr>
              <a:xfrm>
                <a:off x="6083545" y="-2567000"/>
                <a:ext cx="56599" cy="31285"/>
              </a:xfrm>
              <a:custGeom>
                <a:avLst/>
                <a:gdLst/>
                <a:ahLst/>
                <a:cxnLst/>
                <a:rect l="l" t="t" r="r" b="b"/>
                <a:pathLst>
                  <a:path w="237" h="131" extrusionOk="0">
                    <a:moveTo>
                      <a:pt x="237" y="1"/>
                    </a:moveTo>
                    <a:cubicBezTo>
                      <a:pt x="213" y="13"/>
                      <a:pt x="178" y="13"/>
                      <a:pt x="166" y="25"/>
                    </a:cubicBezTo>
                    <a:lnTo>
                      <a:pt x="46" y="102"/>
                    </a:lnTo>
                    <a:lnTo>
                      <a:pt x="46" y="102"/>
                    </a:lnTo>
                    <a:cubicBezTo>
                      <a:pt x="55" y="98"/>
                      <a:pt x="64" y="95"/>
                      <a:pt x="71" y="95"/>
                    </a:cubicBezTo>
                    <a:lnTo>
                      <a:pt x="237" y="1"/>
                    </a:lnTo>
                    <a:close/>
                    <a:moveTo>
                      <a:pt x="46" y="102"/>
                    </a:moveTo>
                    <a:lnTo>
                      <a:pt x="46" y="102"/>
                    </a:lnTo>
                    <a:cubicBezTo>
                      <a:pt x="27" y="109"/>
                      <a:pt x="8" y="123"/>
                      <a:pt x="0" y="131"/>
                    </a:cubicBezTo>
                    <a:lnTo>
                      <a:pt x="46" y="102"/>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8" name="Google Shape;2938;p36"/>
              <p:cNvSpPr/>
              <p:nvPr/>
            </p:nvSpPr>
            <p:spPr>
              <a:xfrm>
                <a:off x="6100501" y="-2567000"/>
                <a:ext cx="67823" cy="28658"/>
              </a:xfrm>
              <a:custGeom>
                <a:avLst/>
                <a:gdLst/>
                <a:ahLst/>
                <a:cxnLst/>
                <a:rect l="l" t="t" r="r" b="b"/>
                <a:pathLst>
                  <a:path w="284" h="120" extrusionOk="0">
                    <a:moveTo>
                      <a:pt x="166" y="1"/>
                    </a:moveTo>
                    <a:lnTo>
                      <a:pt x="0" y="95"/>
                    </a:lnTo>
                    <a:cubicBezTo>
                      <a:pt x="36" y="95"/>
                      <a:pt x="83" y="95"/>
                      <a:pt x="118" y="119"/>
                    </a:cubicBezTo>
                    <a:lnTo>
                      <a:pt x="284" y="13"/>
                    </a:lnTo>
                    <a:cubicBezTo>
                      <a:pt x="237" y="1"/>
                      <a:pt x="189" y="1"/>
                      <a:pt x="166"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9" name="Google Shape;2939;p36"/>
              <p:cNvSpPr/>
              <p:nvPr/>
            </p:nvSpPr>
            <p:spPr>
              <a:xfrm>
                <a:off x="6125815" y="-2564135"/>
                <a:ext cx="56599" cy="31285"/>
              </a:xfrm>
              <a:custGeom>
                <a:avLst/>
                <a:gdLst/>
                <a:ahLst/>
                <a:cxnLst/>
                <a:rect l="l" t="t" r="r" b="b"/>
                <a:pathLst>
                  <a:path w="237" h="131" extrusionOk="0">
                    <a:moveTo>
                      <a:pt x="166" y="1"/>
                    </a:moveTo>
                    <a:lnTo>
                      <a:pt x="1" y="107"/>
                    </a:lnTo>
                    <a:cubicBezTo>
                      <a:pt x="36" y="119"/>
                      <a:pt x="48" y="119"/>
                      <a:pt x="72" y="131"/>
                    </a:cubicBezTo>
                    <a:lnTo>
                      <a:pt x="237" y="24"/>
                    </a:lnTo>
                    <a:cubicBezTo>
                      <a:pt x="213" y="13"/>
                      <a:pt x="178" y="13"/>
                      <a:pt x="166"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0" name="Google Shape;2940;p36"/>
              <p:cNvSpPr/>
              <p:nvPr/>
            </p:nvSpPr>
            <p:spPr>
              <a:xfrm>
                <a:off x="6585777" y="-1847445"/>
                <a:ext cx="56599" cy="59465"/>
              </a:xfrm>
              <a:custGeom>
                <a:avLst/>
                <a:gdLst/>
                <a:ahLst/>
                <a:cxnLst/>
                <a:rect l="l" t="t" r="r" b="b"/>
                <a:pathLst>
                  <a:path w="237" h="249" extrusionOk="0">
                    <a:moveTo>
                      <a:pt x="236" y="0"/>
                    </a:moveTo>
                    <a:lnTo>
                      <a:pt x="71" y="95"/>
                    </a:lnTo>
                    <a:cubicBezTo>
                      <a:pt x="71" y="177"/>
                      <a:pt x="36" y="213"/>
                      <a:pt x="0" y="248"/>
                    </a:cubicBezTo>
                    <a:lnTo>
                      <a:pt x="154" y="142"/>
                    </a:lnTo>
                    <a:cubicBezTo>
                      <a:pt x="201" y="118"/>
                      <a:pt x="236" y="71"/>
                      <a:pt x="236"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1" name="Google Shape;2941;p36"/>
              <p:cNvSpPr/>
              <p:nvPr/>
            </p:nvSpPr>
            <p:spPr>
              <a:xfrm>
                <a:off x="6585777" y="-1853176"/>
                <a:ext cx="56599" cy="62331"/>
              </a:xfrm>
              <a:custGeom>
                <a:avLst/>
                <a:gdLst/>
                <a:ahLst/>
                <a:cxnLst/>
                <a:rect l="l" t="t" r="r" b="b"/>
                <a:pathLst>
                  <a:path w="237" h="261" extrusionOk="0">
                    <a:moveTo>
                      <a:pt x="236" y="1"/>
                    </a:moveTo>
                    <a:lnTo>
                      <a:pt x="71" y="107"/>
                    </a:lnTo>
                    <a:cubicBezTo>
                      <a:pt x="71" y="176"/>
                      <a:pt x="37" y="234"/>
                      <a:pt x="3" y="259"/>
                    </a:cubicBezTo>
                    <a:lnTo>
                      <a:pt x="3" y="259"/>
                    </a:lnTo>
                    <a:lnTo>
                      <a:pt x="154" y="154"/>
                    </a:lnTo>
                    <a:cubicBezTo>
                      <a:pt x="201" y="142"/>
                      <a:pt x="236" y="83"/>
                      <a:pt x="236" y="1"/>
                    </a:cubicBezTo>
                    <a:close/>
                    <a:moveTo>
                      <a:pt x="3" y="259"/>
                    </a:moveTo>
                    <a:lnTo>
                      <a:pt x="0" y="261"/>
                    </a:lnTo>
                    <a:cubicBezTo>
                      <a:pt x="1" y="260"/>
                      <a:pt x="2" y="259"/>
                      <a:pt x="3" y="259"/>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2" name="Google Shape;2942;p36"/>
              <p:cNvSpPr/>
              <p:nvPr/>
            </p:nvSpPr>
            <p:spPr>
              <a:xfrm>
                <a:off x="6602733" y="-1870132"/>
                <a:ext cx="39643" cy="42509"/>
              </a:xfrm>
              <a:custGeom>
                <a:avLst/>
                <a:gdLst/>
                <a:ahLst/>
                <a:cxnLst/>
                <a:rect l="l" t="t" r="r" b="b"/>
                <a:pathLst>
                  <a:path w="166" h="178" extrusionOk="0">
                    <a:moveTo>
                      <a:pt x="165" y="1"/>
                    </a:moveTo>
                    <a:lnTo>
                      <a:pt x="0" y="95"/>
                    </a:lnTo>
                    <a:lnTo>
                      <a:pt x="0" y="178"/>
                    </a:lnTo>
                    <a:lnTo>
                      <a:pt x="165" y="95"/>
                    </a:lnTo>
                    <a:lnTo>
                      <a:pt x="165"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3" name="Google Shape;2943;p36"/>
              <p:cNvSpPr/>
              <p:nvPr/>
            </p:nvSpPr>
            <p:spPr>
              <a:xfrm>
                <a:off x="6659093" y="-1923627"/>
                <a:ext cx="62331" cy="79287"/>
              </a:xfrm>
              <a:custGeom>
                <a:avLst/>
                <a:gdLst/>
                <a:ahLst/>
                <a:cxnLst/>
                <a:rect l="l" t="t" r="r" b="b"/>
                <a:pathLst>
                  <a:path w="261" h="332" extrusionOk="0">
                    <a:moveTo>
                      <a:pt x="260" y="0"/>
                    </a:moveTo>
                    <a:lnTo>
                      <a:pt x="107" y="107"/>
                    </a:lnTo>
                    <a:cubicBezTo>
                      <a:pt x="107" y="208"/>
                      <a:pt x="64" y="288"/>
                      <a:pt x="8" y="326"/>
                    </a:cubicBezTo>
                    <a:lnTo>
                      <a:pt x="8" y="326"/>
                    </a:lnTo>
                    <a:lnTo>
                      <a:pt x="166" y="225"/>
                    </a:lnTo>
                    <a:cubicBezTo>
                      <a:pt x="225" y="201"/>
                      <a:pt x="260" y="118"/>
                      <a:pt x="260" y="0"/>
                    </a:cubicBezTo>
                    <a:close/>
                    <a:moveTo>
                      <a:pt x="8" y="326"/>
                    </a:moveTo>
                    <a:lnTo>
                      <a:pt x="0" y="331"/>
                    </a:lnTo>
                    <a:cubicBezTo>
                      <a:pt x="3" y="329"/>
                      <a:pt x="6" y="328"/>
                      <a:pt x="8" y="326"/>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4" name="Google Shape;2944;p36"/>
              <p:cNvSpPr/>
              <p:nvPr/>
            </p:nvSpPr>
            <p:spPr>
              <a:xfrm>
                <a:off x="6659093" y="-1923627"/>
                <a:ext cx="62331" cy="79287"/>
              </a:xfrm>
              <a:custGeom>
                <a:avLst/>
                <a:gdLst/>
                <a:ahLst/>
                <a:cxnLst/>
                <a:rect l="l" t="t" r="r" b="b"/>
                <a:pathLst>
                  <a:path w="261" h="332" extrusionOk="0">
                    <a:moveTo>
                      <a:pt x="260" y="0"/>
                    </a:moveTo>
                    <a:lnTo>
                      <a:pt x="107" y="107"/>
                    </a:lnTo>
                    <a:cubicBezTo>
                      <a:pt x="83" y="213"/>
                      <a:pt x="59" y="284"/>
                      <a:pt x="0" y="331"/>
                    </a:cubicBezTo>
                    <a:lnTo>
                      <a:pt x="166" y="225"/>
                    </a:lnTo>
                    <a:cubicBezTo>
                      <a:pt x="225" y="201"/>
                      <a:pt x="260" y="118"/>
                      <a:pt x="260"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5" name="Google Shape;2945;p36"/>
              <p:cNvSpPr/>
              <p:nvPr/>
            </p:nvSpPr>
            <p:spPr>
              <a:xfrm>
                <a:off x="6585777" y="-1850314"/>
                <a:ext cx="56599" cy="62331"/>
              </a:xfrm>
              <a:custGeom>
                <a:avLst/>
                <a:gdLst/>
                <a:ahLst/>
                <a:cxnLst/>
                <a:rect l="l" t="t" r="r" b="b"/>
                <a:pathLst>
                  <a:path w="237" h="261" extrusionOk="0">
                    <a:moveTo>
                      <a:pt x="236" y="1"/>
                    </a:moveTo>
                    <a:lnTo>
                      <a:pt x="71" y="107"/>
                    </a:lnTo>
                    <a:cubicBezTo>
                      <a:pt x="71" y="176"/>
                      <a:pt x="37" y="234"/>
                      <a:pt x="3" y="259"/>
                    </a:cubicBezTo>
                    <a:lnTo>
                      <a:pt x="3" y="259"/>
                    </a:lnTo>
                    <a:lnTo>
                      <a:pt x="154" y="154"/>
                    </a:lnTo>
                    <a:cubicBezTo>
                      <a:pt x="201" y="142"/>
                      <a:pt x="236" y="83"/>
                      <a:pt x="236" y="1"/>
                    </a:cubicBezTo>
                    <a:close/>
                    <a:moveTo>
                      <a:pt x="3" y="259"/>
                    </a:moveTo>
                    <a:lnTo>
                      <a:pt x="0" y="261"/>
                    </a:lnTo>
                    <a:cubicBezTo>
                      <a:pt x="1" y="260"/>
                      <a:pt x="2" y="259"/>
                      <a:pt x="3" y="259"/>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6" name="Google Shape;2946;p36"/>
              <p:cNvSpPr/>
              <p:nvPr/>
            </p:nvSpPr>
            <p:spPr>
              <a:xfrm>
                <a:off x="6684408" y="-2143817"/>
                <a:ext cx="37016" cy="245741"/>
              </a:xfrm>
              <a:custGeom>
                <a:avLst/>
                <a:gdLst/>
                <a:ahLst/>
                <a:cxnLst/>
                <a:rect l="l" t="t" r="r" b="b"/>
                <a:pathLst>
                  <a:path w="155" h="1029" extrusionOk="0">
                    <a:moveTo>
                      <a:pt x="154" y="1"/>
                    </a:moveTo>
                    <a:lnTo>
                      <a:pt x="1" y="84"/>
                    </a:lnTo>
                    <a:lnTo>
                      <a:pt x="1" y="1029"/>
                    </a:lnTo>
                    <a:lnTo>
                      <a:pt x="154" y="922"/>
                    </a:lnTo>
                    <a:lnTo>
                      <a:pt x="154"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7" name="Google Shape;2947;p36"/>
              <p:cNvSpPr/>
              <p:nvPr/>
            </p:nvSpPr>
            <p:spPr>
              <a:xfrm>
                <a:off x="6250000" y="-2070264"/>
                <a:ext cx="39643" cy="45375"/>
              </a:xfrm>
              <a:custGeom>
                <a:avLst/>
                <a:gdLst/>
                <a:ahLst/>
                <a:cxnLst/>
                <a:rect l="l" t="t" r="r" b="b"/>
                <a:pathLst>
                  <a:path w="166" h="190" extrusionOk="0">
                    <a:moveTo>
                      <a:pt x="166" y="0"/>
                    </a:moveTo>
                    <a:lnTo>
                      <a:pt x="0" y="95"/>
                    </a:lnTo>
                    <a:lnTo>
                      <a:pt x="0" y="189"/>
                    </a:lnTo>
                    <a:lnTo>
                      <a:pt x="166" y="83"/>
                    </a:lnTo>
                    <a:lnTo>
                      <a:pt x="166"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8" name="Google Shape;2948;p36"/>
              <p:cNvSpPr/>
              <p:nvPr/>
            </p:nvSpPr>
            <p:spPr>
              <a:xfrm>
                <a:off x="6142771" y="-2552910"/>
                <a:ext cx="493869" cy="285384"/>
              </a:xfrm>
              <a:custGeom>
                <a:avLst/>
                <a:gdLst/>
                <a:ahLst/>
                <a:cxnLst/>
                <a:rect l="l" t="t" r="r" b="b"/>
                <a:pathLst>
                  <a:path w="2068" h="1195" extrusionOk="0">
                    <a:moveTo>
                      <a:pt x="166" y="1"/>
                    </a:moveTo>
                    <a:lnTo>
                      <a:pt x="1" y="84"/>
                    </a:lnTo>
                    <a:lnTo>
                      <a:pt x="1914" y="1194"/>
                    </a:lnTo>
                    <a:lnTo>
                      <a:pt x="2068" y="1088"/>
                    </a:lnTo>
                    <a:lnTo>
                      <a:pt x="166"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9" name="Google Shape;2949;p36"/>
              <p:cNvSpPr/>
              <p:nvPr/>
            </p:nvSpPr>
            <p:spPr>
              <a:xfrm>
                <a:off x="6058230" y="-2546940"/>
                <a:ext cx="626412" cy="759432"/>
              </a:xfrm>
              <a:custGeom>
                <a:avLst/>
                <a:gdLst/>
                <a:ahLst/>
                <a:cxnLst/>
                <a:rect l="l" t="t" r="r" b="b"/>
                <a:pathLst>
                  <a:path w="2623" h="3180" extrusionOk="0">
                    <a:moveTo>
                      <a:pt x="199" y="1"/>
                    </a:moveTo>
                    <a:cubicBezTo>
                      <a:pt x="83" y="1"/>
                      <a:pt x="0" y="89"/>
                      <a:pt x="0" y="248"/>
                    </a:cubicBezTo>
                    <a:lnTo>
                      <a:pt x="0" y="1193"/>
                    </a:lnTo>
                    <a:cubicBezTo>
                      <a:pt x="0" y="1405"/>
                      <a:pt x="154" y="1665"/>
                      <a:pt x="331" y="1783"/>
                    </a:cubicBezTo>
                    <a:lnTo>
                      <a:pt x="331" y="1878"/>
                    </a:lnTo>
                    <a:cubicBezTo>
                      <a:pt x="331" y="2020"/>
                      <a:pt x="425" y="2209"/>
                      <a:pt x="567" y="2291"/>
                    </a:cubicBezTo>
                    <a:cubicBezTo>
                      <a:pt x="605" y="2312"/>
                      <a:pt x="640" y="2321"/>
                      <a:pt x="672" y="2321"/>
                    </a:cubicBezTo>
                    <a:cubicBezTo>
                      <a:pt x="749" y="2321"/>
                      <a:pt x="803" y="2262"/>
                      <a:pt x="803" y="2161"/>
                    </a:cubicBezTo>
                    <a:lnTo>
                      <a:pt x="803" y="2067"/>
                    </a:lnTo>
                    <a:lnTo>
                      <a:pt x="1808" y="2646"/>
                    </a:lnTo>
                    <a:lnTo>
                      <a:pt x="1808" y="2728"/>
                    </a:lnTo>
                    <a:cubicBezTo>
                      <a:pt x="1808" y="2882"/>
                      <a:pt x="1914" y="3071"/>
                      <a:pt x="2044" y="3142"/>
                    </a:cubicBezTo>
                    <a:cubicBezTo>
                      <a:pt x="2084" y="3167"/>
                      <a:pt x="2121" y="3179"/>
                      <a:pt x="2155" y="3179"/>
                    </a:cubicBezTo>
                    <a:cubicBezTo>
                      <a:pt x="2229" y="3179"/>
                      <a:pt x="2280" y="3118"/>
                      <a:pt x="2280" y="3012"/>
                    </a:cubicBezTo>
                    <a:lnTo>
                      <a:pt x="2280" y="2929"/>
                    </a:lnTo>
                    <a:cubicBezTo>
                      <a:pt x="2332" y="2955"/>
                      <a:pt x="2381" y="2968"/>
                      <a:pt x="2425" y="2968"/>
                    </a:cubicBezTo>
                    <a:cubicBezTo>
                      <a:pt x="2542" y="2968"/>
                      <a:pt x="2623" y="2880"/>
                      <a:pt x="2623" y="2717"/>
                    </a:cubicBezTo>
                    <a:lnTo>
                      <a:pt x="2623" y="1772"/>
                    </a:lnTo>
                    <a:cubicBezTo>
                      <a:pt x="2623" y="1547"/>
                      <a:pt x="2457" y="1287"/>
                      <a:pt x="2268" y="1169"/>
                    </a:cubicBezTo>
                    <a:lnTo>
                      <a:pt x="355" y="47"/>
                    </a:lnTo>
                    <a:cubicBezTo>
                      <a:pt x="299" y="16"/>
                      <a:pt x="246" y="1"/>
                      <a:pt x="199"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0" name="Google Shape;2950;p36"/>
              <p:cNvSpPr/>
              <p:nvPr/>
            </p:nvSpPr>
            <p:spPr>
              <a:xfrm>
                <a:off x="6599867" y="-2293316"/>
                <a:ext cx="121557" cy="169559"/>
              </a:xfrm>
              <a:custGeom>
                <a:avLst/>
                <a:gdLst/>
                <a:ahLst/>
                <a:cxnLst/>
                <a:rect l="l" t="t" r="r" b="b"/>
                <a:pathLst>
                  <a:path w="509" h="710" extrusionOk="0">
                    <a:moveTo>
                      <a:pt x="154" y="1"/>
                    </a:moveTo>
                    <a:lnTo>
                      <a:pt x="0" y="107"/>
                    </a:lnTo>
                    <a:cubicBezTo>
                      <a:pt x="189" y="213"/>
                      <a:pt x="355" y="485"/>
                      <a:pt x="355" y="710"/>
                    </a:cubicBezTo>
                    <a:lnTo>
                      <a:pt x="508" y="603"/>
                    </a:lnTo>
                    <a:cubicBezTo>
                      <a:pt x="508" y="391"/>
                      <a:pt x="355" y="119"/>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1" name="Google Shape;2951;p36"/>
              <p:cNvSpPr/>
              <p:nvPr/>
            </p:nvSpPr>
            <p:spPr>
              <a:xfrm>
                <a:off x="6599867" y="-2293316"/>
                <a:ext cx="112959" cy="113198"/>
              </a:xfrm>
              <a:custGeom>
                <a:avLst/>
                <a:gdLst/>
                <a:ahLst/>
                <a:cxnLst/>
                <a:rect l="l" t="t" r="r" b="b"/>
                <a:pathLst>
                  <a:path w="473" h="474" extrusionOk="0">
                    <a:moveTo>
                      <a:pt x="154" y="1"/>
                    </a:moveTo>
                    <a:lnTo>
                      <a:pt x="0" y="107"/>
                    </a:lnTo>
                    <a:cubicBezTo>
                      <a:pt x="130" y="178"/>
                      <a:pt x="237" y="332"/>
                      <a:pt x="307" y="473"/>
                    </a:cubicBezTo>
                    <a:lnTo>
                      <a:pt x="473" y="367"/>
                    </a:lnTo>
                    <a:cubicBezTo>
                      <a:pt x="390" y="225"/>
                      <a:pt x="296" y="72"/>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2" name="Google Shape;2952;p36"/>
              <p:cNvSpPr/>
              <p:nvPr/>
            </p:nvSpPr>
            <p:spPr>
              <a:xfrm>
                <a:off x="6670318" y="-2205909"/>
                <a:ext cx="48241" cy="62331"/>
              </a:xfrm>
              <a:custGeom>
                <a:avLst/>
                <a:gdLst/>
                <a:ahLst/>
                <a:cxnLst/>
                <a:rect l="l" t="t" r="r" b="b"/>
                <a:pathLst>
                  <a:path w="202" h="261" extrusionOk="0">
                    <a:moveTo>
                      <a:pt x="154" y="1"/>
                    </a:moveTo>
                    <a:lnTo>
                      <a:pt x="1" y="107"/>
                    </a:lnTo>
                    <a:cubicBezTo>
                      <a:pt x="24" y="166"/>
                      <a:pt x="36" y="214"/>
                      <a:pt x="36" y="261"/>
                    </a:cubicBezTo>
                    <a:lnTo>
                      <a:pt x="201" y="155"/>
                    </a:lnTo>
                    <a:cubicBezTo>
                      <a:pt x="190" y="107"/>
                      <a:pt x="178" y="48"/>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3" name="Google Shape;2953;p36"/>
              <p:cNvSpPr/>
              <p:nvPr/>
            </p:nvSpPr>
            <p:spPr>
              <a:xfrm>
                <a:off x="6678915" y="-2169131"/>
                <a:ext cx="39643" cy="45375"/>
              </a:xfrm>
              <a:custGeom>
                <a:avLst/>
                <a:gdLst/>
                <a:ahLst/>
                <a:cxnLst/>
                <a:rect l="l" t="t" r="r" b="b"/>
                <a:pathLst>
                  <a:path w="166" h="190" extrusionOk="0">
                    <a:moveTo>
                      <a:pt x="165" y="1"/>
                    </a:moveTo>
                    <a:lnTo>
                      <a:pt x="0" y="107"/>
                    </a:lnTo>
                    <a:cubicBezTo>
                      <a:pt x="24" y="130"/>
                      <a:pt x="24" y="166"/>
                      <a:pt x="0" y="190"/>
                    </a:cubicBezTo>
                    <a:lnTo>
                      <a:pt x="165" y="83"/>
                    </a:lnTo>
                    <a:lnTo>
                      <a:pt x="165"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4" name="Google Shape;2954;p36"/>
              <p:cNvSpPr/>
              <p:nvPr/>
            </p:nvSpPr>
            <p:spPr>
              <a:xfrm>
                <a:off x="6506728" y="-2211402"/>
                <a:ext cx="239" cy="239"/>
              </a:xfrm>
              <a:custGeom>
                <a:avLst/>
                <a:gdLst/>
                <a:ahLst/>
                <a:cxnLst/>
                <a:rect l="l" t="t" r="r" b="b"/>
                <a:pathLst>
                  <a:path w="1" h="1" extrusionOk="0">
                    <a:moveTo>
                      <a:pt x="0" y="0"/>
                    </a:moveTo>
                    <a:lnTo>
                      <a:pt x="0" y="0"/>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5" name="Google Shape;2955;p36"/>
              <p:cNvSpPr/>
              <p:nvPr/>
            </p:nvSpPr>
            <p:spPr>
              <a:xfrm>
                <a:off x="6105993" y="-2445681"/>
                <a:ext cx="53972" cy="133020"/>
              </a:xfrm>
              <a:custGeom>
                <a:avLst/>
                <a:gdLst/>
                <a:ahLst/>
                <a:cxnLst/>
                <a:rect l="l" t="t" r="r" b="b"/>
                <a:pathLst>
                  <a:path w="226" h="557" extrusionOk="0">
                    <a:moveTo>
                      <a:pt x="1" y="1"/>
                    </a:moveTo>
                    <a:lnTo>
                      <a:pt x="1" y="402"/>
                    </a:lnTo>
                    <a:lnTo>
                      <a:pt x="225" y="556"/>
                    </a:lnTo>
                    <a:lnTo>
                      <a:pt x="225" y="154"/>
                    </a:lnTo>
                    <a:lnTo>
                      <a:pt x="1"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6" name="Google Shape;2956;p36"/>
              <p:cNvSpPr/>
              <p:nvPr/>
            </p:nvSpPr>
            <p:spPr>
              <a:xfrm>
                <a:off x="6182176" y="-2363767"/>
                <a:ext cx="68062" cy="65196"/>
              </a:xfrm>
              <a:custGeom>
                <a:avLst/>
                <a:gdLst/>
                <a:ahLst/>
                <a:cxnLst/>
                <a:rect l="l" t="t" r="r" b="b"/>
                <a:pathLst>
                  <a:path w="285" h="273" extrusionOk="0">
                    <a:moveTo>
                      <a:pt x="1" y="0"/>
                    </a:moveTo>
                    <a:lnTo>
                      <a:pt x="1" y="107"/>
                    </a:lnTo>
                    <a:lnTo>
                      <a:pt x="284" y="272"/>
                    </a:lnTo>
                    <a:lnTo>
                      <a:pt x="284" y="166"/>
                    </a:lnTo>
                    <a:lnTo>
                      <a:pt x="1"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7" name="Google Shape;2957;p36"/>
              <p:cNvSpPr/>
              <p:nvPr/>
            </p:nvSpPr>
            <p:spPr>
              <a:xfrm>
                <a:off x="6269822" y="-2349677"/>
                <a:ext cx="146871" cy="180783"/>
              </a:xfrm>
              <a:custGeom>
                <a:avLst/>
                <a:gdLst/>
                <a:ahLst/>
                <a:cxnLst/>
                <a:rect l="l" t="t" r="r" b="b"/>
                <a:pathLst>
                  <a:path w="615" h="757" extrusionOk="0">
                    <a:moveTo>
                      <a:pt x="0" y="0"/>
                    </a:moveTo>
                    <a:lnTo>
                      <a:pt x="0" y="402"/>
                    </a:lnTo>
                    <a:lnTo>
                      <a:pt x="614" y="757"/>
                    </a:lnTo>
                    <a:lnTo>
                      <a:pt x="614" y="367"/>
                    </a:lnTo>
                    <a:lnTo>
                      <a:pt x="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8" name="Google Shape;2958;p36"/>
              <p:cNvSpPr/>
              <p:nvPr/>
            </p:nvSpPr>
            <p:spPr>
              <a:xfrm>
                <a:off x="6105993" y="-2312899"/>
                <a:ext cx="313564" cy="273682"/>
              </a:xfrm>
              <a:custGeom>
                <a:avLst/>
                <a:gdLst/>
                <a:ahLst/>
                <a:cxnLst/>
                <a:rect l="l" t="t" r="r" b="b"/>
                <a:pathLst>
                  <a:path w="1313" h="1146" extrusionOk="0">
                    <a:moveTo>
                      <a:pt x="1" y="0"/>
                    </a:moveTo>
                    <a:lnTo>
                      <a:pt x="1" y="378"/>
                    </a:lnTo>
                    <a:lnTo>
                      <a:pt x="1312" y="1146"/>
                    </a:lnTo>
                    <a:lnTo>
                      <a:pt x="1312" y="744"/>
                    </a:lnTo>
                    <a:lnTo>
                      <a:pt x="1"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9" name="Google Shape;2959;p36"/>
              <p:cNvSpPr/>
              <p:nvPr/>
            </p:nvSpPr>
            <p:spPr>
              <a:xfrm>
                <a:off x="6100501" y="-2564138"/>
                <a:ext cx="67823" cy="28658"/>
              </a:xfrm>
              <a:custGeom>
                <a:avLst/>
                <a:gdLst/>
                <a:ahLst/>
                <a:cxnLst/>
                <a:rect l="l" t="t" r="r" b="b"/>
                <a:pathLst>
                  <a:path w="284" h="120" extrusionOk="0">
                    <a:moveTo>
                      <a:pt x="166" y="1"/>
                    </a:moveTo>
                    <a:lnTo>
                      <a:pt x="0" y="95"/>
                    </a:lnTo>
                    <a:cubicBezTo>
                      <a:pt x="36" y="95"/>
                      <a:pt x="83" y="95"/>
                      <a:pt x="118" y="119"/>
                    </a:cubicBezTo>
                    <a:lnTo>
                      <a:pt x="284" y="13"/>
                    </a:lnTo>
                    <a:cubicBezTo>
                      <a:pt x="237" y="1"/>
                      <a:pt x="189" y="1"/>
                      <a:pt x="166"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0" name="Google Shape;2960;p36"/>
              <p:cNvSpPr/>
              <p:nvPr/>
            </p:nvSpPr>
            <p:spPr>
              <a:xfrm>
                <a:off x="6659093" y="-1920765"/>
                <a:ext cx="62331" cy="79287"/>
              </a:xfrm>
              <a:custGeom>
                <a:avLst/>
                <a:gdLst/>
                <a:ahLst/>
                <a:cxnLst/>
                <a:rect l="l" t="t" r="r" b="b"/>
                <a:pathLst>
                  <a:path w="261" h="332" extrusionOk="0">
                    <a:moveTo>
                      <a:pt x="260" y="0"/>
                    </a:moveTo>
                    <a:lnTo>
                      <a:pt x="107" y="107"/>
                    </a:lnTo>
                    <a:cubicBezTo>
                      <a:pt x="83" y="213"/>
                      <a:pt x="59" y="284"/>
                      <a:pt x="0" y="331"/>
                    </a:cubicBezTo>
                    <a:lnTo>
                      <a:pt x="166" y="225"/>
                    </a:lnTo>
                    <a:cubicBezTo>
                      <a:pt x="225" y="201"/>
                      <a:pt x="260" y="118"/>
                      <a:pt x="260" y="0"/>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1" name="Google Shape;2961;p36"/>
              <p:cNvSpPr/>
              <p:nvPr/>
            </p:nvSpPr>
            <p:spPr>
              <a:xfrm>
                <a:off x="6684408" y="-2140954"/>
                <a:ext cx="37016" cy="245741"/>
              </a:xfrm>
              <a:custGeom>
                <a:avLst/>
                <a:gdLst/>
                <a:ahLst/>
                <a:cxnLst/>
                <a:rect l="l" t="t" r="r" b="b"/>
                <a:pathLst>
                  <a:path w="155" h="1029" extrusionOk="0">
                    <a:moveTo>
                      <a:pt x="154" y="1"/>
                    </a:moveTo>
                    <a:lnTo>
                      <a:pt x="1" y="84"/>
                    </a:lnTo>
                    <a:lnTo>
                      <a:pt x="1" y="1029"/>
                    </a:lnTo>
                    <a:lnTo>
                      <a:pt x="154" y="922"/>
                    </a:lnTo>
                    <a:lnTo>
                      <a:pt x="154"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2" name="Google Shape;2962;p36"/>
              <p:cNvSpPr/>
              <p:nvPr/>
            </p:nvSpPr>
            <p:spPr>
              <a:xfrm>
                <a:off x="6142771" y="-2550048"/>
                <a:ext cx="493869" cy="285384"/>
              </a:xfrm>
              <a:custGeom>
                <a:avLst/>
                <a:gdLst/>
                <a:ahLst/>
                <a:cxnLst/>
                <a:rect l="l" t="t" r="r" b="b"/>
                <a:pathLst>
                  <a:path w="2068" h="1195" extrusionOk="0">
                    <a:moveTo>
                      <a:pt x="166" y="1"/>
                    </a:moveTo>
                    <a:lnTo>
                      <a:pt x="1" y="84"/>
                    </a:lnTo>
                    <a:lnTo>
                      <a:pt x="1914" y="1194"/>
                    </a:lnTo>
                    <a:lnTo>
                      <a:pt x="2068" y="1088"/>
                    </a:lnTo>
                    <a:lnTo>
                      <a:pt x="166" y="1"/>
                    </a:ln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3" name="Google Shape;2963;p36"/>
              <p:cNvSpPr/>
              <p:nvPr/>
            </p:nvSpPr>
            <p:spPr>
              <a:xfrm>
                <a:off x="6599867" y="-2290454"/>
                <a:ext cx="112959" cy="113198"/>
              </a:xfrm>
              <a:custGeom>
                <a:avLst/>
                <a:gdLst/>
                <a:ahLst/>
                <a:cxnLst/>
                <a:rect l="l" t="t" r="r" b="b"/>
                <a:pathLst>
                  <a:path w="473" h="474" extrusionOk="0">
                    <a:moveTo>
                      <a:pt x="154" y="1"/>
                    </a:moveTo>
                    <a:lnTo>
                      <a:pt x="0" y="107"/>
                    </a:lnTo>
                    <a:cubicBezTo>
                      <a:pt x="130" y="178"/>
                      <a:pt x="237" y="332"/>
                      <a:pt x="307" y="473"/>
                    </a:cubicBezTo>
                    <a:lnTo>
                      <a:pt x="473" y="367"/>
                    </a:lnTo>
                    <a:cubicBezTo>
                      <a:pt x="390" y="225"/>
                      <a:pt x="296" y="72"/>
                      <a:pt x="154"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4" name="Google Shape;2964;p36"/>
              <p:cNvSpPr/>
              <p:nvPr/>
            </p:nvSpPr>
            <p:spPr>
              <a:xfrm>
                <a:off x="6670318" y="-2203047"/>
                <a:ext cx="48241" cy="62331"/>
              </a:xfrm>
              <a:custGeom>
                <a:avLst/>
                <a:gdLst/>
                <a:ahLst/>
                <a:cxnLst/>
                <a:rect l="l" t="t" r="r" b="b"/>
                <a:pathLst>
                  <a:path w="202" h="261" extrusionOk="0">
                    <a:moveTo>
                      <a:pt x="154" y="1"/>
                    </a:moveTo>
                    <a:lnTo>
                      <a:pt x="1" y="107"/>
                    </a:lnTo>
                    <a:cubicBezTo>
                      <a:pt x="24" y="166"/>
                      <a:pt x="36" y="214"/>
                      <a:pt x="36" y="261"/>
                    </a:cubicBezTo>
                    <a:lnTo>
                      <a:pt x="201" y="155"/>
                    </a:lnTo>
                    <a:cubicBezTo>
                      <a:pt x="190" y="107"/>
                      <a:pt x="178" y="48"/>
                      <a:pt x="154"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5" name="Google Shape;2965;p36"/>
              <p:cNvSpPr/>
              <p:nvPr/>
            </p:nvSpPr>
            <p:spPr>
              <a:xfrm>
                <a:off x="6678915" y="-2166269"/>
                <a:ext cx="39643" cy="45375"/>
              </a:xfrm>
              <a:custGeom>
                <a:avLst/>
                <a:gdLst/>
                <a:ahLst/>
                <a:cxnLst/>
                <a:rect l="l" t="t" r="r" b="b"/>
                <a:pathLst>
                  <a:path w="166" h="190" extrusionOk="0">
                    <a:moveTo>
                      <a:pt x="165" y="1"/>
                    </a:moveTo>
                    <a:lnTo>
                      <a:pt x="0" y="107"/>
                    </a:lnTo>
                    <a:cubicBezTo>
                      <a:pt x="24" y="130"/>
                      <a:pt x="24" y="166"/>
                      <a:pt x="0" y="190"/>
                    </a:cubicBezTo>
                    <a:lnTo>
                      <a:pt x="165" y="83"/>
                    </a:lnTo>
                    <a:lnTo>
                      <a:pt x="165"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966" name="Google Shape;2966;p36"/>
            <p:cNvGrpSpPr/>
            <p:nvPr/>
          </p:nvGrpSpPr>
          <p:grpSpPr>
            <a:xfrm>
              <a:off x="5701376" y="619676"/>
              <a:ext cx="516342" cy="1362905"/>
              <a:chOff x="9791151" y="-1806999"/>
              <a:chExt cx="516342" cy="1362905"/>
            </a:xfrm>
          </p:grpSpPr>
          <p:sp>
            <p:nvSpPr>
              <p:cNvPr id="2967" name="Google Shape;2967;p36"/>
              <p:cNvSpPr/>
              <p:nvPr/>
            </p:nvSpPr>
            <p:spPr>
              <a:xfrm>
                <a:off x="9970536" y="-837882"/>
                <a:ext cx="15684" cy="393788"/>
              </a:xfrm>
              <a:custGeom>
                <a:avLst/>
                <a:gdLst/>
                <a:ahLst/>
                <a:cxnLst/>
                <a:rect l="l" t="t" r="r" b="b"/>
                <a:pathLst>
                  <a:path w="96" h="2410" extrusionOk="0">
                    <a:moveTo>
                      <a:pt x="1" y="0"/>
                    </a:moveTo>
                    <a:lnTo>
                      <a:pt x="25" y="2363"/>
                    </a:lnTo>
                    <a:lnTo>
                      <a:pt x="95" y="2410"/>
                    </a:lnTo>
                    <a:lnTo>
                      <a:pt x="95" y="47"/>
                    </a:lnTo>
                    <a:lnTo>
                      <a:pt x="1"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8" name="Google Shape;2968;p36"/>
              <p:cNvSpPr/>
              <p:nvPr/>
            </p:nvSpPr>
            <p:spPr>
              <a:xfrm>
                <a:off x="9989978" y="-884287"/>
                <a:ext cx="15520" cy="44607"/>
              </a:xfrm>
              <a:custGeom>
                <a:avLst/>
                <a:gdLst/>
                <a:ahLst/>
                <a:cxnLst/>
                <a:rect l="l" t="t" r="r" b="b"/>
                <a:pathLst>
                  <a:path w="95" h="273" extrusionOk="0">
                    <a:moveTo>
                      <a:pt x="0" y="1"/>
                    </a:moveTo>
                    <a:lnTo>
                      <a:pt x="0" y="213"/>
                    </a:lnTo>
                    <a:lnTo>
                      <a:pt x="95" y="272"/>
                    </a:lnTo>
                    <a:lnTo>
                      <a:pt x="95" y="48"/>
                    </a:lnTo>
                    <a:lnTo>
                      <a:pt x="0"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9" name="Google Shape;2969;p36"/>
              <p:cNvSpPr/>
              <p:nvPr/>
            </p:nvSpPr>
            <p:spPr>
              <a:xfrm>
                <a:off x="9970536" y="-872686"/>
                <a:ext cx="15684" cy="42647"/>
              </a:xfrm>
              <a:custGeom>
                <a:avLst/>
                <a:gdLst/>
                <a:ahLst/>
                <a:cxnLst/>
                <a:rect l="l" t="t" r="r" b="b"/>
                <a:pathLst>
                  <a:path w="96" h="261" extrusionOk="0">
                    <a:moveTo>
                      <a:pt x="1" y="0"/>
                    </a:moveTo>
                    <a:lnTo>
                      <a:pt x="1" y="213"/>
                    </a:lnTo>
                    <a:lnTo>
                      <a:pt x="95" y="260"/>
                    </a:lnTo>
                    <a:lnTo>
                      <a:pt x="95" y="48"/>
                    </a:lnTo>
                    <a:lnTo>
                      <a:pt x="1"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0" name="Google Shape;2970;p36"/>
              <p:cNvSpPr/>
              <p:nvPr/>
            </p:nvSpPr>
            <p:spPr>
              <a:xfrm>
                <a:off x="9986057" y="-876608"/>
                <a:ext cx="19441" cy="432512"/>
              </a:xfrm>
              <a:custGeom>
                <a:avLst/>
                <a:gdLst/>
                <a:ahLst/>
                <a:cxnLst/>
                <a:rect l="l" t="t" r="r" b="b"/>
                <a:pathLst>
                  <a:path w="119" h="2647" extrusionOk="0">
                    <a:moveTo>
                      <a:pt x="119" y="1"/>
                    </a:moveTo>
                    <a:lnTo>
                      <a:pt x="0" y="72"/>
                    </a:lnTo>
                    <a:lnTo>
                      <a:pt x="0" y="284"/>
                    </a:lnTo>
                    <a:lnTo>
                      <a:pt x="0" y="2647"/>
                    </a:lnTo>
                    <a:lnTo>
                      <a:pt x="119" y="2588"/>
                    </a:lnTo>
                    <a:lnTo>
                      <a:pt x="119" y="225"/>
                    </a:lnTo>
                    <a:lnTo>
                      <a:pt x="119"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1" name="Google Shape;2971;p36"/>
              <p:cNvSpPr/>
              <p:nvPr/>
            </p:nvSpPr>
            <p:spPr>
              <a:xfrm>
                <a:off x="9970536" y="-884287"/>
                <a:ext cx="34962" cy="19444"/>
              </a:xfrm>
              <a:custGeom>
                <a:avLst/>
                <a:gdLst/>
                <a:ahLst/>
                <a:cxnLst/>
                <a:rect l="l" t="t" r="r" b="b"/>
                <a:pathLst>
                  <a:path w="214" h="119" extrusionOk="0">
                    <a:moveTo>
                      <a:pt x="119" y="1"/>
                    </a:moveTo>
                    <a:lnTo>
                      <a:pt x="1" y="71"/>
                    </a:lnTo>
                    <a:lnTo>
                      <a:pt x="95" y="119"/>
                    </a:lnTo>
                    <a:lnTo>
                      <a:pt x="214" y="48"/>
                    </a:lnTo>
                    <a:lnTo>
                      <a:pt x="119" y="1"/>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2" name="Google Shape;2972;p36"/>
              <p:cNvSpPr/>
              <p:nvPr/>
            </p:nvSpPr>
            <p:spPr>
              <a:xfrm>
                <a:off x="9951258" y="-1100464"/>
                <a:ext cx="73518" cy="42647"/>
              </a:xfrm>
              <a:custGeom>
                <a:avLst/>
                <a:gdLst/>
                <a:ahLst/>
                <a:cxnLst/>
                <a:rect l="l" t="t" r="r" b="b"/>
                <a:pathLst>
                  <a:path w="450" h="261" extrusionOk="0">
                    <a:moveTo>
                      <a:pt x="355" y="1"/>
                    </a:moveTo>
                    <a:lnTo>
                      <a:pt x="1" y="213"/>
                    </a:lnTo>
                    <a:lnTo>
                      <a:pt x="83" y="260"/>
                    </a:lnTo>
                    <a:lnTo>
                      <a:pt x="450" y="60"/>
                    </a:lnTo>
                    <a:lnTo>
                      <a:pt x="355" y="1"/>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3" name="Google Shape;2973;p36"/>
              <p:cNvSpPr/>
              <p:nvPr/>
            </p:nvSpPr>
            <p:spPr>
              <a:xfrm>
                <a:off x="9951258" y="-1065660"/>
                <a:ext cx="15684" cy="235619"/>
              </a:xfrm>
              <a:custGeom>
                <a:avLst/>
                <a:gdLst/>
                <a:ahLst/>
                <a:cxnLst/>
                <a:rect l="l" t="t" r="r" b="b"/>
                <a:pathLst>
                  <a:path w="96" h="1442" extrusionOk="0">
                    <a:moveTo>
                      <a:pt x="1" y="0"/>
                    </a:moveTo>
                    <a:lnTo>
                      <a:pt x="1" y="1382"/>
                    </a:lnTo>
                    <a:lnTo>
                      <a:pt x="95" y="1441"/>
                    </a:lnTo>
                    <a:lnTo>
                      <a:pt x="83" y="47"/>
                    </a:lnTo>
                    <a:lnTo>
                      <a:pt x="1"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4" name="Google Shape;2974;p36"/>
              <p:cNvSpPr/>
              <p:nvPr/>
            </p:nvSpPr>
            <p:spPr>
              <a:xfrm>
                <a:off x="9964818" y="-1090823"/>
                <a:ext cx="59958" cy="260782"/>
              </a:xfrm>
              <a:custGeom>
                <a:avLst/>
                <a:gdLst/>
                <a:ahLst/>
                <a:cxnLst/>
                <a:rect l="l" t="t" r="r" b="b"/>
                <a:pathLst>
                  <a:path w="367" h="1596" extrusionOk="0">
                    <a:moveTo>
                      <a:pt x="367" y="1"/>
                    </a:moveTo>
                    <a:lnTo>
                      <a:pt x="0" y="201"/>
                    </a:lnTo>
                    <a:lnTo>
                      <a:pt x="12" y="1595"/>
                    </a:lnTo>
                    <a:lnTo>
                      <a:pt x="130" y="1595"/>
                    </a:lnTo>
                    <a:lnTo>
                      <a:pt x="130" y="1383"/>
                    </a:lnTo>
                    <a:lnTo>
                      <a:pt x="249" y="1312"/>
                    </a:lnTo>
                    <a:lnTo>
                      <a:pt x="249" y="1536"/>
                    </a:lnTo>
                    <a:lnTo>
                      <a:pt x="367" y="1371"/>
                    </a:lnTo>
                    <a:lnTo>
                      <a:pt x="367"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5" name="Google Shape;2975;p36"/>
              <p:cNvSpPr/>
              <p:nvPr/>
            </p:nvSpPr>
            <p:spPr>
              <a:xfrm>
                <a:off x="10111529" y="-917130"/>
                <a:ext cx="13560" cy="393951"/>
              </a:xfrm>
              <a:custGeom>
                <a:avLst/>
                <a:gdLst/>
                <a:ahLst/>
                <a:cxnLst/>
                <a:rect l="l" t="t" r="r" b="b"/>
                <a:pathLst>
                  <a:path w="83" h="2411" extrusionOk="0">
                    <a:moveTo>
                      <a:pt x="0" y="1"/>
                    </a:moveTo>
                    <a:lnTo>
                      <a:pt x="0" y="2363"/>
                    </a:lnTo>
                    <a:lnTo>
                      <a:pt x="83" y="2411"/>
                    </a:lnTo>
                    <a:lnTo>
                      <a:pt x="71" y="48"/>
                    </a:lnTo>
                    <a:lnTo>
                      <a:pt x="0"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6" name="Google Shape;2976;p36"/>
              <p:cNvSpPr/>
              <p:nvPr/>
            </p:nvSpPr>
            <p:spPr>
              <a:xfrm>
                <a:off x="10130807" y="-963372"/>
                <a:ext cx="11763" cy="40686"/>
              </a:xfrm>
              <a:custGeom>
                <a:avLst/>
                <a:gdLst/>
                <a:ahLst/>
                <a:cxnLst/>
                <a:rect l="l" t="t" r="r" b="b"/>
                <a:pathLst>
                  <a:path w="72" h="249" extrusionOk="0">
                    <a:moveTo>
                      <a:pt x="0" y="0"/>
                    </a:moveTo>
                    <a:lnTo>
                      <a:pt x="0" y="213"/>
                    </a:lnTo>
                    <a:lnTo>
                      <a:pt x="71" y="248"/>
                    </a:lnTo>
                    <a:lnTo>
                      <a:pt x="71" y="48"/>
                    </a:lnTo>
                    <a:lnTo>
                      <a:pt x="0"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7" name="Google Shape;2977;p36"/>
              <p:cNvSpPr/>
              <p:nvPr/>
            </p:nvSpPr>
            <p:spPr>
              <a:xfrm>
                <a:off x="10111529" y="-953732"/>
                <a:ext cx="11763" cy="44607"/>
              </a:xfrm>
              <a:custGeom>
                <a:avLst/>
                <a:gdLst/>
                <a:ahLst/>
                <a:cxnLst/>
                <a:rect l="l" t="t" r="r" b="b"/>
                <a:pathLst>
                  <a:path w="72" h="273" extrusionOk="0">
                    <a:moveTo>
                      <a:pt x="0" y="0"/>
                    </a:moveTo>
                    <a:lnTo>
                      <a:pt x="0" y="225"/>
                    </a:lnTo>
                    <a:lnTo>
                      <a:pt x="71" y="272"/>
                    </a:lnTo>
                    <a:lnTo>
                      <a:pt x="71" y="59"/>
                    </a:lnTo>
                    <a:lnTo>
                      <a:pt x="0"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8" name="Google Shape;2978;p36"/>
              <p:cNvSpPr/>
              <p:nvPr/>
            </p:nvSpPr>
            <p:spPr>
              <a:xfrm>
                <a:off x="10123128" y="-955692"/>
                <a:ext cx="21402" cy="432512"/>
              </a:xfrm>
              <a:custGeom>
                <a:avLst/>
                <a:gdLst/>
                <a:ahLst/>
                <a:cxnLst/>
                <a:rect l="l" t="t" r="r" b="b"/>
                <a:pathLst>
                  <a:path w="131" h="2647" extrusionOk="0">
                    <a:moveTo>
                      <a:pt x="118" y="1"/>
                    </a:moveTo>
                    <a:lnTo>
                      <a:pt x="0" y="71"/>
                    </a:lnTo>
                    <a:lnTo>
                      <a:pt x="0" y="284"/>
                    </a:lnTo>
                    <a:lnTo>
                      <a:pt x="12" y="2647"/>
                    </a:lnTo>
                    <a:lnTo>
                      <a:pt x="130" y="2564"/>
                    </a:lnTo>
                    <a:lnTo>
                      <a:pt x="118" y="201"/>
                    </a:lnTo>
                    <a:lnTo>
                      <a:pt x="118"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9" name="Google Shape;2979;p36"/>
              <p:cNvSpPr/>
              <p:nvPr/>
            </p:nvSpPr>
            <p:spPr>
              <a:xfrm>
                <a:off x="10111529" y="-963372"/>
                <a:ext cx="31041" cy="19444"/>
              </a:xfrm>
              <a:custGeom>
                <a:avLst/>
                <a:gdLst/>
                <a:ahLst/>
                <a:cxnLst/>
                <a:rect l="l" t="t" r="r" b="b"/>
                <a:pathLst>
                  <a:path w="190" h="119" extrusionOk="0">
                    <a:moveTo>
                      <a:pt x="118" y="0"/>
                    </a:moveTo>
                    <a:lnTo>
                      <a:pt x="0" y="59"/>
                    </a:lnTo>
                    <a:lnTo>
                      <a:pt x="71" y="118"/>
                    </a:lnTo>
                    <a:lnTo>
                      <a:pt x="189" y="48"/>
                    </a:lnTo>
                    <a:lnTo>
                      <a:pt x="118"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0" name="Google Shape;2980;p36"/>
              <p:cNvSpPr/>
              <p:nvPr/>
            </p:nvSpPr>
            <p:spPr>
              <a:xfrm>
                <a:off x="10090290" y="-1179549"/>
                <a:ext cx="71558" cy="42647"/>
              </a:xfrm>
              <a:custGeom>
                <a:avLst/>
                <a:gdLst/>
                <a:ahLst/>
                <a:cxnLst/>
                <a:rect l="l" t="t" r="r" b="b"/>
                <a:pathLst>
                  <a:path w="438" h="261" extrusionOk="0">
                    <a:moveTo>
                      <a:pt x="367" y="0"/>
                    </a:moveTo>
                    <a:lnTo>
                      <a:pt x="0" y="201"/>
                    </a:lnTo>
                    <a:lnTo>
                      <a:pt x="83" y="260"/>
                    </a:lnTo>
                    <a:lnTo>
                      <a:pt x="437" y="36"/>
                    </a:lnTo>
                    <a:lnTo>
                      <a:pt x="367"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1" name="Google Shape;2981;p36"/>
              <p:cNvSpPr/>
              <p:nvPr/>
            </p:nvSpPr>
            <p:spPr>
              <a:xfrm>
                <a:off x="10090290" y="-1146705"/>
                <a:ext cx="13723" cy="233658"/>
              </a:xfrm>
              <a:custGeom>
                <a:avLst/>
                <a:gdLst/>
                <a:ahLst/>
                <a:cxnLst/>
                <a:rect l="l" t="t" r="r" b="b"/>
                <a:pathLst>
                  <a:path w="84" h="1430" extrusionOk="0">
                    <a:moveTo>
                      <a:pt x="0" y="0"/>
                    </a:moveTo>
                    <a:lnTo>
                      <a:pt x="0" y="1382"/>
                    </a:lnTo>
                    <a:lnTo>
                      <a:pt x="83" y="1429"/>
                    </a:lnTo>
                    <a:lnTo>
                      <a:pt x="83" y="59"/>
                    </a:lnTo>
                    <a:lnTo>
                      <a:pt x="0"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2" name="Google Shape;2982;p36"/>
              <p:cNvSpPr/>
              <p:nvPr/>
            </p:nvSpPr>
            <p:spPr>
              <a:xfrm>
                <a:off x="10103850" y="-1173830"/>
                <a:ext cx="59958" cy="264704"/>
              </a:xfrm>
              <a:custGeom>
                <a:avLst/>
                <a:gdLst/>
                <a:ahLst/>
                <a:cxnLst/>
                <a:rect l="l" t="t" r="r" b="b"/>
                <a:pathLst>
                  <a:path w="367" h="1620" extrusionOk="0">
                    <a:moveTo>
                      <a:pt x="354" y="1"/>
                    </a:moveTo>
                    <a:lnTo>
                      <a:pt x="0" y="225"/>
                    </a:lnTo>
                    <a:lnTo>
                      <a:pt x="0" y="1595"/>
                    </a:lnTo>
                    <a:lnTo>
                      <a:pt x="118" y="1619"/>
                    </a:lnTo>
                    <a:lnTo>
                      <a:pt x="118" y="1406"/>
                    </a:lnTo>
                    <a:lnTo>
                      <a:pt x="236" y="1336"/>
                    </a:lnTo>
                    <a:lnTo>
                      <a:pt x="236" y="1536"/>
                    </a:lnTo>
                    <a:lnTo>
                      <a:pt x="366" y="1395"/>
                    </a:lnTo>
                    <a:lnTo>
                      <a:pt x="354"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3" name="Google Shape;2983;p36"/>
              <p:cNvSpPr/>
              <p:nvPr/>
            </p:nvSpPr>
            <p:spPr>
              <a:xfrm>
                <a:off x="10231119" y="-986575"/>
                <a:ext cx="15684" cy="391991"/>
              </a:xfrm>
              <a:custGeom>
                <a:avLst/>
                <a:gdLst/>
                <a:ahLst/>
                <a:cxnLst/>
                <a:rect l="l" t="t" r="r" b="b"/>
                <a:pathLst>
                  <a:path w="96" h="2399" extrusionOk="0">
                    <a:moveTo>
                      <a:pt x="1" y="1"/>
                    </a:moveTo>
                    <a:lnTo>
                      <a:pt x="1" y="2340"/>
                    </a:lnTo>
                    <a:lnTo>
                      <a:pt x="95" y="2399"/>
                    </a:lnTo>
                    <a:lnTo>
                      <a:pt x="95" y="36"/>
                    </a:lnTo>
                    <a:lnTo>
                      <a:pt x="1"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4" name="Google Shape;2984;p36"/>
              <p:cNvSpPr/>
              <p:nvPr/>
            </p:nvSpPr>
            <p:spPr>
              <a:xfrm>
                <a:off x="10250397" y="-1034777"/>
                <a:ext cx="15684" cy="42647"/>
              </a:xfrm>
              <a:custGeom>
                <a:avLst/>
                <a:gdLst/>
                <a:ahLst/>
                <a:cxnLst/>
                <a:rect l="l" t="t" r="r" b="b"/>
                <a:pathLst>
                  <a:path w="96" h="261" extrusionOk="0">
                    <a:moveTo>
                      <a:pt x="1" y="0"/>
                    </a:moveTo>
                    <a:lnTo>
                      <a:pt x="1" y="213"/>
                    </a:lnTo>
                    <a:lnTo>
                      <a:pt x="95" y="260"/>
                    </a:lnTo>
                    <a:lnTo>
                      <a:pt x="95" y="59"/>
                    </a:lnTo>
                    <a:lnTo>
                      <a:pt x="1"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5" name="Google Shape;2985;p36"/>
              <p:cNvSpPr/>
              <p:nvPr/>
            </p:nvSpPr>
            <p:spPr>
              <a:xfrm>
                <a:off x="10231119" y="-1023176"/>
                <a:ext cx="15684" cy="42483"/>
              </a:xfrm>
              <a:custGeom>
                <a:avLst/>
                <a:gdLst/>
                <a:ahLst/>
                <a:cxnLst/>
                <a:rect l="l" t="t" r="r" b="b"/>
                <a:pathLst>
                  <a:path w="96" h="260" extrusionOk="0">
                    <a:moveTo>
                      <a:pt x="1" y="0"/>
                    </a:moveTo>
                    <a:lnTo>
                      <a:pt x="1" y="225"/>
                    </a:lnTo>
                    <a:lnTo>
                      <a:pt x="95" y="260"/>
                    </a:lnTo>
                    <a:lnTo>
                      <a:pt x="83" y="35"/>
                    </a:lnTo>
                    <a:lnTo>
                      <a:pt x="1"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6" name="Google Shape;2986;p36"/>
              <p:cNvSpPr/>
              <p:nvPr/>
            </p:nvSpPr>
            <p:spPr>
              <a:xfrm>
                <a:off x="10244679" y="-1025137"/>
                <a:ext cx="21402" cy="430552"/>
              </a:xfrm>
              <a:custGeom>
                <a:avLst/>
                <a:gdLst/>
                <a:ahLst/>
                <a:cxnLst/>
                <a:rect l="l" t="t" r="r" b="b"/>
                <a:pathLst>
                  <a:path w="131" h="2635" extrusionOk="0">
                    <a:moveTo>
                      <a:pt x="130" y="0"/>
                    </a:moveTo>
                    <a:lnTo>
                      <a:pt x="0" y="47"/>
                    </a:lnTo>
                    <a:lnTo>
                      <a:pt x="12" y="272"/>
                    </a:lnTo>
                    <a:lnTo>
                      <a:pt x="12" y="2635"/>
                    </a:lnTo>
                    <a:lnTo>
                      <a:pt x="130" y="2564"/>
                    </a:lnTo>
                    <a:lnTo>
                      <a:pt x="130" y="201"/>
                    </a:lnTo>
                    <a:lnTo>
                      <a:pt x="130"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7" name="Google Shape;2987;p36"/>
              <p:cNvSpPr/>
              <p:nvPr/>
            </p:nvSpPr>
            <p:spPr>
              <a:xfrm>
                <a:off x="10231119" y="-1034777"/>
                <a:ext cx="34962" cy="17484"/>
              </a:xfrm>
              <a:custGeom>
                <a:avLst/>
                <a:gdLst/>
                <a:ahLst/>
                <a:cxnLst/>
                <a:rect l="l" t="t" r="r" b="b"/>
                <a:pathLst>
                  <a:path w="214" h="107" extrusionOk="0">
                    <a:moveTo>
                      <a:pt x="119" y="0"/>
                    </a:moveTo>
                    <a:lnTo>
                      <a:pt x="1" y="71"/>
                    </a:lnTo>
                    <a:lnTo>
                      <a:pt x="83" y="106"/>
                    </a:lnTo>
                    <a:lnTo>
                      <a:pt x="213" y="59"/>
                    </a:lnTo>
                    <a:lnTo>
                      <a:pt x="119"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8" name="Google Shape;2988;p36"/>
              <p:cNvSpPr/>
              <p:nvPr/>
            </p:nvSpPr>
            <p:spPr>
              <a:xfrm>
                <a:off x="10209880" y="-1250954"/>
                <a:ext cx="75478" cy="40686"/>
              </a:xfrm>
              <a:custGeom>
                <a:avLst/>
                <a:gdLst/>
                <a:ahLst/>
                <a:cxnLst/>
                <a:rect l="l" t="t" r="r" b="b"/>
                <a:pathLst>
                  <a:path w="462" h="249" extrusionOk="0">
                    <a:moveTo>
                      <a:pt x="367" y="0"/>
                    </a:moveTo>
                    <a:lnTo>
                      <a:pt x="1" y="213"/>
                    </a:lnTo>
                    <a:lnTo>
                      <a:pt x="83" y="248"/>
                    </a:lnTo>
                    <a:lnTo>
                      <a:pt x="461" y="47"/>
                    </a:lnTo>
                    <a:lnTo>
                      <a:pt x="367"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9" name="Google Shape;2989;p36"/>
              <p:cNvSpPr/>
              <p:nvPr/>
            </p:nvSpPr>
            <p:spPr>
              <a:xfrm>
                <a:off x="10209880" y="-1216313"/>
                <a:ext cx="13723" cy="233822"/>
              </a:xfrm>
              <a:custGeom>
                <a:avLst/>
                <a:gdLst/>
                <a:ahLst/>
                <a:cxnLst/>
                <a:rect l="l" t="t" r="r" b="b"/>
                <a:pathLst>
                  <a:path w="84" h="1431" extrusionOk="0">
                    <a:moveTo>
                      <a:pt x="1" y="1"/>
                    </a:moveTo>
                    <a:lnTo>
                      <a:pt x="13" y="1383"/>
                    </a:lnTo>
                    <a:lnTo>
                      <a:pt x="83" y="1430"/>
                    </a:lnTo>
                    <a:lnTo>
                      <a:pt x="83" y="36"/>
                    </a:lnTo>
                    <a:lnTo>
                      <a:pt x="1"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0" name="Google Shape;2990;p36"/>
              <p:cNvSpPr/>
              <p:nvPr/>
            </p:nvSpPr>
            <p:spPr>
              <a:xfrm>
                <a:off x="10223440" y="-1243274"/>
                <a:ext cx="61918" cy="262579"/>
              </a:xfrm>
              <a:custGeom>
                <a:avLst/>
                <a:gdLst/>
                <a:ahLst/>
                <a:cxnLst/>
                <a:rect l="l" t="t" r="r" b="b"/>
                <a:pathLst>
                  <a:path w="379" h="1607" extrusionOk="0">
                    <a:moveTo>
                      <a:pt x="378" y="0"/>
                    </a:moveTo>
                    <a:lnTo>
                      <a:pt x="0" y="201"/>
                    </a:lnTo>
                    <a:lnTo>
                      <a:pt x="0" y="1595"/>
                    </a:lnTo>
                    <a:lnTo>
                      <a:pt x="142" y="1607"/>
                    </a:lnTo>
                    <a:lnTo>
                      <a:pt x="130" y="1382"/>
                    </a:lnTo>
                    <a:lnTo>
                      <a:pt x="260" y="1335"/>
                    </a:lnTo>
                    <a:lnTo>
                      <a:pt x="260" y="1536"/>
                    </a:lnTo>
                    <a:lnTo>
                      <a:pt x="378" y="1382"/>
                    </a:lnTo>
                    <a:lnTo>
                      <a:pt x="378"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1" name="Google Shape;2991;p36"/>
              <p:cNvSpPr/>
              <p:nvPr/>
            </p:nvSpPr>
            <p:spPr>
              <a:xfrm>
                <a:off x="9980176" y="-1625463"/>
                <a:ext cx="222188" cy="283821"/>
              </a:xfrm>
              <a:custGeom>
                <a:avLst/>
                <a:gdLst/>
                <a:ahLst/>
                <a:cxnLst/>
                <a:rect l="l" t="t" r="r" b="b"/>
                <a:pathLst>
                  <a:path w="1360" h="1737" extrusionOk="0">
                    <a:moveTo>
                      <a:pt x="379" y="0"/>
                    </a:moveTo>
                    <a:cubicBezTo>
                      <a:pt x="462" y="59"/>
                      <a:pt x="521" y="178"/>
                      <a:pt x="521" y="343"/>
                    </a:cubicBezTo>
                    <a:cubicBezTo>
                      <a:pt x="521" y="686"/>
                      <a:pt x="284" y="1087"/>
                      <a:pt x="1" y="1241"/>
                    </a:cubicBezTo>
                    <a:lnTo>
                      <a:pt x="852" y="1737"/>
                    </a:lnTo>
                    <a:cubicBezTo>
                      <a:pt x="1123" y="1572"/>
                      <a:pt x="1360" y="1170"/>
                      <a:pt x="1360" y="827"/>
                    </a:cubicBezTo>
                    <a:cubicBezTo>
                      <a:pt x="1360" y="650"/>
                      <a:pt x="1300" y="556"/>
                      <a:pt x="1218" y="497"/>
                    </a:cubicBezTo>
                    <a:lnTo>
                      <a:pt x="379"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2" name="Google Shape;2992;p36"/>
              <p:cNvSpPr/>
              <p:nvPr/>
            </p:nvSpPr>
            <p:spPr>
              <a:xfrm>
                <a:off x="9920380" y="-1418928"/>
                <a:ext cx="198989" cy="90522"/>
              </a:xfrm>
              <a:custGeom>
                <a:avLst/>
                <a:gdLst/>
                <a:ahLst/>
                <a:cxnLst/>
                <a:rect l="l" t="t" r="r" b="b"/>
                <a:pathLst>
                  <a:path w="1218" h="554" extrusionOk="0">
                    <a:moveTo>
                      <a:pt x="1" y="24"/>
                    </a:moveTo>
                    <a:cubicBezTo>
                      <a:pt x="4" y="26"/>
                      <a:pt x="7" y="28"/>
                      <a:pt x="11" y="30"/>
                    </a:cubicBezTo>
                    <a:lnTo>
                      <a:pt x="11" y="30"/>
                    </a:lnTo>
                    <a:lnTo>
                      <a:pt x="1" y="24"/>
                    </a:lnTo>
                    <a:close/>
                    <a:moveTo>
                      <a:pt x="367" y="0"/>
                    </a:moveTo>
                    <a:cubicBezTo>
                      <a:pt x="286" y="41"/>
                      <a:pt x="210" y="62"/>
                      <a:pt x="141" y="62"/>
                    </a:cubicBezTo>
                    <a:cubicBezTo>
                      <a:pt x="93" y="62"/>
                      <a:pt x="49" y="51"/>
                      <a:pt x="11" y="30"/>
                    </a:cubicBezTo>
                    <a:lnTo>
                      <a:pt x="11" y="30"/>
                    </a:lnTo>
                    <a:lnTo>
                      <a:pt x="840" y="520"/>
                    </a:lnTo>
                    <a:cubicBezTo>
                      <a:pt x="876" y="543"/>
                      <a:pt x="919" y="554"/>
                      <a:pt x="965" y="554"/>
                    </a:cubicBezTo>
                    <a:cubicBezTo>
                      <a:pt x="1039" y="554"/>
                      <a:pt x="1124" y="528"/>
                      <a:pt x="1218" y="485"/>
                    </a:cubicBezTo>
                    <a:lnTo>
                      <a:pt x="367"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3" name="Google Shape;2993;p36"/>
              <p:cNvSpPr/>
              <p:nvPr/>
            </p:nvSpPr>
            <p:spPr>
              <a:xfrm>
                <a:off x="9791151" y="-1588862"/>
                <a:ext cx="139031" cy="664210"/>
              </a:xfrm>
              <a:custGeom>
                <a:avLst/>
                <a:gdLst/>
                <a:ahLst/>
                <a:cxnLst/>
                <a:rect l="l" t="t" r="r" b="b"/>
                <a:pathLst>
                  <a:path w="851" h="4065" extrusionOk="0">
                    <a:moveTo>
                      <a:pt x="0" y="1"/>
                    </a:moveTo>
                    <a:lnTo>
                      <a:pt x="12" y="3580"/>
                    </a:lnTo>
                    <a:lnTo>
                      <a:pt x="851" y="4065"/>
                    </a:lnTo>
                    <a:lnTo>
                      <a:pt x="839" y="497"/>
                    </a:lnTo>
                    <a:lnTo>
                      <a:pt x="0" y="1"/>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4" name="Google Shape;2994;p36"/>
              <p:cNvSpPr/>
              <p:nvPr/>
            </p:nvSpPr>
            <p:spPr>
              <a:xfrm>
                <a:off x="9791151" y="-1806999"/>
                <a:ext cx="515443" cy="299344"/>
              </a:xfrm>
              <a:custGeom>
                <a:avLst/>
                <a:gdLst/>
                <a:ahLst/>
                <a:cxnLst/>
                <a:rect l="l" t="t" r="r" b="b"/>
                <a:pathLst>
                  <a:path w="3155" h="1832" extrusionOk="0">
                    <a:moveTo>
                      <a:pt x="2316" y="1"/>
                    </a:moveTo>
                    <a:lnTo>
                      <a:pt x="0" y="1336"/>
                    </a:lnTo>
                    <a:lnTo>
                      <a:pt x="839" y="1832"/>
                    </a:lnTo>
                    <a:lnTo>
                      <a:pt x="3154" y="485"/>
                    </a:lnTo>
                    <a:lnTo>
                      <a:pt x="2316" y="1"/>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2995" name="Google Shape;2995;p36"/>
              <p:cNvGrpSpPr/>
              <p:nvPr/>
            </p:nvGrpSpPr>
            <p:grpSpPr>
              <a:xfrm>
                <a:off x="9965802" y="-1243283"/>
                <a:ext cx="320540" cy="799180"/>
                <a:chOff x="10289127" y="-1243283"/>
                <a:chExt cx="320540" cy="799180"/>
              </a:xfrm>
            </p:grpSpPr>
            <p:sp>
              <p:nvSpPr>
                <p:cNvPr id="2996" name="Google Shape;2996;p36"/>
                <p:cNvSpPr/>
                <p:nvPr/>
              </p:nvSpPr>
              <p:spPr>
                <a:xfrm>
                  <a:off x="10310365" y="-876616"/>
                  <a:ext cx="19441" cy="432513"/>
                </a:xfrm>
                <a:custGeom>
                  <a:avLst/>
                  <a:gdLst/>
                  <a:ahLst/>
                  <a:cxnLst/>
                  <a:rect l="l" t="t" r="r" b="b"/>
                  <a:pathLst>
                    <a:path w="119" h="2647" extrusionOk="0">
                      <a:moveTo>
                        <a:pt x="119" y="1"/>
                      </a:moveTo>
                      <a:lnTo>
                        <a:pt x="0" y="72"/>
                      </a:lnTo>
                      <a:lnTo>
                        <a:pt x="0" y="284"/>
                      </a:lnTo>
                      <a:lnTo>
                        <a:pt x="0" y="2647"/>
                      </a:lnTo>
                      <a:lnTo>
                        <a:pt x="119" y="2588"/>
                      </a:lnTo>
                      <a:lnTo>
                        <a:pt x="119" y="225"/>
                      </a:lnTo>
                      <a:lnTo>
                        <a:pt x="11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7" name="Google Shape;2997;p36"/>
                <p:cNvSpPr/>
                <p:nvPr/>
              </p:nvSpPr>
              <p:spPr>
                <a:xfrm>
                  <a:off x="10289127" y="-1090832"/>
                  <a:ext cx="59958" cy="260782"/>
                </a:xfrm>
                <a:custGeom>
                  <a:avLst/>
                  <a:gdLst/>
                  <a:ahLst/>
                  <a:cxnLst/>
                  <a:rect l="l" t="t" r="r" b="b"/>
                  <a:pathLst>
                    <a:path w="367" h="1596" extrusionOk="0">
                      <a:moveTo>
                        <a:pt x="367" y="1"/>
                      </a:moveTo>
                      <a:lnTo>
                        <a:pt x="0" y="201"/>
                      </a:lnTo>
                      <a:lnTo>
                        <a:pt x="12" y="1595"/>
                      </a:lnTo>
                      <a:lnTo>
                        <a:pt x="130" y="1595"/>
                      </a:lnTo>
                      <a:lnTo>
                        <a:pt x="130" y="1383"/>
                      </a:lnTo>
                      <a:lnTo>
                        <a:pt x="249" y="1312"/>
                      </a:lnTo>
                      <a:lnTo>
                        <a:pt x="249" y="1536"/>
                      </a:lnTo>
                      <a:lnTo>
                        <a:pt x="367" y="1371"/>
                      </a:lnTo>
                      <a:lnTo>
                        <a:pt x="367"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8" name="Google Shape;2998;p36"/>
                <p:cNvSpPr/>
                <p:nvPr/>
              </p:nvSpPr>
              <p:spPr>
                <a:xfrm>
                  <a:off x="10447437" y="-955701"/>
                  <a:ext cx="21402" cy="432513"/>
                </a:xfrm>
                <a:custGeom>
                  <a:avLst/>
                  <a:gdLst/>
                  <a:ahLst/>
                  <a:cxnLst/>
                  <a:rect l="l" t="t" r="r" b="b"/>
                  <a:pathLst>
                    <a:path w="131" h="2647" extrusionOk="0">
                      <a:moveTo>
                        <a:pt x="118" y="1"/>
                      </a:moveTo>
                      <a:lnTo>
                        <a:pt x="0" y="71"/>
                      </a:lnTo>
                      <a:lnTo>
                        <a:pt x="0" y="284"/>
                      </a:lnTo>
                      <a:lnTo>
                        <a:pt x="12" y="2647"/>
                      </a:lnTo>
                      <a:lnTo>
                        <a:pt x="130" y="2564"/>
                      </a:lnTo>
                      <a:lnTo>
                        <a:pt x="118" y="201"/>
                      </a:lnTo>
                      <a:lnTo>
                        <a:pt x="118"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9" name="Google Shape;2999;p36"/>
                <p:cNvSpPr/>
                <p:nvPr/>
              </p:nvSpPr>
              <p:spPr>
                <a:xfrm>
                  <a:off x="10428159" y="-1173838"/>
                  <a:ext cx="59958" cy="264704"/>
                </a:xfrm>
                <a:custGeom>
                  <a:avLst/>
                  <a:gdLst/>
                  <a:ahLst/>
                  <a:cxnLst/>
                  <a:rect l="l" t="t" r="r" b="b"/>
                  <a:pathLst>
                    <a:path w="367" h="1620" extrusionOk="0">
                      <a:moveTo>
                        <a:pt x="354" y="1"/>
                      </a:moveTo>
                      <a:lnTo>
                        <a:pt x="0" y="225"/>
                      </a:lnTo>
                      <a:lnTo>
                        <a:pt x="0" y="1595"/>
                      </a:lnTo>
                      <a:lnTo>
                        <a:pt x="118" y="1619"/>
                      </a:lnTo>
                      <a:lnTo>
                        <a:pt x="118" y="1406"/>
                      </a:lnTo>
                      <a:lnTo>
                        <a:pt x="236" y="1336"/>
                      </a:lnTo>
                      <a:lnTo>
                        <a:pt x="236" y="1536"/>
                      </a:lnTo>
                      <a:lnTo>
                        <a:pt x="366" y="1395"/>
                      </a:lnTo>
                      <a:lnTo>
                        <a:pt x="354"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0" name="Google Shape;3000;p36"/>
                <p:cNvSpPr/>
                <p:nvPr/>
              </p:nvSpPr>
              <p:spPr>
                <a:xfrm>
                  <a:off x="10568988" y="-1025145"/>
                  <a:ext cx="21402" cy="430552"/>
                </a:xfrm>
                <a:custGeom>
                  <a:avLst/>
                  <a:gdLst/>
                  <a:ahLst/>
                  <a:cxnLst/>
                  <a:rect l="l" t="t" r="r" b="b"/>
                  <a:pathLst>
                    <a:path w="131" h="2635" extrusionOk="0">
                      <a:moveTo>
                        <a:pt x="130" y="0"/>
                      </a:moveTo>
                      <a:lnTo>
                        <a:pt x="0" y="47"/>
                      </a:lnTo>
                      <a:lnTo>
                        <a:pt x="12" y="272"/>
                      </a:lnTo>
                      <a:lnTo>
                        <a:pt x="12" y="2635"/>
                      </a:lnTo>
                      <a:lnTo>
                        <a:pt x="130" y="2564"/>
                      </a:lnTo>
                      <a:lnTo>
                        <a:pt x="130" y="201"/>
                      </a:lnTo>
                      <a:lnTo>
                        <a:pt x="130"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1" name="Google Shape;3001;p36"/>
                <p:cNvSpPr/>
                <p:nvPr/>
              </p:nvSpPr>
              <p:spPr>
                <a:xfrm>
                  <a:off x="10547749" y="-1243283"/>
                  <a:ext cx="61918" cy="262580"/>
                </a:xfrm>
                <a:custGeom>
                  <a:avLst/>
                  <a:gdLst/>
                  <a:ahLst/>
                  <a:cxnLst/>
                  <a:rect l="l" t="t" r="r" b="b"/>
                  <a:pathLst>
                    <a:path w="379" h="1607" extrusionOk="0">
                      <a:moveTo>
                        <a:pt x="378" y="0"/>
                      </a:moveTo>
                      <a:lnTo>
                        <a:pt x="0" y="201"/>
                      </a:lnTo>
                      <a:lnTo>
                        <a:pt x="0" y="1595"/>
                      </a:lnTo>
                      <a:lnTo>
                        <a:pt x="142" y="1607"/>
                      </a:lnTo>
                      <a:lnTo>
                        <a:pt x="130" y="1382"/>
                      </a:lnTo>
                      <a:lnTo>
                        <a:pt x="260" y="1335"/>
                      </a:lnTo>
                      <a:lnTo>
                        <a:pt x="260" y="1536"/>
                      </a:lnTo>
                      <a:lnTo>
                        <a:pt x="378" y="1382"/>
                      </a:lnTo>
                      <a:lnTo>
                        <a:pt x="378"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3002" name="Google Shape;3002;p36"/>
              <p:cNvSpPr/>
              <p:nvPr/>
            </p:nvSpPr>
            <p:spPr>
              <a:xfrm>
                <a:off x="9988009" y="-1632074"/>
                <a:ext cx="222188" cy="283821"/>
              </a:xfrm>
              <a:custGeom>
                <a:avLst/>
                <a:gdLst/>
                <a:ahLst/>
                <a:cxnLst/>
                <a:rect l="l" t="t" r="r" b="b"/>
                <a:pathLst>
                  <a:path w="1360" h="1737" extrusionOk="0">
                    <a:moveTo>
                      <a:pt x="379" y="0"/>
                    </a:moveTo>
                    <a:cubicBezTo>
                      <a:pt x="462" y="59"/>
                      <a:pt x="521" y="178"/>
                      <a:pt x="521" y="343"/>
                    </a:cubicBezTo>
                    <a:cubicBezTo>
                      <a:pt x="521" y="686"/>
                      <a:pt x="284" y="1087"/>
                      <a:pt x="1" y="1241"/>
                    </a:cubicBezTo>
                    <a:lnTo>
                      <a:pt x="852" y="1737"/>
                    </a:lnTo>
                    <a:cubicBezTo>
                      <a:pt x="1123" y="1572"/>
                      <a:pt x="1360" y="1170"/>
                      <a:pt x="1360" y="827"/>
                    </a:cubicBezTo>
                    <a:cubicBezTo>
                      <a:pt x="1360" y="650"/>
                      <a:pt x="1300" y="556"/>
                      <a:pt x="1218" y="497"/>
                    </a:cubicBezTo>
                    <a:lnTo>
                      <a:pt x="379"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3" name="Google Shape;3003;p36"/>
              <p:cNvSpPr/>
              <p:nvPr/>
            </p:nvSpPr>
            <p:spPr>
              <a:xfrm>
                <a:off x="9928213" y="-1425539"/>
                <a:ext cx="198989" cy="90522"/>
              </a:xfrm>
              <a:custGeom>
                <a:avLst/>
                <a:gdLst/>
                <a:ahLst/>
                <a:cxnLst/>
                <a:rect l="l" t="t" r="r" b="b"/>
                <a:pathLst>
                  <a:path w="1218" h="554" extrusionOk="0">
                    <a:moveTo>
                      <a:pt x="1" y="24"/>
                    </a:moveTo>
                    <a:cubicBezTo>
                      <a:pt x="4" y="26"/>
                      <a:pt x="7" y="28"/>
                      <a:pt x="11" y="30"/>
                    </a:cubicBezTo>
                    <a:lnTo>
                      <a:pt x="11" y="30"/>
                    </a:lnTo>
                    <a:lnTo>
                      <a:pt x="1" y="24"/>
                    </a:lnTo>
                    <a:close/>
                    <a:moveTo>
                      <a:pt x="367" y="0"/>
                    </a:moveTo>
                    <a:cubicBezTo>
                      <a:pt x="286" y="41"/>
                      <a:pt x="210" y="62"/>
                      <a:pt x="141" y="62"/>
                    </a:cubicBezTo>
                    <a:cubicBezTo>
                      <a:pt x="93" y="62"/>
                      <a:pt x="49" y="51"/>
                      <a:pt x="11" y="30"/>
                    </a:cubicBezTo>
                    <a:lnTo>
                      <a:pt x="11" y="30"/>
                    </a:lnTo>
                    <a:lnTo>
                      <a:pt x="840" y="520"/>
                    </a:lnTo>
                    <a:cubicBezTo>
                      <a:pt x="876" y="543"/>
                      <a:pt x="919" y="554"/>
                      <a:pt x="965" y="554"/>
                    </a:cubicBezTo>
                    <a:cubicBezTo>
                      <a:pt x="1039" y="554"/>
                      <a:pt x="1124" y="528"/>
                      <a:pt x="1218" y="485"/>
                    </a:cubicBezTo>
                    <a:lnTo>
                      <a:pt x="367"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4" name="Google Shape;3004;p36"/>
              <p:cNvSpPr/>
              <p:nvPr/>
            </p:nvSpPr>
            <p:spPr>
              <a:xfrm>
                <a:off x="9791151" y="-1806999"/>
                <a:ext cx="515443" cy="299344"/>
              </a:xfrm>
              <a:custGeom>
                <a:avLst/>
                <a:gdLst/>
                <a:ahLst/>
                <a:cxnLst/>
                <a:rect l="l" t="t" r="r" b="b"/>
                <a:pathLst>
                  <a:path w="3155" h="1832" extrusionOk="0">
                    <a:moveTo>
                      <a:pt x="2316" y="1"/>
                    </a:moveTo>
                    <a:lnTo>
                      <a:pt x="0" y="1336"/>
                    </a:lnTo>
                    <a:lnTo>
                      <a:pt x="839" y="1832"/>
                    </a:lnTo>
                    <a:lnTo>
                      <a:pt x="3154" y="485"/>
                    </a:lnTo>
                    <a:lnTo>
                      <a:pt x="2316" y="1"/>
                    </a:ln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5" name="Google Shape;3005;p36"/>
              <p:cNvSpPr/>
              <p:nvPr/>
            </p:nvSpPr>
            <p:spPr>
              <a:xfrm>
                <a:off x="9929120" y="-1725782"/>
                <a:ext cx="378373" cy="803097"/>
              </a:xfrm>
              <a:custGeom>
                <a:avLst/>
                <a:gdLst/>
                <a:ahLst/>
                <a:cxnLst/>
                <a:rect l="l" t="t" r="r" b="b"/>
                <a:pathLst>
                  <a:path w="2316" h="4915" extrusionOk="0">
                    <a:moveTo>
                      <a:pt x="1388" y="1082"/>
                    </a:moveTo>
                    <a:cubicBezTo>
                      <a:pt x="1556" y="1082"/>
                      <a:pt x="1678" y="1213"/>
                      <a:pt x="1678" y="1441"/>
                    </a:cubicBezTo>
                    <a:cubicBezTo>
                      <a:pt x="1678" y="1784"/>
                      <a:pt x="1441" y="2186"/>
                      <a:pt x="1170" y="2351"/>
                    </a:cubicBezTo>
                    <a:cubicBezTo>
                      <a:pt x="1080" y="2404"/>
                      <a:pt x="995" y="2430"/>
                      <a:pt x="921" y="2430"/>
                    </a:cubicBezTo>
                    <a:cubicBezTo>
                      <a:pt x="749" y="2430"/>
                      <a:pt x="633" y="2294"/>
                      <a:pt x="650" y="2056"/>
                    </a:cubicBezTo>
                    <a:cubicBezTo>
                      <a:pt x="650" y="1713"/>
                      <a:pt x="886" y="1311"/>
                      <a:pt x="1170" y="1146"/>
                    </a:cubicBezTo>
                    <a:cubicBezTo>
                      <a:pt x="1247" y="1102"/>
                      <a:pt x="1321" y="1082"/>
                      <a:pt x="1388" y="1082"/>
                    </a:cubicBezTo>
                    <a:close/>
                    <a:moveTo>
                      <a:pt x="2304" y="0"/>
                    </a:moveTo>
                    <a:lnTo>
                      <a:pt x="0" y="1335"/>
                    </a:lnTo>
                    <a:lnTo>
                      <a:pt x="12" y="4914"/>
                    </a:lnTo>
                    <a:lnTo>
                      <a:pt x="2315" y="3591"/>
                    </a:lnTo>
                    <a:lnTo>
                      <a:pt x="2304"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6" name="Google Shape;3006;p36"/>
              <p:cNvSpPr/>
              <p:nvPr/>
            </p:nvSpPr>
            <p:spPr>
              <a:xfrm>
                <a:off x="9928222" y="-1725790"/>
                <a:ext cx="378373" cy="803097"/>
              </a:xfrm>
              <a:custGeom>
                <a:avLst/>
                <a:gdLst/>
                <a:ahLst/>
                <a:cxnLst/>
                <a:rect l="l" t="t" r="r" b="b"/>
                <a:pathLst>
                  <a:path w="2316" h="4915" extrusionOk="0">
                    <a:moveTo>
                      <a:pt x="1388" y="1082"/>
                    </a:moveTo>
                    <a:cubicBezTo>
                      <a:pt x="1556" y="1082"/>
                      <a:pt x="1678" y="1213"/>
                      <a:pt x="1678" y="1441"/>
                    </a:cubicBezTo>
                    <a:cubicBezTo>
                      <a:pt x="1678" y="1784"/>
                      <a:pt x="1441" y="2186"/>
                      <a:pt x="1170" y="2351"/>
                    </a:cubicBezTo>
                    <a:cubicBezTo>
                      <a:pt x="1080" y="2404"/>
                      <a:pt x="995" y="2430"/>
                      <a:pt x="921" y="2430"/>
                    </a:cubicBezTo>
                    <a:cubicBezTo>
                      <a:pt x="749" y="2430"/>
                      <a:pt x="633" y="2294"/>
                      <a:pt x="650" y="2056"/>
                    </a:cubicBezTo>
                    <a:cubicBezTo>
                      <a:pt x="650" y="1713"/>
                      <a:pt x="886" y="1311"/>
                      <a:pt x="1170" y="1146"/>
                    </a:cubicBezTo>
                    <a:cubicBezTo>
                      <a:pt x="1247" y="1102"/>
                      <a:pt x="1321" y="1082"/>
                      <a:pt x="1388" y="1082"/>
                    </a:cubicBezTo>
                    <a:close/>
                    <a:moveTo>
                      <a:pt x="2304" y="0"/>
                    </a:moveTo>
                    <a:lnTo>
                      <a:pt x="0" y="1335"/>
                    </a:lnTo>
                    <a:lnTo>
                      <a:pt x="12" y="4914"/>
                    </a:lnTo>
                    <a:lnTo>
                      <a:pt x="2315" y="3591"/>
                    </a:lnTo>
                    <a:lnTo>
                      <a:pt x="2304"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7" name="Google Shape;3007;p36"/>
              <p:cNvSpPr/>
              <p:nvPr/>
            </p:nvSpPr>
            <p:spPr>
              <a:xfrm>
                <a:off x="9970536" y="-1183470"/>
                <a:ext cx="90999" cy="116012"/>
              </a:xfrm>
              <a:custGeom>
                <a:avLst/>
                <a:gdLst/>
                <a:ahLst/>
                <a:cxnLst/>
                <a:rect l="l" t="t" r="r" b="b"/>
                <a:pathLst>
                  <a:path w="557" h="710" extrusionOk="0">
                    <a:moveTo>
                      <a:pt x="556" y="1"/>
                    </a:moveTo>
                    <a:lnTo>
                      <a:pt x="1" y="320"/>
                    </a:lnTo>
                    <a:lnTo>
                      <a:pt x="1" y="709"/>
                    </a:lnTo>
                    <a:lnTo>
                      <a:pt x="556" y="390"/>
                    </a:lnTo>
                    <a:lnTo>
                      <a:pt x="556"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8" name="Google Shape;3008;p36"/>
              <p:cNvSpPr/>
              <p:nvPr/>
            </p:nvSpPr>
            <p:spPr>
              <a:xfrm>
                <a:off x="10096008" y="-1254875"/>
                <a:ext cx="90836" cy="116012"/>
              </a:xfrm>
              <a:custGeom>
                <a:avLst/>
                <a:gdLst/>
                <a:ahLst/>
                <a:cxnLst/>
                <a:rect l="l" t="t" r="r" b="b"/>
                <a:pathLst>
                  <a:path w="556" h="710" extrusionOk="0">
                    <a:moveTo>
                      <a:pt x="556" y="0"/>
                    </a:moveTo>
                    <a:lnTo>
                      <a:pt x="1" y="308"/>
                    </a:lnTo>
                    <a:lnTo>
                      <a:pt x="1" y="709"/>
                    </a:lnTo>
                    <a:lnTo>
                      <a:pt x="556" y="378"/>
                    </a:lnTo>
                    <a:lnTo>
                      <a:pt x="556"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9" name="Google Shape;3009;p36"/>
              <p:cNvSpPr/>
              <p:nvPr/>
            </p:nvSpPr>
            <p:spPr>
              <a:xfrm>
                <a:off x="9970536" y="-1167947"/>
                <a:ext cx="218267" cy="187253"/>
              </a:xfrm>
              <a:custGeom>
                <a:avLst/>
                <a:gdLst/>
                <a:ahLst/>
                <a:cxnLst/>
                <a:rect l="l" t="t" r="r" b="b"/>
                <a:pathLst>
                  <a:path w="1336" h="1146" extrusionOk="0">
                    <a:moveTo>
                      <a:pt x="1336" y="0"/>
                    </a:moveTo>
                    <a:lnTo>
                      <a:pt x="1" y="756"/>
                    </a:lnTo>
                    <a:lnTo>
                      <a:pt x="1" y="1146"/>
                    </a:lnTo>
                    <a:lnTo>
                      <a:pt x="1336" y="378"/>
                    </a:lnTo>
                    <a:lnTo>
                      <a:pt x="1336"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spTree>
    <p:extLst>
      <p:ext uri="{BB962C8B-B14F-4D97-AF65-F5344CB8AC3E}">
        <p14:creationId xmlns:p14="http://schemas.microsoft.com/office/powerpoint/2010/main" val="1375871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Hiện thực</a:t>
            </a:r>
            <a:endParaRPr lang="en-US"/>
          </a:p>
        </p:txBody>
      </p:sp>
    </p:spTree>
    <p:extLst>
      <p:ext uri="{BB962C8B-B14F-4D97-AF65-F5344CB8AC3E}">
        <p14:creationId xmlns:p14="http://schemas.microsoft.com/office/powerpoint/2010/main" val="11408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chức năng đã hoàn tất</a:t>
            </a:r>
            <a:endParaRPr lang="en-US"/>
          </a:p>
        </p:txBody>
      </p:sp>
    </p:spTree>
    <p:extLst>
      <p:ext uri="{BB962C8B-B14F-4D97-AF65-F5344CB8AC3E}">
        <p14:creationId xmlns:p14="http://schemas.microsoft.com/office/powerpoint/2010/main" val="237854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463"/>
        <p:cNvGrpSpPr/>
        <p:nvPr/>
      </p:nvGrpSpPr>
      <p:grpSpPr>
        <a:xfrm>
          <a:off x="0" y="0"/>
          <a:ext cx="0" cy="0"/>
          <a:chOff x="0" y="0"/>
          <a:chExt cx="0" cy="0"/>
        </a:xfrm>
      </p:grpSpPr>
      <p:sp>
        <p:nvSpPr>
          <p:cNvPr id="604" name="Google Shape;604;p47"/>
          <p:cNvSpPr/>
          <p:nvPr/>
        </p:nvSpPr>
        <p:spPr>
          <a:xfrm>
            <a:off x="14336167" y="4583645"/>
            <a:ext cx="82624" cy="99964"/>
          </a:xfrm>
          <a:custGeom>
            <a:avLst/>
            <a:gdLst/>
            <a:ahLst/>
            <a:cxnLst/>
            <a:rect l="l" t="t" r="r" b="b"/>
            <a:pathLst>
              <a:path w="61968" h="74973" extrusionOk="0">
                <a:moveTo>
                  <a:pt x="54955" y="0"/>
                </a:moveTo>
                <a:lnTo>
                  <a:pt x="7013" y="0"/>
                </a:lnTo>
                <a:cubicBezTo>
                  <a:pt x="3188" y="0"/>
                  <a:pt x="0" y="3188"/>
                  <a:pt x="0" y="7013"/>
                </a:cubicBezTo>
                <a:cubicBezTo>
                  <a:pt x="0" y="10838"/>
                  <a:pt x="3188" y="14026"/>
                  <a:pt x="7013" y="14026"/>
                </a:cubicBezTo>
                <a:lnTo>
                  <a:pt x="47942" y="14026"/>
                </a:lnTo>
                <a:lnTo>
                  <a:pt x="47942" y="67961"/>
                </a:lnTo>
                <a:cubicBezTo>
                  <a:pt x="47942" y="71786"/>
                  <a:pt x="51130" y="74973"/>
                  <a:pt x="54955" y="74973"/>
                </a:cubicBezTo>
                <a:cubicBezTo>
                  <a:pt x="58781" y="74973"/>
                  <a:pt x="61968" y="71786"/>
                  <a:pt x="61968" y="67961"/>
                </a:cubicBezTo>
                <a:lnTo>
                  <a:pt x="61968" y="7013"/>
                </a:lnTo>
                <a:cubicBezTo>
                  <a:pt x="61968" y="3188"/>
                  <a:pt x="58781" y="0"/>
                  <a:pt x="54955" y="0"/>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pic>
        <p:nvPicPr>
          <p:cNvPr id="1111" name="Google Shape;459;p46"/>
          <p:cNvPicPr preferRelativeResize="0"/>
          <p:nvPr/>
        </p:nvPicPr>
        <p:blipFill>
          <a:blip r:embed="rId3">
            <a:alphaModFix/>
          </a:blip>
          <a:stretch>
            <a:fillRect/>
          </a:stretch>
        </p:blipFill>
        <p:spPr>
          <a:xfrm>
            <a:off x="950967" y="585112"/>
            <a:ext cx="5744007" cy="5221303"/>
          </a:xfrm>
          <a:prstGeom prst="rect">
            <a:avLst/>
          </a:prstGeom>
          <a:noFill/>
          <a:ln>
            <a:noFill/>
          </a:ln>
        </p:spPr>
      </p:pic>
      <p:sp>
        <p:nvSpPr>
          <p:cNvPr id="1112" name="Rectangle 1111"/>
          <p:cNvSpPr/>
          <p:nvPr/>
        </p:nvSpPr>
        <p:spPr>
          <a:xfrm>
            <a:off x="7252982" y="1461559"/>
            <a:ext cx="4104137" cy="3785652"/>
          </a:xfrm>
          <a:prstGeom prst="rect">
            <a:avLst/>
          </a:prstGeom>
          <a:noFill/>
        </p:spPr>
        <p:txBody>
          <a:bodyPr wrap="none" lIns="91440" tIns="45720" rIns="91440" bIns="45720">
            <a:spAutoFit/>
          </a:bodyPr>
          <a:lstStyle/>
          <a:p>
            <a:pPr algn="ctr"/>
            <a:r>
              <a:rPr lang="en-US" sz="8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 </a:t>
            </a:r>
          </a:p>
          <a:p>
            <a:pPr algn="ctr"/>
            <a:r>
              <a:rPr lang="en-US" sz="8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 </a:t>
            </a:r>
          </a:p>
          <a:p>
            <a:pPr algn="ctr"/>
            <a:r>
              <a:rPr lang="en-US" sz="8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Watching</a:t>
            </a:r>
            <a:endParaRPr lang="en-US" sz="80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6130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9"/>
        <p:cNvGrpSpPr/>
        <p:nvPr/>
      </p:nvGrpSpPr>
      <p:grpSpPr>
        <a:xfrm>
          <a:off x="0" y="0"/>
          <a:ext cx="0" cy="0"/>
          <a:chOff x="0" y="0"/>
          <a:chExt cx="0" cy="0"/>
        </a:xfrm>
      </p:grpSpPr>
      <p:grpSp>
        <p:nvGrpSpPr>
          <p:cNvPr id="3042" name="Google Shape;3042;p39"/>
          <p:cNvGrpSpPr/>
          <p:nvPr/>
        </p:nvGrpSpPr>
        <p:grpSpPr>
          <a:xfrm>
            <a:off x="467167" y="519333"/>
            <a:ext cx="4670800" cy="5844800"/>
            <a:chOff x="350375" y="389500"/>
            <a:chExt cx="3503100" cy="4383600"/>
          </a:xfrm>
        </p:grpSpPr>
        <p:grpSp>
          <p:nvGrpSpPr>
            <p:cNvPr id="3043" name="Google Shape;3043;p39"/>
            <p:cNvGrpSpPr/>
            <p:nvPr/>
          </p:nvGrpSpPr>
          <p:grpSpPr>
            <a:xfrm>
              <a:off x="350375" y="389500"/>
              <a:ext cx="3503100" cy="4383600"/>
              <a:chOff x="350375" y="389500"/>
              <a:chExt cx="3503100" cy="4383600"/>
            </a:xfrm>
          </p:grpSpPr>
          <p:sp>
            <p:nvSpPr>
              <p:cNvPr id="3044" name="Google Shape;3044;p39"/>
              <p:cNvSpPr/>
              <p:nvPr/>
            </p:nvSpPr>
            <p:spPr>
              <a:xfrm>
                <a:off x="350375" y="389500"/>
                <a:ext cx="35031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3045" name="Google Shape;3045;p39"/>
              <p:cNvGrpSpPr/>
              <p:nvPr/>
            </p:nvGrpSpPr>
            <p:grpSpPr>
              <a:xfrm flipH="1">
                <a:off x="355299" y="394011"/>
                <a:ext cx="3493047" cy="4375061"/>
                <a:chOff x="697175" y="461850"/>
                <a:chExt cx="1672675" cy="2098250"/>
              </a:xfrm>
            </p:grpSpPr>
            <p:sp>
              <p:nvSpPr>
                <p:cNvPr id="3046" name="Google Shape;3046;p39"/>
                <p:cNvSpPr/>
                <p:nvPr/>
              </p:nvSpPr>
              <p:spPr>
                <a:xfrm>
                  <a:off x="1341150" y="2552100"/>
                  <a:ext cx="18000" cy="6525"/>
                </a:xfrm>
                <a:custGeom>
                  <a:avLst/>
                  <a:gdLst/>
                  <a:ahLst/>
                  <a:cxnLst/>
                  <a:rect l="l" t="t" r="r" b="b"/>
                  <a:pathLst>
                    <a:path w="720" h="261" extrusionOk="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47" name="Google Shape;3047;p39"/>
                <p:cNvSpPr/>
                <p:nvPr/>
              </p:nvSpPr>
              <p:spPr>
                <a:xfrm>
                  <a:off x="1332375" y="2556175"/>
                  <a:ext cx="6350" cy="3425"/>
                </a:xfrm>
                <a:custGeom>
                  <a:avLst/>
                  <a:gdLst/>
                  <a:ahLst/>
                  <a:cxnLst/>
                  <a:rect l="l" t="t" r="r" b="b"/>
                  <a:pathLst>
                    <a:path w="254" h="137" extrusionOk="0">
                      <a:moveTo>
                        <a:pt x="59" y="1"/>
                      </a:moveTo>
                      <a:cubicBezTo>
                        <a:pt x="40" y="59"/>
                        <a:pt x="40" y="78"/>
                        <a:pt x="1" y="137"/>
                      </a:cubicBezTo>
                      <a:lnTo>
                        <a:pt x="254" y="137"/>
                      </a:lnTo>
                      <a:lnTo>
                        <a:pt x="5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48" name="Google Shape;3048;p39"/>
                <p:cNvSpPr/>
                <p:nvPr/>
              </p:nvSpPr>
              <p:spPr>
                <a:xfrm>
                  <a:off x="1223925" y="2494400"/>
                  <a:ext cx="20950" cy="11450"/>
                </a:xfrm>
                <a:custGeom>
                  <a:avLst/>
                  <a:gdLst/>
                  <a:ahLst/>
                  <a:cxnLst/>
                  <a:rect l="l" t="t" r="r" b="b"/>
                  <a:pathLst>
                    <a:path w="838" h="458" extrusionOk="0">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49" name="Google Shape;3049;p39"/>
                <p:cNvSpPr/>
                <p:nvPr/>
              </p:nvSpPr>
              <p:spPr>
                <a:xfrm>
                  <a:off x="1233175" y="2490050"/>
                  <a:ext cx="19950" cy="11200"/>
                </a:xfrm>
                <a:custGeom>
                  <a:avLst/>
                  <a:gdLst/>
                  <a:ahLst/>
                  <a:cxnLst/>
                  <a:rect l="l" t="t" r="r" b="b"/>
                  <a:pathLst>
                    <a:path w="798" h="448" extrusionOk="0">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0" name="Google Shape;3050;p39"/>
                <p:cNvSpPr/>
                <p:nvPr/>
              </p:nvSpPr>
              <p:spPr>
                <a:xfrm>
                  <a:off x="898595" y="2557575"/>
                  <a:ext cx="19908" cy="1498"/>
                </a:xfrm>
                <a:custGeom>
                  <a:avLst/>
                  <a:gdLst/>
                  <a:ahLst/>
                  <a:cxnLst/>
                  <a:rect l="l" t="t" r="r" b="b"/>
                  <a:pathLst>
                    <a:path w="796" h="106" extrusionOk="0">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1" name="Google Shape;3051;p39"/>
                <p:cNvSpPr/>
                <p:nvPr/>
              </p:nvSpPr>
              <p:spPr>
                <a:xfrm>
                  <a:off x="1116925" y="2428150"/>
                  <a:ext cx="29200" cy="15550"/>
                </a:xfrm>
                <a:custGeom>
                  <a:avLst/>
                  <a:gdLst/>
                  <a:ahLst/>
                  <a:cxnLst/>
                  <a:rect l="l" t="t" r="r" b="b"/>
                  <a:pathLst>
                    <a:path w="1168" h="622" extrusionOk="0">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2" name="Google Shape;3052;p39"/>
                <p:cNvSpPr/>
                <p:nvPr/>
              </p:nvSpPr>
              <p:spPr>
                <a:xfrm>
                  <a:off x="1094050" y="2093150"/>
                  <a:ext cx="34075" cy="18500"/>
                </a:xfrm>
                <a:custGeom>
                  <a:avLst/>
                  <a:gdLst/>
                  <a:ahLst/>
                  <a:cxnLst/>
                  <a:rect l="l" t="t" r="r" b="b"/>
                  <a:pathLst>
                    <a:path w="1363" h="740" extrusionOk="0">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3" name="Google Shape;3053;p39"/>
                <p:cNvSpPr/>
                <p:nvPr/>
              </p:nvSpPr>
              <p:spPr>
                <a:xfrm>
                  <a:off x="1057100" y="2114550"/>
                  <a:ext cx="34075" cy="18125"/>
                </a:xfrm>
                <a:custGeom>
                  <a:avLst/>
                  <a:gdLst/>
                  <a:ahLst/>
                  <a:cxnLst/>
                  <a:rect l="l" t="t" r="r" b="b"/>
                  <a:pathLst>
                    <a:path w="1363" h="725" extrusionOk="0">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4" name="Google Shape;3054;p39"/>
                <p:cNvSpPr/>
                <p:nvPr/>
              </p:nvSpPr>
              <p:spPr>
                <a:xfrm>
                  <a:off x="888325" y="1452200"/>
                  <a:ext cx="112375" cy="66575"/>
                </a:xfrm>
                <a:custGeom>
                  <a:avLst/>
                  <a:gdLst/>
                  <a:ahLst/>
                  <a:cxnLst/>
                  <a:rect l="l" t="t" r="r" b="b"/>
                  <a:pathLst>
                    <a:path w="4495" h="2663" extrusionOk="0">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5" name="Google Shape;3055;p39"/>
                <p:cNvSpPr/>
                <p:nvPr/>
              </p:nvSpPr>
              <p:spPr>
                <a:xfrm>
                  <a:off x="697175" y="1468450"/>
                  <a:ext cx="332225" cy="195250"/>
                </a:xfrm>
                <a:custGeom>
                  <a:avLst/>
                  <a:gdLst/>
                  <a:ahLst/>
                  <a:cxnLst/>
                  <a:rect l="l" t="t" r="r" b="b"/>
                  <a:pathLst>
                    <a:path w="13289" h="7810" extrusionOk="0">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6" name="Google Shape;3056;p39"/>
                <p:cNvSpPr/>
                <p:nvPr/>
              </p:nvSpPr>
              <p:spPr>
                <a:xfrm>
                  <a:off x="697175" y="1419325"/>
                  <a:ext cx="245650" cy="146625"/>
                </a:xfrm>
                <a:custGeom>
                  <a:avLst/>
                  <a:gdLst/>
                  <a:ahLst/>
                  <a:cxnLst/>
                  <a:rect l="l" t="t" r="r" b="b"/>
                  <a:pathLst>
                    <a:path w="9826" h="5865" extrusionOk="0">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7" name="Google Shape;3057;p39"/>
                <p:cNvSpPr/>
                <p:nvPr/>
              </p:nvSpPr>
              <p:spPr>
                <a:xfrm>
                  <a:off x="722950" y="1435650"/>
                  <a:ext cx="248575" cy="144875"/>
                </a:xfrm>
                <a:custGeom>
                  <a:avLst/>
                  <a:gdLst/>
                  <a:ahLst/>
                  <a:cxnLst/>
                  <a:rect l="l" t="t" r="r" b="b"/>
                  <a:pathLst>
                    <a:path w="9943" h="5795" extrusionOk="0">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8" name="Google Shape;3058;p39"/>
                <p:cNvSpPr/>
                <p:nvPr/>
              </p:nvSpPr>
              <p:spPr>
                <a:xfrm>
                  <a:off x="882500" y="1485475"/>
                  <a:ext cx="175100" cy="102350"/>
                </a:xfrm>
                <a:custGeom>
                  <a:avLst/>
                  <a:gdLst/>
                  <a:ahLst/>
                  <a:cxnLst/>
                  <a:rect l="l" t="t" r="r" b="b"/>
                  <a:pathLst>
                    <a:path w="7004" h="4094" extrusionOk="0">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9" name="Google Shape;3059;p39"/>
                <p:cNvSpPr/>
                <p:nvPr/>
              </p:nvSpPr>
              <p:spPr>
                <a:xfrm>
                  <a:off x="697175" y="1502500"/>
                  <a:ext cx="389625" cy="229300"/>
                </a:xfrm>
                <a:custGeom>
                  <a:avLst/>
                  <a:gdLst/>
                  <a:ahLst/>
                  <a:cxnLst/>
                  <a:rect l="l" t="t" r="r" b="b"/>
                  <a:pathLst>
                    <a:path w="15585" h="9172" extrusionOk="0">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0" name="Google Shape;3060;p39"/>
                <p:cNvSpPr/>
                <p:nvPr/>
              </p:nvSpPr>
              <p:spPr>
                <a:xfrm>
                  <a:off x="697175" y="1519025"/>
                  <a:ext cx="418325" cy="246325"/>
                </a:xfrm>
                <a:custGeom>
                  <a:avLst/>
                  <a:gdLst/>
                  <a:ahLst/>
                  <a:cxnLst/>
                  <a:rect l="l" t="t" r="r" b="b"/>
                  <a:pathLst>
                    <a:path w="16733" h="9853" extrusionOk="0">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1" name="Google Shape;3061;p39"/>
                <p:cNvSpPr/>
                <p:nvPr/>
              </p:nvSpPr>
              <p:spPr>
                <a:xfrm>
                  <a:off x="704975" y="1535350"/>
                  <a:ext cx="439200" cy="254800"/>
                </a:xfrm>
                <a:custGeom>
                  <a:avLst/>
                  <a:gdLst/>
                  <a:ahLst/>
                  <a:cxnLst/>
                  <a:rect l="l" t="t" r="r" b="b"/>
                  <a:pathLst>
                    <a:path w="17568" h="10192" extrusionOk="0">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2" name="Google Shape;3062;p39"/>
                <p:cNvSpPr/>
                <p:nvPr/>
              </p:nvSpPr>
              <p:spPr>
                <a:xfrm>
                  <a:off x="927725" y="1551625"/>
                  <a:ext cx="245650" cy="143700"/>
                </a:xfrm>
                <a:custGeom>
                  <a:avLst/>
                  <a:gdLst/>
                  <a:ahLst/>
                  <a:cxnLst/>
                  <a:rect l="l" t="t" r="r" b="b"/>
                  <a:pathLst>
                    <a:path w="9826" h="5748" extrusionOk="0">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3" name="Google Shape;3063;p39"/>
                <p:cNvSpPr/>
                <p:nvPr/>
              </p:nvSpPr>
              <p:spPr>
                <a:xfrm>
                  <a:off x="829000" y="1568650"/>
                  <a:ext cx="373050" cy="216650"/>
                </a:xfrm>
                <a:custGeom>
                  <a:avLst/>
                  <a:gdLst/>
                  <a:ahLst/>
                  <a:cxnLst/>
                  <a:rect l="l" t="t" r="r" b="b"/>
                  <a:pathLst>
                    <a:path w="14922" h="8666" extrusionOk="0">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4" name="Google Shape;3064;p39"/>
                <p:cNvSpPr/>
                <p:nvPr/>
              </p:nvSpPr>
              <p:spPr>
                <a:xfrm>
                  <a:off x="1005550" y="1585200"/>
                  <a:ext cx="224725" cy="131025"/>
                </a:xfrm>
                <a:custGeom>
                  <a:avLst/>
                  <a:gdLst/>
                  <a:ahLst/>
                  <a:cxnLst/>
                  <a:rect l="l" t="t" r="r" b="b"/>
                  <a:pathLst>
                    <a:path w="8989" h="5241" extrusionOk="0">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5" name="Google Shape;3065;p39"/>
                <p:cNvSpPr/>
                <p:nvPr/>
              </p:nvSpPr>
              <p:spPr>
                <a:xfrm>
                  <a:off x="1092600" y="1602225"/>
                  <a:ext cx="166850" cy="97475"/>
                </a:xfrm>
                <a:custGeom>
                  <a:avLst/>
                  <a:gdLst/>
                  <a:ahLst/>
                  <a:cxnLst/>
                  <a:rect l="l" t="t" r="r" b="b"/>
                  <a:pathLst>
                    <a:path w="6674" h="3899" extrusionOk="0">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6" name="Google Shape;3066;p39"/>
                <p:cNvSpPr/>
                <p:nvPr/>
              </p:nvSpPr>
              <p:spPr>
                <a:xfrm>
                  <a:off x="741450" y="1618750"/>
                  <a:ext cx="546700" cy="316850"/>
                </a:xfrm>
                <a:custGeom>
                  <a:avLst/>
                  <a:gdLst/>
                  <a:ahLst/>
                  <a:cxnLst/>
                  <a:rect l="l" t="t" r="r" b="b"/>
                  <a:pathLst>
                    <a:path w="21868" h="12674" extrusionOk="0">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7" name="Google Shape;3067;p39"/>
                <p:cNvSpPr/>
                <p:nvPr/>
              </p:nvSpPr>
              <p:spPr>
                <a:xfrm>
                  <a:off x="870825" y="1635075"/>
                  <a:ext cx="446025" cy="258675"/>
                </a:xfrm>
                <a:custGeom>
                  <a:avLst/>
                  <a:gdLst/>
                  <a:ahLst/>
                  <a:cxnLst/>
                  <a:rect l="l" t="t" r="r" b="b"/>
                  <a:pathLst>
                    <a:path w="17841" h="10347" extrusionOk="0">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8" name="Google Shape;3068;p39"/>
                <p:cNvSpPr/>
                <p:nvPr/>
              </p:nvSpPr>
              <p:spPr>
                <a:xfrm>
                  <a:off x="1037150" y="1651325"/>
                  <a:ext cx="308400" cy="179700"/>
                </a:xfrm>
                <a:custGeom>
                  <a:avLst/>
                  <a:gdLst/>
                  <a:ahLst/>
                  <a:cxnLst/>
                  <a:rect l="l" t="t" r="r" b="b"/>
                  <a:pathLst>
                    <a:path w="12336" h="7188" extrusionOk="0">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9" name="Google Shape;3069;p39"/>
                <p:cNvSpPr/>
                <p:nvPr/>
              </p:nvSpPr>
              <p:spPr>
                <a:xfrm>
                  <a:off x="1163125" y="1668350"/>
                  <a:ext cx="211600" cy="123275"/>
                </a:xfrm>
                <a:custGeom>
                  <a:avLst/>
                  <a:gdLst/>
                  <a:ahLst/>
                  <a:cxnLst/>
                  <a:rect l="l" t="t" r="r" b="b"/>
                  <a:pathLst>
                    <a:path w="8464" h="4931" extrusionOk="0">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0" name="Google Shape;3070;p39"/>
                <p:cNvSpPr/>
                <p:nvPr/>
              </p:nvSpPr>
              <p:spPr>
                <a:xfrm>
                  <a:off x="697175" y="1684900"/>
                  <a:ext cx="705750" cy="412650"/>
                </a:xfrm>
                <a:custGeom>
                  <a:avLst/>
                  <a:gdLst/>
                  <a:ahLst/>
                  <a:cxnLst/>
                  <a:rect l="l" t="t" r="r" b="b"/>
                  <a:pathLst>
                    <a:path w="28230" h="16506" extrusionOk="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1" name="Google Shape;3071;p39"/>
                <p:cNvSpPr/>
                <p:nvPr/>
              </p:nvSpPr>
              <p:spPr>
                <a:xfrm>
                  <a:off x="1258950" y="1701925"/>
                  <a:ext cx="173175" cy="101850"/>
                </a:xfrm>
                <a:custGeom>
                  <a:avLst/>
                  <a:gdLst/>
                  <a:ahLst/>
                  <a:cxnLst/>
                  <a:rect l="l" t="t" r="r" b="b"/>
                  <a:pathLst>
                    <a:path w="6927" h="4074" extrusionOk="0">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2" name="Google Shape;3072;p39"/>
                <p:cNvSpPr/>
                <p:nvPr/>
              </p:nvSpPr>
              <p:spPr>
                <a:xfrm>
                  <a:off x="1257000" y="1805700"/>
                  <a:ext cx="25" cy="25"/>
                </a:xfrm>
                <a:custGeom>
                  <a:avLst/>
                  <a:gdLst/>
                  <a:ahLst/>
                  <a:cxnLst/>
                  <a:rect l="l" t="t" r="r" b="b"/>
                  <a:pathLst>
                    <a:path w="1" h="1" extrusionOk="0">
                      <a:moveTo>
                        <a:pt x="0" y="1"/>
                      </a:moveTo>
                      <a:lnTo>
                        <a:pt x="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3" name="Google Shape;3073;p39"/>
                <p:cNvSpPr/>
                <p:nvPr/>
              </p:nvSpPr>
              <p:spPr>
                <a:xfrm>
                  <a:off x="1341150" y="1717750"/>
                  <a:ext cx="119675" cy="70950"/>
                </a:xfrm>
                <a:custGeom>
                  <a:avLst/>
                  <a:gdLst/>
                  <a:ahLst/>
                  <a:cxnLst/>
                  <a:rect l="l" t="t" r="r" b="b"/>
                  <a:pathLst>
                    <a:path w="4787" h="2838" extrusionOk="0">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4" name="Google Shape;3074;p39"/>
                <p:cNvSpPr/>
                <p:nvPr/>
              </p:nvSpPr>
              <p:spPr>
                <a:xfrm>
                  <a:off x="2158250" y="1441225"/>
                  <a:ext cx="211600" cy="126675"/>
                </a:xfrm>
                <a:custGeom>
                  <a:avLst/>
                  <a:gdLst/>
                  <a:ahLst/>
                  <a:cxnLst/>
                  <a:rect l="l" t="t" r="r" b="b"/>
                  <a:pathLst>
                    <a:path w="8464" h="5067" extrusionOk="0">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5" name="Google Shape;3075;p39"/>
                <p:cNvSpPr/>
                <p:nvPr/>
              </p:nvSpPr>
              <p:spPr>
                <a:xfrm>
                  <a:off x="2129075" y="1457675"/>
                  <a:ext cx="240275" cy="142800"/>
                </a:xfrm>
                <a:custGeom>
                  <a:avLst/>
                  <a:gdLst/>
                  <a:ahLst/>
                  <a:cxnLst/>
                  <a:rect l="l" t="t" r="r" b="b"/>
                  <a:pathLst>
                    <a:path w="9611" h="5712" extrusionOk="0">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6" name="Google Shape;3076;p39"/>
                <p:cNvSpPr/>
                <p:nvPr/>
              </p:nvSpPr>
              <p:spPr>
                <a:xfrm>
                  <a:off x="2100375" y="1474125"/>
                  <a:ext cx="268500" cy="160400"/>
                </a:xfrm>
                <a:custGeom>
                  <a:avLst/>
                  <a:gdLst/>
                  <a:ahLst/>
                  <a:cxnLst/>
                  <a:rect l="l" t="t" r="r" b="b"/>
                  <a:pathLst>
                    <a:path w="10740" h="6416" extrusionOk="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7" name="Google Shape;3077;p39"/>
                <p:cNvSpPr/>
                <p:nvPr/>
              </p:nvSpPr>
              <p:spPr>
                <a:xfrm>
                  <a:off x="2071675" y="1490825"/>
                  <a:ext cx="298175" cy="176775"/>
                </a:xfrm>
                <a:custGeom>
                  <a:avLst/>
                  <a:gdLst/>
                  <a:ahLst/>
                  <a:cxnLst/>
                  <a:rect l="l" t="t" r="r" b="b"/>
                  <a:pathLst>
                    <a:path w="11927" h="7071" extrusionOk="0">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8" name="Google Shape;3078;p39"/>
                <p:cNvSpPr/>
                <p:nvPr/>
              </p:nvSpPr>
              <p:spPr>
                <a:xfrm>
                  <a:off x="2042500" y="1507525"/>
                  <a:ext cx="325875" cy="191200"/>
                </a:xfrm>
                <a:custGeom>
                  <a:avLst/>
                  <a:gdLst/>
                  <a:ahLst/>
                  <a:cxnLst/>
                  <a:rect l="l" t="t" r="r" b="b"/>
                  <a:pathLst>
                    <a:path w="13035" h="7648" extrusionOk="0">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9" name="Google Shape;3079;p39"/>
                <p:cNvSpPr/>
                <p:nvPr/>
              </p:nvSpPr>
              <p:spPr>
                <a:xfrm>
                  <a:off x="2014275" y="1523925"/>
                  <a:ext cx="355075" cy="209825"/>
                </a:xfrm>
                <a:custGeom>
                  <a:avLst/>
                  <a:gdLst/>
                  <a:ahLst/>
                  <a:cxnLst/>
                  <a:rect l="l" t="t" r="r" b="b"/>
                  <a:pathLst>
                    <a:path w="14203" h="8393" extrusionOk="0">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0" name="Google Shape;3080;p39"/>
                <p:cNvSpPr/>
                <p:nvPr/>
              </p:nvSpPr>
              <p:spPr>
                <a:xfrm>
                  <a:off x="1985575" y="1540825"/>
                  <a:ext cx="375025" cy="217725"/>
                </a:xfrm>
                <a:custGeom>
                  <a:avLst/>
                  <a:gdLst/>
                  <a:ahLst/>
                  <a:cxnLst/>
                  <a:rect l="l" t="t" r="r" b="b"/>
                  <a:pathLst>
                    <a:path w="15001" h="8709" extrusionOk="0">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1" name="Google Shape;3081;p39"/>
                <p:cNvSpPr/>
                <p:nvPr/>
              </p:nvSpPr>
              <p:spPr>
                <a:xfrm>
                  <a:off x="1956400" y="1557850"/>
                  <a:ext cx="184375" cy="107325"/>
                </a:xfrm>
                <a:custGeom>
                  <a:avLst/>
                  <a:gdLst/>
                  <a:ahLst/>
                  <a:cxnLst/>
                  <a:rect l="l" t="t" r="r" b="b"/>
                  <a:pathLst>
                    <a:path w="7375" h="4293" extrusionOk="0">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2" name="Google Shape;3082;p39"/>
                <p:cNvSpPr/>
                <p:nvPr/>
              </p:nvSpPr>
              <p:spPr>
                <a:xfrm>
                  <a:off x="1927700" y="1574025"/>
                  <a:ext cx="327850" cy="190850"/>
                </a:xfrm>
                <a:custGeom>
                  <a:avLst/>
                  <a:gdLst/>
                  <a:ahLst/>
                  <a:cxnLst/>
                  <a:rect l="l" t="t" r="r" b="b"/>
                  <a:pathLst>
                    <a:path w="13114" h="7634" extrusionOk="0">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3" name="Google Shape;3083;p39"/>
                <p:cNvSpPr/>
                <p:nvPr/>
              </p:nvSpPr>
              <p:spPr>
                <a:xfrm>
                  <a:off x="1899000" y="1590550"/>
                  <a:ext cx="470850" cy="276450"/>
                </a:xfrm>
                <a:custGeom>
                  <a:avLst/>
                  <a:gdLst/>
                  <a:ahLst/>
                  <a:cxnLst/>
                  <a:rect l="l" t="t" r="r" b="b"/>
                  <a:pathLst>
                    <a:path w="18834" h="11058" extrusionOk="0">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4" name="Google Shape;3084;p39"/>
                <p:cNvSpPr/>
                <p:nvPr/>
              </p:nvSpPr>
              <p:spPr>
                <a:xfrm>
                  <a:off x="1869825" y="1607000"/>
                  <a:ext cx="233000" cy="135975"/>
                </a:xfrm>
                <a:custGeom>
                  <a:avLst/>
                  <a:gdLst/>
                  <a:ahLst/>
                  <a:cxnLst/>
                  <a:rect l="l" t="t" r="r" b="b"/>
                  <a:pathLst>
                    <a:path w="9320" h="5439" extrusionOk="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5" name="Google Shape;3085;p39"/>
                <p:cNvSpPr/>
                <p:nvPr/>
              </p:nvSpPr>
              <p:spPr>
                <a:xfrm>
                  <a:off x="1841625" y="1624000"/>
                  <a:ext cx="512175" cy="297475"/>
                </a:xfrm>
                <a:custGeom>
                  <a:avLst/>
                  <a:gdLst/>
                  <a:ahLst/>
                  <a:cxnLst/>
                  <a:rect l="l" t="t" r="r" b="b"/>
                  <a:pathLst>
                    <a:path w="20487" h="11899" extrusionOk="0">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6" name="Google Shape;3086;p39"/>
                <p:cNvSpPr/>
                <p:nvPr/>
              </p:nvSpPr>
              <p:spPr>
                <a:xfrm>
                  <a:off x="1812425" y="1641025"/>
                  <a:ext cx="370650" cy="214800"/>
                </a:xfrm>
                <a:custGeom>
                  <a:avLst/>
                  <a:gdLst/>
                  <a:ahLst/>
                  <a:cxnLst/>
                  <a:rect l="l" t="t" r="r" b="b"/>
                  <a:pathLst>
                    <a:path w="14826" h="8592" extrusionOk="0">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7" name="Google Shape;3087;p39"/>
                <p:cNvSpPr/>
                <p:nvPr/>
              </p:nvSpPr>
              <p:spPr>
                <a:xfrm>
                  <a:off x="1783750" y="1657100"/>
                  <a:ext cx="504375" cy="291625"/>
                </a:xfrm>
                <a:custGeom>
                  <a:avLst/>
                  <a:gdLst/>
                  <a:ahLst/>
                  <a:cxnLst/>
                  <a:rect l="l" t="t" r="r" b="b"/>
                  <a:pathLst>
                    <a:path w="20175" h="11665" extrusionOk="0">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8" name="Google Shape;3088;p39"/>
                <p:cNvSpPr/>
                <p:nvPr/>
              </p:nvSpPr>
              <p:spPr>
                <a:xfrm>
                  <a:off x="1755050" y="1674575"/>
                  <a:ext cx="504875" cy="292150"/>
                </a:xfrm>
                <a:custGeom>
                  <a:avLst/>
                  <a:gdLst/>
                  <a:ahLst/>
                  <a:cxnLst/>
                  <a:rect l="l" t="t" r="r" b="b"/>
                  <a:pathLst>
                    <a:path w="20195" h="11686" extrusionOk="0">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9" name="Google Shape;3089;p39"/>
                <p:cNvSpPr/>
                <p:nvPr/>
              </p:nvSpPr>
              <p:spPr>
                <a:xfrm>
                  <a:off x="1725850" y="1690775"/>
                  <a:ext cx="504900" cy="292475"/>
                </a:xfrm>
                <a:custGeom>
                  <a:avLst/>
                  <a:gdLst/>
                  <a:ahLst/>
                  <a:cxnLst/>
                  <a:rect l="l" t="t" r="r" b="b"/>
                  <a:pathLst>
                    <a:path w="20196" h="11699" extrusionOk="0">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0" name="Google Shape;3090;p39"/>
                <p:cNvSpPr/>
                <p:nvPr/>
              </p:nvSpPr>
              <p:spPr>
                <a:xfrm>
                  <a:off x="1697175" y="1707175"/>
                  <a:ext cx="504875" cy="292125"/>
                </a:xfrm>
                <a:custGeom>
                  <a:avLst/>
                  <a:gdLst/>
                  <a:ahLst/>
                  <a:cxnLst/>
                  <a:rect l="l" t="t" r="r" b="b"/>
                  <a:pathLst>
                    <a:path w="20195" h="11685" extrusionOk="0">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1" name="Google Shape;3091;p39"/>
                <p:cNvSpPr/>
                <p:nvPr/>
              </p:nvSpPr>
              <p:spPr>
                <a:xfrm>
                  <a:off x="1668950" y="1723725"/>
                  <a:ext cx="504400" cy="291625"/>
                </a:xfrm>
                <a:custGeom>
                  <a:avLst/>
                  <a:gdLst/>
                  <a:ahLst/>
                  <a:cxnLst/>
                  <a:rect l="l" t="t" r="r" b="b"/>
                  <a:pathLst>
                    <a:path w="20176" h="11665" extrusionOk="0">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2" name="Google Shape;3092;p39"/>
                <p:cNvSpPr/>
                <p:nvPr/>
              </p:nvSpPr>
              <p:spPr>
                <a:xfrm>
                  <a:off x="2186950" y="1424600"/>
                  <a:ext cx="182900" cy="110225"/>
                </a:xfrm>
                <a:custGeom>
                  <a:avLst/>
                  <a:gdLst/>
                  <a:ahLst/>
                  <a:cxnLst/>
                  <a:rect l="l" t="t" r="r" b="b"/>
                  <a:pathLst>
                    <a:path w="7316" h="4409" extrusionOk="0">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3" name="Google Shape;3093;p39"/>
                <p:cNvSpPr/>
                <p:nvPr/>
              </p:nvSpPr>
              <p:spPr>
                <a:xfrm>
                  <a:off x="2200575" y="1190425"/>
                  <a:ext cx="167800" cy="101200"/>
                </a:xfrm>
                <a:custGeom>
                  <a:avLst/>
                  <a:gdLst/>
                  <a:ahLst/>
                  <a:cxnLst/>
                  <a:rect l="l" t="t" r="r" b="b"/>
                  <a:pathLst>
                    <a:path w="6712" h="4048" extrusionOk="0">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4" name="Google Shape;3094;p39"/>
                <p:cNvSpPr/>
                <p:nvPr/>
              </p:nvSpPr>
              <p:spPr>
                <a:xfrm>
                  <a:off x="2173825" y="1223500"/>
                  <a:ext cx="89025" cy="53050"/>
                </a:xfrm>
                <a:custGeom>
                  <a:avLst/>
                  <a:gdLst/>
                  <a:ahLst/>
                  <a:cxnLst/>
                  <a:rect l="l" t="t" r="r" b="b"/>
                  <a:pathLst>
                    <a:path w="3561" h="2122" extrusionOk="0">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5" name="Google Shape;3095;p39"/>
                <p:cNvSpPr/>
                <p:nvPr/>
              </p:nvSpPr>
              <p:spPr>
                <a:xfrm>
                  <a:off x="2147050" y="1127700"/>
                  <a:ext cx="221325" cy="133275"/>
                </a:xfrm>
                <a:custGeom>
                  <a:avLst/>
                  <a:gdLst/>
                  <a:ahLst/>
                  <a:cxnLst/>
                  <a:rect l="l" t="t" r="r" b="b"/>
                  <a:pathLst>
                    <a:path w="8853" h="5331" extrusionOk="0">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6" name="Google Shape;3096;p39"/>
                <p:cNvSpPr/>
                <p:nvPr/>
              </p:nvSpPr>
              <p:spPr>
                <a:xfrm>
                  <a:off x="2119825" y="1096075"/>
                  <a:ext cx="249050" cy="148850"/>
                </a:xfrm>
                <a:custGeom>
                  <a:avLst/>
                  <a:gdLst/>
                  <a:ahLst/>
                  <a:cxnLst/>
                  <a:rect l="l" t="t" r="r" b="b"/>
                  <a:pathLst>
                    <a:path w="9962" h="5954" extrusionOk="0">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7" name="Google Shape;3097;p39"/>
                <p:cNvSpPr/>
                <p:nvPr/>
              </p:nvSpPr>
              <p:spPr>
                <a:xfrm>
                  <a:off x="1815350" y="1065425"/>
                  <a:ext cx="554000" cy="324925"/>
                </a:xfrm>
                <a:custGeom>
                  <a:avLst/>
                  <a:gdLst/>
                  <a:ahLst/>
                  <a:cxnLst/>
                  <a:rect l="l" t="t" r="r" b="b"/>
                  <a:pathLst>
                    <a:path w="22160" h="12997" extrusionOk="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8" name="Google Shape;3098;p39"/>
                <p:cNvSpPr/>
                <p:nvPr/>
              </p:nvSpPr>
              <p:spPr>
                <a:xfrm>
                  <a:off x="1788600" y="1033825"/>
                  <a:ext cx="579775" cy="340475"/>
                </a:xfrm>
                <a:custGeom>
                  <a:avLst/>
                  <a:gdLst/>
                  <a:ahLst/>
                  <a:cxnLst/>
                  <a:rect l="l" t="t" r="r" b="b"/>
                  <a:pathLst>
                    <a:path w="23191" h="13619" extrusionOk="0">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9" name="Google Shape;3099;p39"/>
                <p:cNvSpPr/>
                <p:nvPr/>
              </p:nvSpPr>
              <p:spPr>
                <a:xfrm>
                  <a:off x="1761850" y="1055700"/>
                  <a:ext cx="522875" cy="303525"/>
                </a:xfrm>
                <a:custGeom>
                  <a:avLst/>
                  <a:gdLst/>
                  <a:ahLst/>
                  <a:cxnLst/>
                  <a:rect l="l" t="t" r="r" b="b"/>
                  <a:pathLst>
                    <a:path w="20915" h="12141" extrusionOk="0">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0" name="Google Shape;3100;p39"/>
                <p:cNvSpPr/>
                <p:nvPr/>
              </p:nvSpPr>
              <p:spPr>
                <a:xfrm>
                  <a:off x="1735100" y="1111150"/>
                  <a:ext cx="398850" cy="232525"/>
                </a:xfrm>
                <a:custGeom>
                  <a:avLst/>
                  <a:gdLst/>
                  <a:ahLst/>
                  <a:cxnLst/>
                  <a:rect l="l" t="t" r="r" b="b"/>
                  <a:pathLst>
                    <a:path w="15954" h="9301" extrusionOk="0">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1" name="Google Shape;3101;p39"/>
                <p:cNvSpPr/>
                <p:nvPr/>
              </p:nvSpPr>
              <p:spPr>
                <a:xfrm>
                  <a:off x="1707875" y="1051825"/>
                  <a:ext cx="475700" cy="276275"/>
                </a:xfrm>
                <a:custGeom>
                  <a:avLst/>
                  <a:gdLst/>
                  <a:ahLst/>
                  <a:cxnLst/>
                  <a:rect l="l" t="t" r="r" b="b"/>
                  <a:pathLst>
                    <a:path w="19028" h="11051" extrusionOk="0">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2" name="Google Shape;3102;p39"/>
                <p:cNvSpPr/>
                <p:nvPr/>
              </p:nvSpPr>
              <p:spPr>
                <a:xfrm>
                  <a:off x="1680625" y="974000"/>
                  <a:ext cx="584650" cy="339025"/>
                </a:xfrm>
                <a:custGeom>
                  <a:avLst/>
                  <a:gdLst/>
                  <a:ahLst/>
                  <a:cxnLst/>
                  <a:rect l="l" t="t" r="r" b="b"/>
                  <a:pathLst>
                    <a:path w="23386" h="13561" extrusionOk="0">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3" name="Google Shape;3103;p39"/>
                <p:cNvSpPr/>
                <p:nvPr/>
              </p:nvSpPr>
              <p:spPr>
                <a:xfrm>
                  <a:off x="1654375" y="879650"/>
                  <a:ext cx="714975" cy="417825"/>
                </a:xfrm>
                <a:custGeom>
                  <a:avLst/>
                  <a:gdLst/>
                  <a:ahLst/>
                  <a:cxnLst/>
                  <a:rect l="l" t="t" r="r" b="b"/>
                  <a:pathLst>
                    <a:path w="28599" h="16713" extrusionOk="0">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4" name="Google Shape;3104;p39"/>
                <p:cNvSpPr/>
                <p:nvPr/>
              </p:nvSpPr>
              <p:spPr>
                <a:xfrm>
                  <a:off x="1627625" y="853200"/>
                  <a:ext cx="737350" cy="428225"/>
                </a:xfrm>
                <a:custGeom>
                  <a:avLst/>
                  <a:gdLst/>
                  <a:ahLst/>
                  <a:cxnLst/>
                  <a:rect l="l" t="t" r="r" b="b"/>
                  <a:pathLst>
                    <a:path w="29494" h="17129" extrusionOk="0">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5" name="Google Shape;3105;p39"/>
                <p:cNvSpPr/>
                <p:nvPr/>
              </p:nvSpPr>
              <p:spPr>
                <a:xfrm>
                  <a:off x="1573150" y="1036250"/>
                  <a:ext cx="369175" cy="215000"/>
                </a:xfrm>
                <a:custGeom>
                  <a:avLst/>
                  <a:gdLst/>
                  <a:ahLst/>
                  <a:cxnLst/>
                  <a:rect l="l" t="t" r="r" b="b"/>
                  <a:pathLst>
                    <a:path w="14767" h="8600" extrusionOk="0">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6" name="Google Shape;3106;p39"/>
                <p:cNvSpPr/>
                <p:nvPr/>
              </p:nvSpPr>
              <p:spPr>
                <a:xfrm>
                  <a:off x="1588700" y="11943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7" name="Google Shape;3107;p39"/>
                <p:cNvSpPr/>
                <p:nvPr/>
              </p:nvSpPr>
              <p:spPr>
                <a:xfrm>
                  <a:off x="1546400" y="1225450"/>
                  <a:ext cx="14125" cy="9750"/>
                </a:xfrm>
                <a:custGeom>
                  <a:avLst/>
                  <a:gdLst/>
                  <a:ahLst/>
                  <a:cxnLst/>
                  <a:rect l="l" t="t" r="r" b="b"/>
                  <a:pathLst>
                    <a:path w="565" h="390" extrusionOk="0">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8" name="Google Shape;3108;p39"/>
                <p:cNvSpPr/>
                <p:nvPr/>
              </p:nvSpPr>
              <p:spPr>
                <a:xfrm>
                  <a:off x="16422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9" name="Google Shape;3109;p39"/>
                <p:cNvSpPr/>
                <p:nvPr/>
              </p:nvSpPr>
              <p:spPr>
                <a:xfrm>
                  <a:off x="1560975" y="1210375"/>
                  <a:ext cx="27750" cy="15100"/>
                </a:xfrm>
                <a:custGeom>
                  <a:avLst/>
                  <a:gdLst/>
                  <a:ahLst/>
                  <a:cxnLst/>
                  <a:rect l="l" t="t" r="r" b="b"/>
                  <a:pathLst>
                    <a:path w="1110" h="604" extrusionOk="0">
                      <a:moveTo>
                        <a:pt x="857" y="1"/>
                      </a:moveTo>
                      <a:lnTo>
                        <a:pt x="1" y="468"/>
                      </a:lnTo>
                      <a:lnTo>
                        <a:pt x="254" y="604"/>
                      </a:lnTo>
                      <a:lnTo>
                        <a:pt x="1110" y="13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0" name="Google Shape;3110;p39"/>
                <p:cNvSpPr/>
                <p:nvPr/>
              </p:nvSpPr>
              <p:spPr>
                <a:xfrm>
                  <a:off x="1696200" y="1132550"/>
                  <a:ext cx="26775" cy="15600"/>
                </a:xfrm>
                <a:custGeom>
                  <a:avLst/>
                  <a:gdLst/>
                  <a:ahLst/>
                  <a:cxnLst/>
                  <a:rect l="l" t="t" r="r" b="b"/>
                  <a:pathLst>
                    <a:path w="1071" h="624" extrusionOk="0">
                      <a:moveTo>
                        <a:pt x="817" y="1"/>
                      </a:moveTo>
                      <a:lnTo>
                        <a:pt x="0" y="487"/>
                      </a:lnTo>
                      <a:lnTo>
                        <a:pt x="234" y="623"/>
                      </a:lnTo>
                      <a:lnTo>
                        <a:pt x="1070" y="137"/>
                      </a:lnTo>
                      <a:lnTo>
                        <a:pt x="81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1" name="Google Shape;3111;p39"/>
                <p:cNvSpPr/>
                <p:nvPr/>
              </p:nvSpPr>
              <p:spPr>
                <a:xfrm>
                  <a:off x="1722950" y="872825"/>
                  <a:ext cx="448450" cy="259750"/>
                </a:xfrm>
                <a:custGeom>
                  <a:avLst/>
                  <a:gdLst/>
                  <a:ahLst/>
                  <a:cxnLst/>
                  <a:rect l="l" t="t" r="r" b="b"/>
                  <a:pathLst>
                    <a:path w="17938" h="10390" extrusionOk="0">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2" name="Google Shape;3112;p39"/>
                <p:cNvSpPr/>
                <p:nvPr/>
              </p:nvSpPr>
              <p:spPr>
                <a:xfrm>
                  <a:off x="1615450" y="1179250"/>
                  <a:ext cx="26775" cy="15100"/>
                </a:xfrm>
                <a:custGeom>
                  <a:avLst/>
                  <a:gdLst/>
                  <a:ahLst/>
                  <a:cxnLst/>
                  <a:rect l="l" t="t" r="r" b="b"/>
                  <a:pathLst>
                    <a:path w="1071" h="604" extrusionOk="0">
                      <a:moveTo>
                        <a:pt x="818" y="0"/>
                      </a:moveTo>
                      <a:lnTo>
                        <a:pt x="1" y="467"/>
                      </a:lnTo>
                      <a:lnTo>
                        <a:pt x="234" y="604"/>
                      </a:lnTo>
                      <a:lnTo>
                        <a:pt x="1071" y="117"/>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3" name="Google Shape;3113;p39"/>
                <p:cNvSpPr/>
                <p:nvPr/>
              </p:nvSpPr>
              <p:spPr>
                <a:xfrm>
                  <a:off x="1668950" y="1148125"/>
                  <a:ext cx="27275" cy="15100"/>
                </a:xfrm>
                <a:custGeom>
                  <a:avLst/>
                  <a:gdLst/>
                  <a:ahLst/>
                  <a:cxnLst/>
                  <a:rect l="l" t="t" r="r" b="b"/>
                  <a:pathLst>
                    <a:path w="1091" h="604" extrusionOk="0">
                      <a:moveTo>
                        <a:pt x="837" y="0"/>
                      </a:moveTo>
                      <a:lnTo>
                        <a:pt x="1" y="467"/>
                      </a:lnTo>
                      <a:lnTo>
                        <a:pt x="234" y="603"/>
                      </a:lnTo>
                      <a:lnTo>
                        <a:pt x="1090"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4" name="Google Shape;3114;p39"/>
                <p:cNvSpPr/>
                <p:nvPr/>
              </p:nvSpPr>
              <p:spPr>
                <a:xfrm>
                  <a:off x="15887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5" name="Google Shape;3115;p39"/>
                <p:cNvSpPr/>
                <p:nvPr/>
              </p:nvSpPr>
              <p:spPr>
                <a:xfrm>
                  <a:off x="1560975" y="1179250"/>
                  <a:ext cx="27750" cy="15100"/>
                </a:xfrm>
                <a:custGeom>
                  <a:avLst/>
                  <a:gdLst/>
                  <a:ahLst/>
                  <a:cxnLst/>
                  <a:rect l="l" t="t" r="r" b="b"/>
                  <a:pathLst>
                    <a:path w="1110" h="604" extrusionOk="0">
                      <a:moveTo>
                        <a:pt x="857" y="0"/>
                      </a:moveTo>
                      <a:lnTo>
                        <a:pt x="1" y="467"/>
                      </a:lnTo>
                      <a:lnTo>
                        <a:pt x="254" y="604"/>
                      </a:lnTo>
                      <a:lnTo>
                        <a:pt x="1110" y="117"/>
                      </a:lnTo>
                      <a:lnTo>
                        <a:pt x="85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6" name="Google Shape;3116;p39"/>
                <p:cNvSpPr/>
                <p:nvPr/>
              </p:nvSpPr>
              <p:spPr>
                <a:xfrm>
                  <a:off x="1696200" y="923425"/>
                  <a:ext cx="334150" cy="194075"/>
                </a:xfrm>
                <a:custGeom>
                  <a:avLst/>
                  <a:gdLst/>
                  <a:ahLst/>
                  <a:cxnLst/>
                  <a:rect l="l" t="t" r="r" b="b"/>
                  <a:pathLst>
                    <a:path w="13366" h="7763" extrusionOk="0">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7" name="Google Shape;3117;p39"/>
                <p:cNvSpPr/>
                <p:nvPr/>
              </p:nvSpPr>
              <p:spPr>
                <a:xfrm>
                  <a:off x="16422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8" name="Google Shape;3118;p39"/>
                <p:cNvSpPr/>
                <p:nvPr/>
              </p:nvSpPr>
              <p:spPr>
                <a:xfrm>
                  <a:off x="1615450" y="1148125"/>
                  <a:ext cx="26775" cy="15100"/>
                </a:xfrm>
                <a:custGeom>
                  <a:avLst/>
                  <a:gdLst/>
                  <a:ahLst/>
                  <a:cxnLst/>
                  <a:rect l="l" t="t" r="r" b="b"/>
                  <a:pathLst>
                    <a:path w="1071" h="604" extrusionOk="0">
                      <a:moveTo>
                        <a:pt x="818" y="0"/>
                      </a:moveTo>
                      <a:lnTo>
                        <a:pt x="1" y="467"/>
                      </a:lnTo>
                      <a:lnTo>
                        <a:pt x="234" y="603"/>
                      </a:lnTo>
                      <a:lnTo>
                        <a:pt x="1071" y="117"/>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9" name="Google Shape;3119;p39"/>
                <p:cNvSpPr/>
                <p:nvPr/>
              </p:nvSpPr>
              <p:spPr>
                <a:xfrm>
                  <a:off x="1519650" y="1209400"/>
                  <a:ext cx="14125" cy="9750"/>
                </a:xfrm>
                <a:custGeom>
                  <a:avLst/>
                  <a:gdLst/>
                  <a:ahLst/>
                  <a:cxnLst/>
                  <a:rect l="l" t="t" r="r" b="b"/>
                  <a:pathLst>
                    <a:path w="565" h="390" extrusionOk="0">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0" name="Google Shape;3120;p39"/>
                <p:cNvSpPr/>
                <p:nvPr/>
              </p:nvSpPr>
              <p:spPr>
                <a:xfrm>
                  <a:off x="1668950" y="1117475"/>
                  <a:ext cx="27275" cy="15100"/>
                </a:xfrm>
                <a:custGeom>
                  <a:avLst/>
                  <a:gdLst/>
                  <a:ahLst/>
                  <a:cxnLst/>
                  <a:rect l="l" t="t" r="r" b="b"/>
                  <a:pathLst>
                    <a:path w="1091" h="604" extrusionOk="0">
                      <a:moveTo>
                        <a:pt x="837" y="1"/>
                      </a:moveTo>
                      <a:lnTo>
                        <a:pt x="1" y="448"/>
                      </a:lnTo>
                      <a:lnTo>
                        <a:pt x="234" y="604"/>
                      </a:lnTo>
                      <a:lnTo>
                        <a:pt x="1090"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1" name="Google Shape;3121;p39"/>
                <p:cNvSpPr/>
                <p:nvPr/>
              </p:nvSpPr>
              <p:spPr>
                <a:xfrm>
                  <a:off x="1534225" y="11943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2" name="Google Shape;3122;p39"/>
                <p:cNvSpPr/>
                <p:nvPr/>
              </p:nvSpPr>
              <p:spPr>
                <a:xfrm>
                  <a:off x="1560975" y="1148125"/>
                  <a:ext cx="27750" cy="15100"/>
                </a:xfrm>
                <a:custGeom>
                  <a:avLst/>
                  <a:gdLst/>
                  <a:ahLst/>
                  <a:cxnLst/>
                  <a:rect l="l" t="t" r="r" b="b"/>
                  <a:pathLst>
                    <a:path w="1110" h="604" extrusionOk="0">
                      <a:moveTo>
                        <a:pt x="857" y="0"/>
                      </a:moveTo>
                      <a:lnTo>
                        <a:pt x="1" y="467"/>
                      </a:lnTo>
                      <a:lnTo>
                        <a:pt x="254" y="603"/>
                      </a:lnTo>
                      <a:lnTo>
                        <a:pt x="1110" y="117"/>
                      </a:lnTo>
                      <a:lnTo>
                        <a:pt x="85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3" name="Google Shape;3123;p39"/>
                <p:cNvSpPr/>
                <p:nvPr/>
              </p:nvSpPr>
              <p:spPr>
                <a:xfrm>
                  <a:off x="1507475" y="1179250"/>
                  <a:ext cx="26775" cy="15100"/>
                </a:xfrm>
                <a:custGeom>
                  <a:avLst/>
                  <a:gdLst/>
                  <a:ahLst/>
                  <a:cxnLst/>
                  <a:rect l="l" t="t" r="r" b="b"/>
                  <a:pathLst>
                    <a:path w="1071" h="604" extrusionOk="0">
                      <a:moveTo>
                        <a:pt x="837" y="0"/>
                      </a:moveTo>
                      <a:lnTo>
                        <a:pt x="1" y="467"/>
                      </a:lnTo>
                      <a:lnTo>
                        <a:pt x="254" y="604"/>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4" name="Google Shape;3124;p39"/>
                <p:cNvSpPr/>
                <p:nvPr/>
              </p:nvSpPr>
              <p:spPr>
                <a:xfrm>
                  <a:off x="1492900" y="1194325"/>
                  <a:ext cx="14125" cy="9750"/>
                </a:xfrm>
                <a:custGeom>
                  <a:avLst/>
                  <a:gdLst/>
                  <a:ahLst/>
                  <a:cxnLst/>
                  <a:rect l="l" t="t" r="r" b="b"/>
                  <a:pathLst>
                    <a:path w="565" h="390" extrusionOk="0">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5" name="Google Shape;3125;p39"/>
                <p:cNvSpPr/>
                <p:nvPr/>
              </p:nvSpPr>
              <p:spPr>
                <a:xfrm>
                  <a:off x="1615450" y="1117475"/>
                  <a:ext cx="26775" cy="15100"/>
                </a:xfrm>
                <a:custGeom>
                  <a:avLst/>
                  <a:gdLst/>
                  <a:ahLst/>
                  <a:cxnLst/>
                  <a:rect l="l" t="t" r="r" b="b"/>
                  <a:pathLst>
                    <a:path w="1071" h="604" extrusionOk="0">
                      <a:moveTo>
                        <a:pt x="818" y="1"/>
                      </a:moveTo>
                      <a:lnTo>
                        <a:pt x="1" y="448"/>
                      </a:lnTo>
                      <a:lnTo>
                        <a:pt x="234" y="604"/>
                      </a:lnTo>
                      <a:lnTo>
                        <a:pt x="1071" y="11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6" name="Google Shape;3126;p39"/>
                <p:cNvSpPr/>
                <p:nvPr/>
              </p:nvSpPr>
              <p:spPr>
                <a:xfrm>
                  <a:off x="1668950" y="944825"/>
                  <a:ext cx="271425" cy="157125"/>
                </a:xfrm>
                <a:custGeom>
                  <a:avLst/>
                  <a:gdLst/>
                  <a:ahLst/>
                  <a:cxnLst/>
                  <a:rect l="l" t="t" r="r" b="b"/>
                  <a:pathLst>
                    <a:path w="10857" h="6285" extrusionOk="0">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7" name="Google Shape;3127;p39"/>
                <p:cNvSpPr/>
                <p:nvPr/>
              </p:nvSpPr>
              <p:spPr>
                <a:xfrm>
                  <a:off x="15342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8" name="Google Shape;3128;p39"/>
                <p:cNvSpPr/>
                <p:nvPr/>
              </p:nvSpPr>
              <p:spPr>
                <a:xfrm>
                  <a:off x="15887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9" name="Google Shape;3129;p39"/>
                <p:cNvSpPr/>
                <p:nvPr/>
              </p:nvSpPr>
              <p:spPr>
                <a:xfrm>
                  <a:off x="16422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0" name="Google Shape;3130;p39"/>
                <p:cNvSpPr/>
                <p:nvPr/>
              </p:nvSpPr>
              <p:spPr>
                <a:xfrm>
                  <a:off x="14807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1" name="Google Shape;3131;p39"/>
                <p:cNvSpPr/>
                <p:nvPr/>
              </p:nvSpPr>
              <p:spPr>
                <a:xfrm>
                  <a:off x="15074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2" name="Google Shape;3132;p39"/>
                <p:cNvSpPr/>
                <p:nvPr/>
              </p:nvSpPr>
              <p:spPr>
                <a:xfrm>
                  <a:off x="1641725" y="763875"/>
                  <a:ext cx="557900" cy="322500"/>
                </a:xfrm>
                <a:custGeom>
                  <a:avLst/>
                  <a:gdLst/>
                  <a:ahLst/>
                  <a:cxnLst/>
                  <a:rect l="l" t="t" r="r" b="b"/>
                  <a:pathLst>
                    <a:path w="22316" h="12900" extrusionOk="0">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3" name="Google Shape;3133;p39"/>
                <p:cNvSpPr/>
                <p:nvPr/>
              </p:nvSpPr>
              <p:spPr>
                <a:xfrm>
                  <a:off x="1615450" y="1086350"/>
                  <a:ext cx="26775" cy="15100"/>
                </a:xfrm>
                <a:custGeom>
                  <a:avLst/>
                  <a:gdLst/>
                  <a:ahLst/>
                  <a:cxnLst/>
                  <a:rect l="l" t="t" r="r" b="b"/>
                  <a:pathLst>
                    <a:path w="1071" h="604" extrusionOk="0">
                      <a:moveTo>
                        <a:pt x="818" y="1"/>
                      </a:moveTo>
                      <a:lnTo>
                        <a:pt x="1" y="467"/>
                      </a:lnTo>
                      <a:lnTo>
                        <a:pt x="234" y="604"/>
                      </a:lnTo>
                      <a:lnTo>
                        <a:pt x="1071" y="11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4" name="Google Shape;3134;p39"/>
                <p:cNvSpPr/>
                <p:nvPr/>
              </p:nvSpPr>
              <p:spPr>
                <a:xfrm>
                  <a:off x="15342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5" name="Google Shape;3135;p39"/>
                <p:cNvSpPr/>
                <p:nvPr/>
              </p:nvSpPr>
              <p:spPr>
                <a:xfrm>
                  <a:off x="15887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6" name="Google Shape;3136;p39"/>
                <p:cNvSpPr/>
                <p:nvPr/>
              </p:nvSpPr>
              <p:spPr>
                <a:xfrm>
                  <a:off x="1466150" y="1178775"/>
                  <a:ext cx="14125" cy="9750"/>
                </a:xfrm>
                <a:custGeom>
                  <a:avLst/>
                  <a:gdLst/>
                  <a:ahLst/>
                  <a:cxnLst/>
                  <a:rect l="l" t="t" r="r" b="b"/>
                  <a:pathLst>
                    <a:path w="565" h="390" extrusionOk="0">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7" name="Google Shape;3137;p39"/>
                <p:cNvSpPr/>
                <p:nvPr/>
              </p:nvSpPr>
              <p:spPr>
                <a:xfrm>
                  <a:off x="1560975" y="1117475"/>
                  <a:ext cx="27750" cy="15100"/>
                </a:xfrm>
                <a:custGeom>
                  <a:avLst/>
                  <a:gdLst/>
                  <a:ahLst/>
                  <a:cxnLst/>
                  <a:rect l="l" t="t" r="r" b="b"/>
                  <a:pathLst>
                    <a:path w="1110" h="604" extrusionOk="0">
                      <a:moveTo>
                        <a:pt x="857" y="1"/>
                      </a:moveTo>
                      <a:lnTo>
                        <a:pt x="1" y="448"/>
                      </a:lnTo>
                      <a:lnTo>
                        <a:pt x="254" y="604"/>
                      </a:lnTo>
                      <a:lnTo>
                        <a:pt x="1110" y="11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8" name="Google Shape;3138;p39"/>
                <p:cNvSpPr/>
                <p:nvPr/>
              </p:nvSpPr>
              <p:spPr>
                <a:xfrm>
                  <a:off x="1560975" y="1086350"/>
                  <a:ext cx="27750" cy="15100"/>
                </a:xfrm>
                <a:custGeom>
                  <a:avLst/>
                  <a:gdLst/>
                  <a:ahLst/>
                  <a:cxnLst/>
                  <a:rect l="l" t="t" r="r" b="b"/>
                  <a:pathLst>
                    <a:path w="1110" h="604" extrusionOk="0">
                      <a:moveTo>
                        <a:pt x="857" y="1"/>
                      </a:moveTo>
                      <a:lnTo>
                        <a:pt x="1" y="467"/>
                      </a:lnTo>
                      <a:lnTo>
                        <a:pt x="254" y="604"/>
                      </a:lnTo>
                      <a:lnTo>
                        <a:pt x="1110" y="11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9" name="Google Shape;3139;p39"/>
                <p:cNvSpPr/>
                <p:nvPr/>
              </p:nvSpPr>
              <p:spPr>
                <a:xfrm>
                  <a:off x="15342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0" name="Google Shape;3140;p39"/>
                <p:cNvSpPr/>
                <p:nvPr/>
              </p:nvSpPr>
              <p:spPr>
                <a:xfrm>
                  <a:off x="1615450" y="671475"/>
                  <a:ext cx="446525" cy="398850"/>
                </a:xfrm>
                <a:custGeom>
                  <a:avLst/>
                  <a:gdLst/>
                  <a:ahLst/>
                  <a:cxnLst/>
                  <a:rect l="l" t="t" r="r" b="b"/>
                  <a:pathLst>
                    <a:path w="17861" h="15954" extrusionOk="0">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1" name="Google Shape;3141;p39"/>
                <p:cNvSpPr/>
                <p:nvPr/>
              </p:nvSpPr>
              <p:spPr>
                <a:xfrm>
                  <a:off x="14807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2" name="Google Shape;3142;p39"/>
                <p:cNvSpPr/>
                <p:nvPr/>
              </p:nvSpPr>
              <p:spPr>
                <a:xfrm>
                  <a:off x="15074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3" name="Google Shape;3143;p39"/>
                <p:cNvSpPr/>
                <p:nvPr/>
              </p:nvSpPr>
              <p:spPr>
                <a:xfrm>
                  <a:off x="14539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4" name="Google Shape;3144;p39"/>
                <p:cNvSpPr/>
                <p:nvPr/>
              </p:nvSpPr>
              <p:spPr>
                <a:xfrm>
                  <a:off x="1438900" y="1163200"/>
                  <a:ext cx="14125" cy="9750"/>
                </a:xfrm>
                <a:custGeom>
                  <a:avLst/>
                  <a:gdLst/>
                  <a:ahLst/>
                  <a:cxnLst/>
                  <a:rect l="l" t="t" r="r" b="b"/>
                  <a:pathLst>
                    <a:path w="565" h="390" extrusionOk="0">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5" name="Google Shape;3145;p39"/>
                <p:cNvSpPr/>
                <p:nvPr/>
              </p:nvSpPr>
              <p:spPr>
                <a:xfrm>
                  <a:off x="1588700" y="1070300"/>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6" name="Google Shape;3146;p39"/>
                <p:cNvSpPr/>
                <p:nvPr/>
              </p:nvSpPr>
              <p:spPr>
                <a:xfrm>
                  <a:off x="14807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7" name="Google Shape;3147;p39"/>
                <p:cNvSpPr/>
                <p:nvPr/>
              </p:nvSpPr>
              <p:spPr>
                <a:xfrm>
                  <a:off x="15342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8" name="Google Shape;3148;p39"/>
                <p:cNvSpPr/>
                <p:nvPr/>
              </p:nvSpPr>
              <p:spPr>
                <a:xfrm>
                  <a:off x="14539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9" name="Google Shape;3149;p39"/>
                <p:cNvSpPr/>
                <p:nvPr/>
              </p:nvSpPr>
              <p:spPr>
                <a:xfrm>
                  <a:off x="1412150" y="1147625"/>
                  <a:ext cx="14125" cy="9750"/>
                </a:xfrm>
                <a:custGeom>
                  <a:avLst/>
                  <a:gdLst/>
                  <a:ahLst/>
                  <a:cxnLst/>
                  <a:rect l="l" t="t" r="r" b="b"/>
                  <a:pathLst>
                    <a:path w="565" h="390" extrusionOk="0">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0" name="Google Shape;3150;p39"/>
                <p:cNvSpPr/>
                <p:nvPr/>
              </p:nvSpPr>
              <p:spPr>
                <a:xfrm>
                  <a:off x="1426750" y="1132550"/>
                  <a:ext cx="27250" cy="15600"/>
                </a:xfrm>
                <a:custGeom>
                  <a:avLst/>
                  <a:gdLst/>
                  <a:ahLst/>
                  <a:cxnLst/>
                  <a:rect l="l" t="t" r="r" b="b"/>
                  <a:pathLst>
                    <a:path w="1090" h="624" extrusionOk="0">
                      <a:moveTo>
                        <a:pt x="856" y="1"/>
                      </a:moveTo>
                      <a:lnTo>
                        <a:pt x="0" y="487"/>
                      </a:lnTo>
                      <a:lnTo>
                        <a:pt x="253" y="623"/>
                      </a:lnTo>
                      <a:lnTo>
                        <a:pt x="1090" y="137"/>
                      </a:lnTo>
                      <a:lnTo>
                        <a:pt x="85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1" name="Google Shape;3151;p39"/>
                <p:cNvSpPr/>
                <p:nvPr/>
              </p:nvSpPr>
              <p:spPr>
                <a:xfrm>
                  <a:off x="1560975" y="1054725"/>
                  <a:ext cx="27750" cy="15600"/>
                </a:xfrm>
                <a:custGeom>
                  <a:avLst/>
                  <a:gdLst/>
                  <a:ahLst/>
                  <a:cxnLst/>
                  <a:rect l="l" t="t" r="r" b="b"/>
                  <a:pathLst>
                    <a:path w="1110" h="624" extrusionOk="0">
                      <a:moveTo>
                        <a:pt x="857" y="1"/>
                      </a:moveTo>
                      <a:lnTo>
                        <a:pt x="1" y="487"/>
                      </a:lnTo>
                      <a:lnTo>
                        <a:pt x="254" y="624"/>
                      </a:lnTo>
                      <a:lnTo>
                        <a:pt x="1110" y="13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2" name="Google Shape;3152;p39"/>
                <p:cNvSpPr/>
                <p:nvPr/>
              </p:nvSpPr>
              <p:spPr>
                <a:xfrm>
                  <a:off x="15074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3" name="Google Shape;3153;p39"/>
                <p:cNvSpPr/>
                <p:nvPr/>
              </p:nvSpPr>
              <p:spPr>
                <a:xfrm>
                  <a:off x="1587725" y="898600"/>
                  <a:ext cx="271425" cy="156650"/>
                </a:xfrm>
                <a:custGeom>
                  <a:avLst/>
                  <a:gdLst/>
                  <a:ahLst/>
                  <a:cxnLst/>
                  <a:rect l="l" t="t" r="r" b="b"/>
                  <a:pathLst>
                    <a:path w="10857" h="6266" extrusionOk="0">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4" name="Google Shape;3154;p39"/>
                <p:cNvSpPr/>
                <p:nvPr/>
              </p:nvSpPr>
              <p:spPr>
                <a:xfrm>
                  <a:off x="1534225" y="1039650"/>
                  <a:ext cx="26775" cy="15100"/>
                </a:xfrm>
                <a:custGeom>
                  <a:avLst/>
                  <a:gdLst/>
                  <a:ahLst/>
                  <a:cxnLst/>
                  <a:rect l="l" t="t" r="r" b="b"/>
                  <a:pathLst>
                    <a:path w="1071" h="604" extrusionOk="0">
                      <a:moveTo>
                        <a:pt x="837" y="1"/>
                      </a:moveTo>
                      <a:lnTo>
                        <a:pt x="1" y="487"/>
                      </a:lnTo>
                      <a:lnTo>
                        <a:pt x="254" y="604"/>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5" name="Google Shape;3155;p39"/>
                <p:cNvSpPr/>
                <p:nvPr/>
              </p:nvSpPr>
              <p:spPr>
                <a:xfrm>
                  <a:off x="14807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6" name="Google Shape;3156;p39"/>
                <p:cNvSpPr/>
                <p:nvPr/>
              </p:nvSpPr>
              <p:spPr>
                <a:xfrm>
                  <a:off x="1426750" y="1101425"/>
                  <a:ext cx="27250" cy="16075"/>
                </a:xfrm>
                <a:custGeom>
                  <a:avLst/>
                  <a:gdLst/>
                  <a:ahLst/>
                  <a:cxnLst/>
                  <a:rect l="l" t="t" r="r" b="b"/>
                  <a:pathLst>
                    <a:path w="1090" h="643" extrusionOk="0">
                      <a:moveTo>
                        <a:pt x="856" y="1"/>
                      </a:moveTo>
                      <a:lnTo>
                        <a:pt x="0" y="487"/>
                      </a:lnTo>
                      <a:lnTo>
                        <a:pt x="253" y="643"/>
                      </a:lnTo>
                      <a:lnTo>
                        <a:pt x="1090" y="156"/>
                      </a:lnTo>
                      <a:lnTo>
                        <a:pt x="85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7" name="Google Shape;3157;p39"/>
                <p:cNvSpPr/>
                <p:nvPr/>
              </p:nvSpPr>
              <p:spPr>
                <a:xfrm>
                  <a:off x="1400000" y="1117475"/>
                  <a:ext cx="26775" cy="15100"/>
                </a:xfrm>
                <a:custGeom>
                  <a:avLst/>
                  <a:gdLst/>
                  <a:ahLst/>
                  <a:cxnLst/>
                  <a:rect l="l" t="t" r="r" b="b"/>
                  <a:pathLst>
                    <a:path w="1071" h="604" extrusionOk="0">
                      <a:moveTo>
                        <a:pt x="837" y="1"/>
                      </a:moveTo>
                      <a:lnTo>
                        <a:pt x="0" y="448"/>
                      </a:lnTo>
                      <a:lnTo>
                        <a:pt x="253" y="604"/>
                      </a:lnTo>
                      <a:lnTo>
                        <a:pt x="1070"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8" name="Google Shape;3158;p39"/>
                <p:cNvSpPr/>
                <p:nvPr/>
              </p:nvSpPr>
              <p:spPr>
                <a:xfrm>
                  <a:off x="1385400" y="1132550"/>
                  <a:ext cx="14125" cy="9750"/>
                </a:xfrm>
                <a:custGeom>
                  <a:avLst/>
                  <a:gdLst/>
                  <a:ahLst/>
                  <a:cxnLst/>
                  <a:rect l="l" t="t" r="r" b="b"/>
                  <a:pathLst>
                    <a:path w="565" h="390" extrusionOk="0">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9" name="Google Shape;3159;p39"/>
                <p:cNvSpPr/>
                <p:nvPr/>
              </p:nvSpPr>
              <p:spPr>
                <a:xfrm>
                  <a:off x="1561950" y="931200"/>
                  <a:ext cx="185825" cy="107500"/>
                </a:xfrm>
                <a:custGeom>
                  <a:avLst/>
                  <a:gdLst/>
                  <a:ahLst/>
                  <a:cxnLst/>
                  <a:rect l="l" t="t" r="r" b="b"/>
                  <a:pathLst>
                    <a:path w="7433" h="4300" extrusionOk="0">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0" name="Google Shape;3160;p39"/>
                <p:cNvSpPr/>
                <p:nvPr/>
              </p:nvSpPr>
              <p:spPr>
                <a:xfrm>
                  <a:off x="14539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1" name="Google Shape;3161;p39"/>
                <p:cNvSpPr/>
                <p:nvPr/>
              </p:nvSpPr>
              <p:spPr>
                <a:xfrm>
                  <a:off x="1507475" y="1054725"/>
                  <a:ext cx="26775" cy="15600"/>
                </a:xfrm>
                <a:custGeom>
                  <a:avLst/>
                  <a:gdLst/>
                  <a:ahLst/>
                  <a:cxnLst/>
                  <a:rect l="l" t="t" r="r" b="b"/>
                  <a:pathLst>
                    <a:path w="1071" h="624" extrusionOk="0">
                      <a:moveTo>
                        <a:pt x="837" y="1"/>
                      </a:moveTo>
                      <a:lnTo>
                        <a:pt x="1" y="487"/>
                      </a:lnTo>
                      <a:lnTo>
                        <a:pt x="254" y="624"/>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2" name="Google Shape;3162;p39"/>
                <p:cNvSpPr/>
                <p:nvPr/>
              </p:nvSpPr>
              <p:spPr>
                <a:xfrm>
                  <a:off x="1880050" y="1006100"/>
                  <a:ext cx="168800" cy="98275"/>
                </a:xfrm>
                <a:custGeom>
                  <a:avLst/>
                  <a:gdLst/>
                  <a:ahLst/>
                  <a:cxnLst/>
                  <a:rect l="l" t="t" r="r" b="b"/>
                  <a:pathLst>
                    <a:path w="6752" h="3931" extrusionOk="0">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3" name="Google Shape;3163;p39"/>
                <p:cNvSpPr/>
                <p:nvPr/>
              </p:nvSpPr>
              <p:spPr>
                <a:xfrm>
                  <a:off x="697175" y="1190925"/>
                  <a:ext cx="240775" cy="110425"/>
                </a:xfrm>
                <a:custGeom>
                  <a:avLst/>
                  <a:gdLst/>
                  <a:ahLst/>
                  <a:cxnLst/>
                  <a:rect l="l" t="t" r="r" b="b"/>
                  <a:pathLst>
                    <a:path w="9631" h="4417" extrusionOk="0">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4" name="Google Shape;3164;p39"/>
                <p:cNvSpPr/>
                <p:nvPr/>
              </p:nvSpPr>
              <p:spPr>
                <a:xfrm>
                  <a:off x="697175" y="1161250"/>
                  <a:ext cx="267525" cy="125025"/>
                </a:xfrm>
                <a:custGeom>
                  <a:avLst/>
                  <a:gdLst/>
                  <a:ahLst/>
                  <a:cxnLst/>
                  <a:rect l="l" t="t" r="r" b="b"/>
                  <a:pathLst>
                    <a:path w="10701" h="5001" extrusionOk="0">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5" name="Google Shape;3165;p39"/>
                <p:cNvSpPr/>
                <p:nvPr/>
              </p:nvSpPr>
              <p:spPr>
                <a:xfrm>
                  <a:off x="697175" y="1133525"/>
                  <a:ext cx="294275" cy="137200"/>
                </a:xfrm>
                <a:custGeom>
                  <a:avLst/>
                  <a:gdLst/>
                  <a:ahLst/>
                  <a:cxnLst/>
                  <a:rect l="l" t="t" r="r" b="b"/>
                  <a:pathLst>
                    <a:path w="11771" h="5488" extrusionOk="0">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6" name="Google Shape;3166;p39"/>
                <p:cNvSpPr/>
                <p:nvPr/>
              </p:nvSpPr>
              <p:spPr>
                <a:xfrm>
                  <a:off x="862550" y="1163675"/>
                  <a:ext cx="417825" cy="242250"/>
                </a:xfrm>
                <a:custGeom>
                  <a:avLst/>
                  <a:gdLst/>
                  <a:ahLst/>
                  <a:cxnLst/>
                  <a:rect l="l" t="t" r="r" b="b"/>
                  <a:pathLst>
                    <a:path w="16713" h="9690" extrusionOk="0">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7" name="Google Shape;3167;p39"/>
                <p:cNvSpPr/>
                <p:nvPr/>
              </p:nvSpPr>
              <p:spPr>
                <a:xfrm>
                  <a:off x="777925" y="1083425"/>
                  <a:ext cx="529200" cy="307425"/>
                </a:xfrm>
                <a:custGeom>
                  <a:avLst/>
                  <a:gdLst/>
                  <a:ahLst/>
                  <a:cxnLst/>
                  <a:rect l="l" t="t" r="r" b="b"/>
                  <a:pathLst>
                    <a:path w="21168" h="12297" extrusionOk="0">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8" name="Google Shape;3168;p39"/>
                <p:cNvSpPr/>
                <p:nvPr/>
              </p:nvSpPr>
              <p:spPr>
                <a:xfrm>
                  <a:off x="857675" y="1099000"/>
                  <a:ext cx="475700" cy="275800"/>
                </a:xfrm>
                <a:custGeom>
                  <a:avLst/>
                  <a:gdLst/>
                  <a:ahLst/>
                  <a:cxnLst/>
                  <a:rect l="l" t="t" r="r" b="b"/>
                  <a:pathLst>
                    <a:path w="19028" h="11032" extrusionOk="0">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9" name="Google Shape;3169;p39"/>
                <p:cNvSpPr/>
                <p:nvPr/>
              </p:nvSpPr>
              <p:spPr>
                <a:xfrm>
                  <a:off x="1020125" y="1161250"/>
                  <a:ext cx="340000" cy="197975"/>
                </a:xfrm>
                <a:custGeom>
                  <a:avLst/>
                  <a:gdLst/>
                  <a:ahLst/>
                  <a:cxnLst/>
                  <a:rect l="l" t="t" r="r" b="b"/>
                  <a:pathLst>
                    <a:path w="13600" h="7919" extrusionOk="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0" name="Google Shape;3170;p39"/>
                <p:cNvSpPr/>
                <p:nvPr/>
              </p:nvSpPr>
              <p:spPr>
                <a:xfrm>
                  <a:off x="765275" y="982275"/>
                  <a:ext cx="622575" cy="361400"/>
                </a:xfrm>
                <a:custGeom>
                  <a:avLst/>
                  <a:gdLst/>
                  <a:ahLst/>
                  <a:cxnLst/>
                  <a:rect l="l" t="t" r="r" b="b"/>
                  <a:pathLst>
                    <a:path w="24903" h="14456" extrusionOk="0">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1" name="Google Shape;3171;p39"/>
                <p:cNvSpPr/>
                <p:nvPr/>
              </p:nvSpPr>
              <p:spPr>
                <a:xfrm>
                  <a:off x="1006525" y="1091225"/>
                  <a:ext cx="408075" cy="236875"/>
                </a:xfrm>
                <a:custGeom>
                  <a:avLst/>
                  <a:gdLst/>
                  <a:ahLst/>
                  <a:cxnLst/>
                  <a:rect l="l" t="t" r="r" b="b"/>
                  <a:pathLst>
                    <a:path w="16323" h="9475" extrusionOk="0">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2" name="Google Shape;3172;p39"/>
                <p:cNvSpPr/>
                <p:nvPr/>
              </p:nvSpPr>
              <p:spPr>
                <a:xfrm>
                  <a:off x="927225" y="1014375"/>
                  <a:ext cx="513650" cy="298650"/>
                </a:xfrm>
                <a:custGeom>
                  <a:avLst/>
                  <a:gdLst/>
                  <a:ahLst/>
                  <a:cxnLst/>
                  <a:rect l="l" t="t" r="r" b="b"/>
                  <a:pathLst>
                    <a:path w="20546" h="11946" extrusionOk="0">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3" name="Google Shape;3173;p39"/>
                <p:cNvSpPr/>
                <p:nvPr/>
              </p:nvSpPr>
              <p:spPr>
                <a:xfrm>
                  <a:off x="891725" y="965725"/>
                  <a:ext cx="576375" cy="330775"/>
                </a:xfrm>
                <a:custGeom>
                  <a:avLst/>
                  <a:gdLst/>
                  <a:ahLst/>
                  <a:cxnLst/>
                  <a:rect l="l" t="t" r="r" b="b"/>
                  <a:pathLst>
                    <a:path w="23055" h="13231" extrusionOk="0">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4" name="Google Shape;3174;p39"/>
                <p:cNvSpPr/>
                <p:nvPr/>
              </p:nvSpPr>
              <p:spPr>
                <a:xfrm>
                  <a:off x="1048825" y="1022625"/>
                  <a:ext cx="446525" cy="259275"/>
                </a:xfrm>
                <a:custGeom>
                  <a:avLst/>
                  <a:gdLst/>
                  <a:ahLst/>
                  <a:cxnLst/>
                  <a:rect l="l" t="t" r="r" b="b"/>
                  <a:pathLst>
                    <a:path w="17861" h="10371" extrusionOk="0">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5" name="Google Shape;3175;p39"/>
                <p:cNvSpPr/>
                <p:nvPr/>
              </p:nvSpPr>
              <p:spPr>
                <a:xfrm>
                  <a:off x="1216625" y="1057650"/>
                  <a:ext cx="332225" cy="193125"/>
                </a:xfrm>
                <a:custGeom>
                  <a:avLst/>
                  <a:gdLst/>
                  <a:ahLst/>
                  <a:cxnLst/>
                  <a:rect l="l" t="t" r="r" b="b"/>
                  <a:pathLst>
                    <a:path w="13289" h="7725" extrusionOk="0">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6" name="Google Shape;3176;p39"/>
                <p:cNvSpPr/>
                <p:nvPr/>
              </p:nvSpPr>
              <p:spPr>
                <a:xfrm>
                  <a:off x="1021600" y="912225"/>
                  <a:ext cx="553500" cy="323475"/>
                </a:xfrm>
                <a:custGeom>
                  <a:avLst/>
                  <a:gdLst/>
                  <a:ahLst/>
                  <a:cxnLst/>
                  <a:rect l="l" t="t" r="r" b="b"/>
                  <a:pathLst>
                    <a:path w="22140" h="12939" extrusionOk="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7" name="Google Shape;3177;p39"/>
                <p:cNvSpPr/>
                <p:nvPr/>
              </p:nvSpPr>
              <p:spPr>
                <a:xfrm>
                  <a:off x="1103800" y="928275"/>
                  <a:ext cx="498050" cy="291375"/>
                </a:xfrm>
                <a:custGeom>
                  <a:avLst/>
                  <a:gdLst/>
                  <a:ahLst/>
                  <a:cxnLst/>
                  <a:rect l="l" t="t" r="r" b="b"/>
                  <a:pathLst>
                    <a:path w="19922" h="11655" extrusionOk="0">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8" name="Google Shape;3178;p39"/>
                <p:cNvSpPr/>
                <p:nvPr/>
              </p:nvSpPr>
              <p:spPr>
                <a:xfrm>
                  <a:off x="972475" y="823700"/>
                  <a:ext cx="656125" cy="382800"/>
                </a:xfrm>
                <a:custGeom>
                  <a:avLst/>
                  <a:gdLst/>
                  <a:ahLst/>
                  <a:cxnLst/>
                  <a:rect l="l" t="t" r="r" b="b"/>
                  <a:pathLst>
                    <a:path w="26245" h="15312" extrusionOk="0">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9" name="Google Shape;3179;p39"/>
                <p:cNvSpPr/>
                <p:nvPr/>
              </p:nvSpPr>
              <p:spPr>
                <a:xfrm>
                  <a:off x="1100875" y="864575"/>
                  <a:ext cx="555950" cy="324925"/>
                </a:xfrm>
                <a:custGeom>
                  <a:avLst/>
                  <a:gdLst/>
                  <a:ahLst/>
                  <a:cxnLst/>
                  <a:rect l="l" t="t" r="r" b="b"/>
                  <a:pathLst>
                    <a:path w="22238" h="12997" extrusionOk="0">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0" name="Google Shape;3180;p39"/>
                <p:cNvSpPr/>
                <p:nvPr/>
              </p:nvSpPr>
              <p:spPr>
                <a:xfrm>
                  <a:off x="860600" y="697250"/>
                  <a:ext cx="821525" cy="478125"/>
                </a:xfrm>
                <a:custGeom>
                  <a:avLst/>
                  <a:gdLst/>
                  <a:ahLst/>
                  <a:cxnLst/>
                  <a:rect l="l" t="t" r="r" b="b"/>
                  <a:pathLst>
                    <a:path w="32861" h="19125" extrusionOk="0">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1" name="Google Shape;3181;p39"/>
                <p:cNvSpPr/>
                <p:nvPr/>
              </p:nvSpPr>
              <p:spPr>
                <a:xfrm>
                  <a:off x="1164575" y="705525"/>
                  <a:ext cx="544775" cy="454300"/>
                </a:xfrm>
                <a:custGeom>
                  <a:avLst/>
                  <a:gdLst/>
                  <a:ahLst/>
                  <a:cxnLst/>
                  <a:rect l="l" t="t" r="r" b="b"/>
                  <a:pathLst>
                    <a:path w="21791" h="18172" extrusionOk="0">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2" name="Google Shape;3182;p39"/>
                <p:cNvSpPr/>
                <p:nvPr/>
              </p:nvSpPr>
              <p:spPr>
                <a:xfrm>
                  <a:off x="1210300" y="703575"/>
                  <a:ext cx="525325" cy="439700"/>
                </a:xfrm>
                <a:custGeom>
                  <a:avLst/>
                  <a:gdLst/>
                  <a:ahLst/>
                  <a:cxnLst/>
                  <a:rect l="l" t="t" r="r" b="b"/>
                  <a:pathLst>
                    <a:path w="21013" h="17588" extrusionOk="0">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3" name="Google Shape;3183;p39"/>
                <p:cNvSpPr/>
                <p:nvPr/>
              </p:nvSpPr>
              <p:spPr>
                <a:xfrm>
                  <a:off x="1144150" y="1046950"/>
                  <a:ext cx="97800" cy="58400"/>
                </a:xfrm>
                <a:custGeom>
                  <a:avLst/>
                  <a:gdLst/>
                  <a:ahLst/>
                  <a:cxnLst/>
                  <a:rect l="l" t="t" r="r" b="b"/>
                  <a:pathLst>
                    <a:path w="3912" h="2336" extrusionOk="0">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4" name="Google Shape;3184;p39"/>
                <p:cNvSpPr/>
                <p:nvPr/>
              </p:nvSpPr>
              <p:spPr>
                <a:xfrm>
                  <a:off x="697175" y="2247325"/>
                  <a:ext cx="109950" cy="67625"/>
                </a:xfrm>
                <a:custGeom>
                  <a:avLst/>
                  <a:gdLst/>
                  <a:ahLst/>
                  <a:cxnLst/>
                  <a:rect l="l" t="t" r="r" b="b"/>
                  <a:pathLst>
                    <a:path w="4398" h="2705" extrusionOk="0">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5" name="Google Shape;3185;p39"/>
                <p:cNvSpPr/>
                <p:nvPr/>
              </p:nvSpPr>
              <p:spPr>
                <a:xfrm>
                  <a:off x="798825" y="2308125"/>
                  <a:ext cx="41375" cy="26300"/>
                </a:xfrm>
                <a:custGeom>
                  <a:avLst/>
                  <a:gdLst/>
                  <a:ahLst/>
                  <a:cxnLst/>
                  <a:rect l="l" t="t" r="r" b="b"/>
                  <a:pathLst>
                    <a:path w="1655" h="1052" extrusionOk="0">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6" name="Google Shape;3186;p39"/>
                <p:cNvSpPr/>
                <p:nvPr/>
              </p:nvSpPr>
              <p:spPr>
                <a:xfrm>
                  <a:off x="800775" y="2135475"/>
                  <a:ext cx="35050" cy="20925"/>
                </a:xfrm>
                <a:custGeom>
                  <a:avLst/>
                  <a:gdLst/>
                  <a:ahLst/>
                  <a:cxnLst/>
                  <a:rect l="l" t="t" r="r" b="b"/>
                  <a:pathLst>
                    <a:path w="1402" h="837" extrusionOk="0">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7" name="Google Shape;3187;p39"/>
                <p:cNvSpPr/>
                <p:nvPr/>
              </p:nvSpPr>
              <p:spPr>
                <a:xfrm>
                  <a:off x="799325" y="2238575"/>
                  <a:ext cx="35050" cy="20450"/>
                </a:xfrm>
                <a:custGeom>
                  <a:avLst/>
                  <a:gdLst/>
                  <a:ahLst/>
                  <a:cxnLst/>
                  <a:rect l="l" t="t" r="r" b="b"/>
                  <a:pathLst>
                    <a:path w="1402" h="818" extrusionOk="0">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8" name="Google Shape;3188;p39"/>
                <p:cNvSpPr/>
                <p:nvPr/>
              </p:nvSpPr>
              <p:spPr>
                <a:xfrm>
                  <a:off x="815375" y="2154425"/>
                  <a:ext cx="5850" cy="85150"/>
                </a:xfrm>
                <a:custGeom>
                  <a:avLst/>
                  <a:gdLst/>
                  <a:ahLst/>
                  <a:cxnLst/>
                  <a:rect l="l" t="t" r="r" b="b"/>
                  <a:pathLst>
                    <a:path w="234" h="3406" extrusionOk="0">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9" name="Google Shape;3189;p39"/>
                <p:cNvSpPr/>
                <p:nvPr/>
              </p:nvSpPr>
              <p:spPr>
                <a:xfrm>
                  <a:off x="697175" y="2117475"/>
                  <a:ext cx="121625" cy="75900"/>
                </a:xfrm>
                <a:custGeom>
                  <a:avLst/>
                  <a:gdLst/>
                  <a:ahLst/>
                  <a:cxnLst/>
                  <a:rect l="l" t="t" r="r" b="b"/>
                  <a:pathLst>
                    <a:path w="4865" h="3036" extrusionOk="0">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0" name="Google Shape;3190;p39"/>
                <p:cNvSpPr/>
                <p:nvPr/>
              </p:nvSpPr>
              <p:spPr>
                <a:xfrm>
                  <a:off x="697175" y="2161050"/>
                  <a:ext cx="76400" cy="49350"/>
                </a:xfrm>
                <a:custGeom>
                  <a:avLst/>
                  <a:gdLst/>
                  <a:ahLst/>
                  <a:cxnLst/>
                  <a:rect l="l" t="t" r="r" b="b"/>
                  <a:pathLst>
                    <a:path w="3056" h="1974" extrusionOk="0">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1" name="Google Shape;3191;p39"/>
                <p:cNvSpPr/>
                <p:nvPr/>
              </p:nvSpPr>
              <p:spPr>
                <a:xfrm>
                  <a:off x="776450" y="462325"/>
                  <a:ext cx="351675" cy="200425"/>
                </a:xfrm>
                <a:custGeom>
                  <a:avLst/>
                  <a:gdLst/>
                  <a:ahLst/>
                  <a:cxnLst/>
                  <a:rect l="l" t="t" r="r" b="b"/>
                  <a:pathLst>
                    <a:path w="14067" h="8017" extrusionOk="0">
                      <a:moveTo>
                        <a:pt x="1" y="1"/>
                      </a:moveTo>
                      <a:lnTo>
                        <a:pt x="13833" y="8016"/>
                      </a:lnTo>
                      <a:lnTo>
                        <a:pt x="14067" y="7861"/>
                      </a:lnTo>
                      <a:lnTo>
                        <a:pt x="48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2" name="Google Shape;3192;p39"/>
                <p:cNvSpPr/>
                <p:nvPr/>
              </p:nvSpPr>
              <p:spPr>
                <a:xfrm>
                  <a:off x="1203500" y="2158325"/>
                  <a:ext cx="144475" cy="83200"/>
                </a:xfrm>
                <a:custGeom>
                  <a:avLst/>
                  <a:gdLst/>
                  <a:ahLst/>
                  <a:cxnLst/>
                  <a:rect l="l" t="t" r="r" b="b"/>
                  <a:pathLst>
                    <a:path w="5779" h="3328" extrusionOk="0">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3" name="Google Shape;3193;p39"/>
                <p:cNvSpPr/>
                <p:nvPr/>
              </p:nvSpPr>
              <p:spPr>
                <a:xfrm>
                  <a:off x="1184050" y="2199675"/>
                  <a:ext cx="92425" cy="53525"/>
                </a:xfrm>
                <a:custGeom>
                  <a:avLst/>
                  <a:gdLst/>
                  <a:ahLst/>
                  <a:cxnLst/>
                  <a:rect l="l" t="t" r="r" b="b"/>
                  <a:pathLst>
                    <a:path w="3697" h="2141" extrusionOk="0">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4" name="Google Shape;3194;p39"/>
                <p:cNvSpPr/>
                <p:nvPr/>
              </p:nvSpPr>
              <p:spPr>
                <a:xfrm>
                  <a:off x="1071700" y="2123025"/>
                  <a:ext cx="759250" cy="437075"/>
                </a:xfrm>
                <a:custGeom>
                  <a:avLst/>
                  <a:gdLst/>
                  <a:ahLst/>
                  <a:cxnLst/>
                  <a:rect l="l" t="t" r="r" b="b"/>
                  <a:pathLst>
                    <a:path w="30370" h="17483" extrusionOk="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5" name="Google Shape;3195;p39"/>
                <p:cNvSpPr/>
                <p:nvPr/>
              </p:nvSpPr>
              <p:spPr>
                <a:xfrm>
                  <a:off x="1682100" y="2496650"/>
                  <a:ext cx="43775" cy="25500"/>
                </a:xfrm>
                <a:custGeom>
                  <a:avLst/>
                  <a:gdLst/>
                  <a:ahLst/>
                  <a:cxnLst/>
                  <a:rect l="l" t="t" r="r" b="b"/>
                  <a:pathLst>
                    <a:path w="1751" h="1020" extrusionOk="0">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6" name="Google Shape;3196;p39"/>
                <p:cNvSpPr/>
                <p:nvPr/>
              </p:nvSpPr>
              <p:spPr>
                <a:xfrm>
                  <a:off x="1614475" y="2457050"/>
                  <a:ext cx="43800" cy="25700"/>
                </a:xfrm>
                <a:custGeom>
                  <a:avLst/>
                  <a:gdLst/>
                  <a:ahLst/>
                  <a:cxnLst/>
                  <a:rect l="l" t="t" r="r" b="b"/>
                  <a:pathLst>
                    <a:path w="1752" h="1028" extrusionOk="0">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7" name="Google Shape;3197;p39"/>
                <p:cNvSpPr/>
                <p:nvPr/>
              </p:nvSpPr>
              <p:spPr>
                <a:xfrm>
                  <a:off x="1547375" y="2418125"/>
                  <a:ext cx="42825" cy="25725"/>
                </a:xfrm>
                <a:custGeom>
                  <a:avLst/>
                  <a:gdLst/>
                  <a:ahLst/>
                  <a:cxnLst/>
                  <a:rect l="l" t="t" r="r" b="b"/>
                  <a:pathLst>
                    <a:path w="1713" h="1029" extrusionOk="0">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8" name="Google Shape;3198;p39"/>
                <p:cNvSpPr/>
                <p:nvPr/>
              </p:nvSpPr>
              <p:spPr>
                <a:xfrm>
                  <a:off x="1596000" y="2513875"/>
                  <a:ext cx="101200" cy="45725"/>
                </a:xfrm>
                <a:custGeom>
                  <a:avLst/>
                  <a:gdLst/>
                  <a:ahLst/>
                  <a:cxnLst/>
                  <a:rect l="l" t="t" r="r" b="b"/>
                  <a:pathLst>
                    <a:path w="4048" h="1829" extrusionOk="0">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9" name="Google Shape;3199;p39"/>
                <p:cNvSpPr/>
                <p:nvPr/>
              </p:nvSpPr>
              <p:spPr>
                <a:xfrm>
                  <a:off x="1525950" y="2474950"/>
                  <a:ext cx="104125" cy="59375"/>
                </a:xfrm>
                <a:custGeom>
                  <a:avLst/>
                  <a:gdLst/>
                  <a:ahLst/>
                  <a:cxnLst/>
                  <a:rect l="l" t="t" r="r" b="b"/>
                  <a:pathLst>
                    <a:path w="4165" h="2375" extrusionOk="0">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0" name="Google Shape;3200;p39"/>
                <p:cNvSpPr/>
                <p:nvPr/>
              </p:nvSpPr>
              <p:spPr>
                <a:xfrm>
                  <a:off x="1458350" y="2436050"/>
                  <a:ext cx="104125" cy="59350"/>
                </a:xfrm>
                <a:custGeom>
                  <a:avLst/>
                  <a:gdLst/>
                  <a:ahLst/>
                  <a:cxnLst/>
                  <a:rect l="l" t="t" r="r" b="b"/>
                  <a:pathLst>
                    <a:path w="4165" h="2374" extrusionOk="0">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1" name="Google Shape;3201;p39"/>
                <p:cNvSpPr/>
                <p:nvPr/>
              </p:nvSpPr>
              <p:spPr>
                <a:xfrm>
                  <a:off x="1917975" y="2498850"/>
                  <a:ext cx="41375" cy="26700"/>
                </a:xfrm>
                <a:custGeom>
                  <a:avLst/>
                  <a:gdLst/>
                  <a:ahLst/>
                  <a:cxnLst/>
                  <a:rect l="l" t="t" r="r" b="b"/>
                  <a:pathLst>
                    <a:path w="1655" h="1068" extrusionOk="0">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2" name="Google Shape;3202;p39"/>
                <p:cNvSpPr/>
                <p:nvPr/>
              </p:nvSpPr>
              <p:spPr>
                <a:xfrm>
                  <a:off x="1780825" y="2419750"/>
                  <a:ext cx="41375" cy="26525"/>
                </a:xfrm>
                <a:custGeom>
                  <a:avLst/>
                  <a:gdLst/>
                  <a:ahLst/>
                  <a:cxnLst/>
                  <a:rect l="l" t="t" r="r" b="b"/>
                  <a:pathLst>
                    <a:path w="1655" h="1061" extrusionOk="0">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3" name="Google Shape;3203;p39"/>
                <p:cNvSpPr/>
                <p:nvPr/>
              </p:nvSpPr>
              <p:spPr>
                <a:xfrm>
                  <a:off x="1810975" y="2437850"/>
                  <a:ext cx="115300" cy="69225"/>
                </a:xfrm>
                <a:custGeom>
                  <a:avLst/>
                  <a:gdLst/>
                  <a:ahLst/>
                  <a:cxnLst/>
                  <a:rect l="l" t="t" r="r" b="b"/>
                  <a:pathLst>
                    <a:path w="4612" h="2769" extrusionOk="0">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4" name="Google Shape;3204;p39"/>
                <p:cNvSpPr/>
                <p:nvPr/>
              </p:nvSpPr>
              <p:spPr>
                <a:xfrm>
                  <a:off x="1703500" y="2436825"/>
                  <a:ext cx="87550" cy="53225"/>
                </a:xfrm>
                <a:custGeom>
                  <a:avLst/>
                  <a:gdLst/>
                  <a:ahLst/>
                  <a:cxnLst/>
                  <a:rect l="l" t="t" r="r" b="b"/>
                  <a:pathLst>
                    <a:path w="3502" h="2129" extrusionOk="0">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5" name="Google Shape;3205;p39"/>
                <p:cNvSpPr/>
                <p:nvPr/>
              </p:nvSpPr>
              <p:spPr>
                <a:xfrm>
                  <a:off x="1251650" y="2196375"/>
                  <a:ext cx="426075" cy="247950"/>
                </a:xfrm>
                <a:custGeom>
                  <a:avLst/>
                  <a:gdLst/>
                  <a:ahLst/>
                  <a:cxnLst/>
                  <a:rect l="l" t="t" r="r" b="b"/>
                  <a:pathLst>
                    <a:path w="17043" h="9918" extrusionOk="0">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6" name="Google Shape;3206;p39"/>
                <p:cNvSpPr/>
                <p:nvPr/>
              </p:nvSpPr>
              <p:spPr>
                <a:xfrm>
                  <a:off x="1669925" y="2438475"/>
                  <a:ext cx="41375" cy="26775"/>
                </a:xfrm>
                <a:custGeom>
                  <a:avLst/>
                  <a:gdLst/>
                  <a:ahLst/>
                  <a:cxnLst/>
                  <a:rect l="l" t="t" r="r" b="b"/>
                  <a:pathLst>
                    <a:path w="1655" h="1071" extrusionOk="0">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7" name="Google Shape;3207;p39"/>
                <p:cNvSpPr/>
                <p:nvPr/>
              </p:nvSpPr>
              <p:spPr>
                <a:xfrm>
                  <a:off x="1149025" y="2248550"/>
                  <a:ext cx="41375" cy="27025"/>
                </a:xfrm>
                <a:custGeom>
                  <a:avLst/>
                  <a:gdLst/>
                  <a:ahLst/>
                  <a:cxnLst/>
                  <a:rect l="l" t="t" r="r" b="b"/>
                  <a:pathLst>
                    <a:path w="1655" h="1081" extrusionOk="0">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8" name="Google Shape;3208;p39"/>
                <p:cNvSpPr/>
                <p:nvPr/>
              </p:nvSpPr>
              <p:spPr>
                <a:xfrm>
                  <a:off x="1430625" y="2410200"/>
                  <a:ext cx="41375" cy="26350"/>
                </a:xfrm>
                <a:custGeom>
                  <a:avLst/>
                  <a:gdLst/>
                  <a:ahLst/>
                  <a:cxnLst/>
                  <a:rect l="l" t="t" r="r" b="b"/>
                  <a:pathLst>
                    <a:path w="1655" h="1054" extrusionOk="0">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9" name="Google Shape;3209;p39"/>
                <p:cNvSpPr/>
                <p:nvPr/>
              </p:nvSpPr>
              <p:spPr>
                <a:xfrm>
                  <a:off x="1353775" y="2411300"/>
                  <a:ext cx="41375" cy="26725"/>
                </a:xfrm>
                <a:custGeom>
                  <a:avLst/>
                  <a:gdLst/>
                  <a:ahLst/>
                  <a:cxnLst/>
                  <a:rect l="l" t="t" r="r" b="b"/>
                  <a:pathLst>
                    <a:path w="1655" h="1069" extrusionOk="0">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0" name="Google Shape;3210;p39"/>
                <p:cNvSpPr/>
                <p:nvPr/>
              </p:nvSpPr>
              <p:spPr>
                <a:xfrm>
                  <a:off x="1357675" y="2488550"/>
                  <a:ext cx="41375" cy="26300"/>
                </a:xfrm>
                <a:custGeom>
                  <a:avLst/>
                  <a:gdLst/>
                  <a:ahLst/>
                  <a:cxnLst/>
                  <a:rect l="l" t="t" r="r" b="b"/>
                  <a:pathLst>
                    <a:path w="1655" h="1052" extrusionOk="0">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1" name="Google Shape;3211;p39"/>
                <p:cNvSpPr/>
                <p:nvPr/>
              </p:nvSpPr>
              <p:spPr>
                <a:xfrm>
                  <a:off x="1177725" y="2309350"/>
                  <a:ext cx="41350" cy="27000"/>
                </a:xfrm>
                <a:custGeom>
                  <a:avLst/>
                  <a:gdLst/>
                  <a:ahLst/>
                  <a:cxnLst/>
                  <a:rect l="l" t="t" r="r" b="b"/>
                  <a:pathLst>
                    <a:path w="1654" h="1080" extrusionOk="0">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2" name="Google Shape;3212;p39"/>
                <p:cNvSpPr/>
                <p:nvPr/>
              </p:nvSpPr>
              <p:spPr>
                <a:xfrm>
                  <a:off x="1320225" y="2208150"/>
                  <a:ext cx="525300" cy="130650"/>
                </a:xfrm>
                <a:custGeom>
                  <a:avLst/>
                  <a:gdLst/>
                  <a:ahLst/>
                  <a:cxnLst/>
                  <a:rect l="l" t="t" r="r" b="b"/>
                  <a:pathLst>
                    <a:path w="21012" h="5226" extrusionOk="0">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3" name="Google Shape;3213;p39"/>
                <p:cNvSpPr/>
                <p:nvPr/>
              </p:nvSpPr>
              <p:spPr>
                <a:xfrm>
                  <a:off x="1177725" y="2265800"/>
                  <a:ext cx="261700" cy="153725"/>
                </a:xfrm>
                <a:custGeom>
                  <a:avLst/>
                  <a:gdLst/>
                  <a:ahLst/>
                  <a:cxnLst/>
                  <a:rect l="l" t="t" r="r" b="b"/>
                  <a:pathLst>
                    <a:path w="10468" h="6149" extrusionOk="0">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4" name="Google Shape;3214;p39"/>
                <p:cNvSpPr/>
                <p:nvPr/>
              </p:nvSpPr>
              <p:spPr>
                <a:xfrm>
                  <a:off x="1262825" y="2358225"/>
                  <a:ext cx="99750" cy="61800"/>
                </a:xfrm>
                <a:custGeom>
                  <a:avLst/>
                  <a:gdLst/>
                  <a:ahLst/>
                  <a:cxnLst/>
                  <a:rect l="l" t="t" r="r" b="b"/>
                  <a:pathLst>
                    <a:path w="3990" h="2472" extrusionOk="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5" name="Google Shape;3215;p39"/>
                <p:cNvSpPr/>
                <p:nvPr/>
              </p:nvSpPr>
              <p:spPr>
                <a:xfrm>
                  <a:off x="1207375" y="2327925"/>
                  <a:ext cx="50625" cy="33725"/>
                </a:xfrm>
                <a:custGeom>
                  <a:avLst/>
                  <a:gdLst/>
                  <a:ahLst/>
                  <a:cxnLst/>
                  <a:rect l="l" t="t" r="r" b="b"/>
                  <a:pathLst>
                    <a:path w="2025" h="1349" extrusionOk="0">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6" name="Google Shape;3216;p39"/>
                <p:cNvSpPr/>
                <p:nvPr/>
              </p:nvSpPr>
              <p:spPr>
                <a:xfrm>
                  <a:off x="1331900" y="2273100"/>
                  <a:ext cx="6350" cy="86125"/>
                </a:xfrm>
                <a:custGeom>
                  <a:avLst/>
                  <a:gdLst/>
                  <a:ahLst/>
                  <a:cxnLst/>
                  <a:rect l="l" t="t" r="r" b="b"/>
                  <a:pathLst>
                    <a:path w="254" h="3445" extrusionOk="0">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7" name="Google Shape;3217;p39"/>
                <p:cNvSpPr/>
                <p:nvPr/>
              </p:nvSpPr>
              <p:spPr>
                <a:xfrm>
                  <a:off x="1398050" y="2311525"/>
                  <a:ext cx="6350" cy="86600"/>
                </a:xfrm>
                <a:custGeom>
                  <a:avLst/>
                  <a:gdLst/>
                  <a:ahLst/>
                  <a:cxnLst/>
                  <a:rect l="l" t="t" r="r" b="b"/>
                  <a:pathLst>
                    <a:path w="254" h="3464" extrusionOk="0">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8" name="Google Shape;3218;p39"/>
                <p:cNvSpPr/>
                <p:nvPr/>
              </p:nvSpPr>
              <p:spPr>
                <a:xfrm>
                  <a:off x="1257000" y="2313975"/>
                  <a:ext cx="109450" cy="184825"/>
                </a:xfrm>
                <a:custGeom>
                  <a:avLst/>
                  <a:gdLst/>
                  <a:ahLst/>
                  <a:cxnLst/>
                  <a:rect l="l" t="t" r="r" b="b"/>
                  <a:pathLst>
                    <a:path w="4378" h="7393" extrusionOk="0">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9" name="Google Shape;3219;p39"/>
                <p:cNvSpPr/>
                <p:nvPr/>
              </p:nvSpPr>
              <p:spPr>
                <a:xfrm>
                  <a:off x="1774025" y="2543350"/>
                  <a:ext cx="31625" cy="15275"/>
                </a:xfrm>
                <a:custGeom>
                  <a:avLst/>
                  <a:gdLst/>
                  <a:ahLst/>
                  <a:cxnLst/>
                  <a:rect l="l" t="t" r="r" b="b"/>
                  <a:pathLst>
                    <a:path w="1265" h="611" extrusionOk="0">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0" name="Google Shape;3220;p39"/>
                <p:cNvSpPr/>
                <p:nvPr/>
              </p:nvSpPr>
              <p:spPr>
                <a:xfrm>
                  <a:off x="1108175" y="627225"/>
                  <a:ext cx="163450" cy="93400"/>
                </a:xfrm>
                <a:custGeom>
                  <a:avLst/>
                  <a:gdLst/>
                  <a:ahLst/>
                  <a:cxnLst/>
                  <a:rect l="l" t="t" r="r" b="b"/>
                  <a:pathLst>
                    <a:path w="6538" h="3736" extrusionOk="0">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1" name="Google Shape;3221;p39"/>
                <p:cNvSpPr/>
                <p:nvPr/>
              </p:nvSpPr>
              <p:spPr>
                <a:xfrm>
                  <a:off x="1224400" y="462325"/>
                  <a:ext cx="382800" cy="220850"/>
                </a:xfrm>
                <a:custGeom>
                  <a:avLst/>
                  <a:gdLst/>
                  <a:ahLst/>
                  <a:cxnLst/>
                  <a:rect l="l" t="t" r="r" b="b"/>
                  <a:pathLst>
                    <a:path w="15312" h="8834" extrusionOk="0">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2" name="Google Shape;3222;p39"/>
                <p:cNvSpPr/>
                <p:nvPr/>
              </p:nvSpPr>
              <p:spPr>
                <a:xfrm>
                  <a:off x="1604275" y="461850"/>
                  <a:ext cx="42825" cy="21900"/>
                </a:xfrm>
                <a:custGeom>
                  <a:avLst/>
                  <a:gdLst/>
                  <a:ahLst/>
                  <a:cxnLst/>
                  <a:rect l="l" t="t" r="r" b="b"/>
                  <a:pathLst>
                    <a:path w="1713" h="876" extrusionOk="0">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3" name="Google Shape;3223;p39"/>
                <p:cNvSpPr/>
                <p:nvPr/>
              </p:nvSpPr>
              <p:spPr>
                <a:xfrm>
                  <a:off x="1721475" y="462325"/>
                  <a:ext cx="92450" cy="39925"/>
                </a:xfrm>
                <a:custGeom>
                  <a:avLst/>
                  <a:gdLst/>
                  <a:ahLst/>
                  <a:cxnLst/>
                  <a:rect l="l" t="t" r="r" b="b"/>
                  <a:pathLst>
                    <a:path w="3698" h="1597" extrusionOk="0">
                      <a:moveTo>
                        <a:pt x="1" y="1"/>
                      </a:moveTo>
                      <a:lnTo>
                        <a:pt x="2763" y="1596"/>
                      </a:lnTo>
                      <a:lnTo>
                        <a:pt x="3697" y="1051"/>
                      </a:lnTo>
                      <a:lnTo>
                        <a:pt x="188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4" name="Google Shape;3224;p39"/>
                <p:cNvSpPr/>
                <p:nvPr/>
              </p:nvSpPr>
              <p:spPr>
                <a:xfrm>
                  <a:off x="1632475" y="475475"/>
                  <a:ext cx="113350" cy="65675"/>
                </a:xfrm>
                <a:custGeom>
                  <a:avLst/>
                  <a:gdLst/>
                  <a:ahLst/>
                  <a:cxnLst/>
                  <a:rect l="l" t="t" r="r" b="b"/>
                  <a:pathLst>
                    <a:path w="4534" h="2627" extrusionOk="0">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5" name="Google Shape;3225;p39"/>
                <p:cNvSpPr/>
                <p:nvPr/>
              </p:nvSpPr>
              <p:spPr>
                <a:xfrm>
                  <a:off x="1209825" y="461850"/>
                  <a:ext cx="348275" cy="199425"/>
                </a:xfrm>
                <a:custGeom>
                  <a:avLst/>
                  <a:gdLst/>
                  <a:ahLst/>
                  <a:cxnLst/>
                  <a:rect l="l" t="t" r="r" b="b"/>
                  <a:pathLst>
                    <a:path w="13931" h="7977" extrusionOk="0">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6" name="Google Shape;3226;p39"/>
                <p:cNvSpPr/>
                <p:nvPr/>
              </p:nvSpPr>
              <p:spPr>
                <a:xfrm>
                  <a:off x="1277425" y="707575"/>
                  <a:ext cx="41375" cy="26675"/>
                </a:xfrm>
                <a:custGeom>
                  <a:avLst/>
                  <a:gdLst/>
                  <a:ahLst/>
                  <a:cxnLst/>
                  <a:rect l="l" t="t" r="r" b="b"/>
                  <a:pathLst>
                    <a:path w="1655" h="1067" extrusionOk="0">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7" name="Google Shape;3227;p39"/>
                <p:cNvSpPr/>
                <p:nvPr/>
              </p:nvSpPr>
              <p:spPr>
                <a:xfrm>
                  <a:off x="1591125" y="526775"/>
                  <a:ext cx="41375" cy="27025"/>
                </a:xfrm>
                <a:custGeom>
                  <a:avLst/>
                  <a:gdLst/>
                  <a:ahLst/>
                  <a:cxnLst/>
                  <a:rect l="l" t="t" r="r" b="b"/>
                  <a:pathLst>
                    <a:path w="1655" h="1081" extrusionOk="0">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8" name="Google Shape;3228;p39"/>
                <p:cNvSpPr/>
                <p:nvPr/>
              </p:nvSpPr>
              <p:spPr>
                <a:xfrm>
                  <a:off x="1593575" y="570550"/>
                  <a:ext cx="41350" cy="27025"/>
                </a:xfrm>
                <a:custGeom>
                  <a:avLst/>
                  <a:gdLst/>
                  <a:ahLst/>
                  <a:cxnLst/>
                  <a:rect l="l" t="t" r="r" b="b"/>
                  <a:pathLst>
                    <a:path w="1654" h="1081" extrusionOk="0">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9" name="Google Shape;3229;p39"/>
                <p:cNvSpPr/>
                <p:nvPr/>
              </p:nvSpPr>
              <p:spPr>
                <a:xfrm>
                  <a:off x="1609625" y="843175"/>
                  <a:ext cx="41350" cy="25800"/>
                </a:xfrm>
                <a:custGeom>
                  <a:avLst/>
                  <a:gdLst/>
                  <a:ahLst/>
                  <a:cxnLst/>
                  <a:rect l="l" t="t" r="r" b="b"/>
                  <a:pathLst>
                    <a:path w="1654" h="1032" extrusionOk="0">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0" name="Google Shape;3230;p39"/>
                <p:cNvSpPr/>
                <p:nvPr/>
              </p:nvSpPr>
              <p:spPr>
                <a:xfrm>
                  <a:off x="1417025" y="672500"/>
                  <a:ext cx="41350" cy="26225"/>
                </a:xfrm>
                <a:custGeom>
                  <a:avLst/>
                  <a:gdLst/>
                  <a:ahLst/>
                  <a:cxnLst/>
                  <a:rect l="l" t="t" r="r" b="b"/>
                  <a:pathLst>
                    <a:path w="1654" h="1049" extrusionOk="0">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1" name="Google Shape;3231;p39"/>
                <p:cNvSpPr/>
                <p:nvPr/>
              </p:nvSpPr>
              <p:spPr>
                <a:xfrm>
                  <a:off x="1193775" y="497825"/>
                  <a:ext cx="75400" cy="144500"/>
                </a:xfrm>
                <a:custGeom>
                  <a:avLst/>
                  <a:gdLst/>
                  <a:ahLst/>
                  <a:cxnLst/>
                  <a:rect l="l" t="t" r="r" b="b"/>
                  <a:pathLst>
                    <a:path w="3016" h="5780" extrusionOk="0">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2" name="Google Shape;3232;p39"/>
                <p:cNvSpPr/>
                <p:nvPr/>
              </p:nvSpPr>
              <p:spPr>
                <a:xfrm>
                  <a:off x="1307575" y="545325"/>
                  <a:ext cx="294275" cy="172875"/>
                </a:xfrm>
                <a:custGeom>
                  <a:avLst/>
                  <a:gdLst/>
                  <a:ahLst/>
                  <a:cxnLst/>
                  <a:rect l="l" t="t" r="r" b="b"/>
                  <a:pathLst>
                    <a:path w="11771" h="6915" extrusionOk="0">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3" name="Google Shape;3233;p39"/>
                <p:cNvSpPr/>
                <p:nvPr/>
              </p:nvSpPr>
              <p:spPr>
                <a:xfrm>
                  <a:off x="1499700" y="588600"/>
                  <a:ext cx="104100" cy="58100"/>
                </a:xfrm>
                <a:custGeom>
                  <a:avLst/>
                  <a:gdLst/>
                  <a:ahLst/>
                  <a:cxnLst/>
                  <a:rect l="l" t="t" r="r" b="b"/>
                  <a:pathLst>
                    <a:path w="4164" h="2324" extrusionOk="0">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4" name="Google Shape;3234;p39"/>
                <p:cNvSpPr/>
                <p:nvPr/>
              </p:nvSpPr>
              <p:spPr>
                <a:xfrm>
                  <a:off x="1447650" y="653000"/>
                  <a:ext cx="52550" cy="28225"/>
                </a:xfrm>
                <a:custGeom>
                  <a:avLst/>
                  <a:gdLst/>
                  <a:ahLst/>
                  <a:cxnLst/>
                  <a:rect l="l" t="t" r="r" b="b"/>
                  <a:pathLst>
                    <a:path w="2102" h="1129" extrusionOk="0">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5" name="Google Shape;3235;p39"/>
                <p:cNvSpPr/>
                <p:nvPr/>
              </p:nvSpPr>
              <p:spPr>
                <a:xfrm>
                  <a:off x="1352825" y="603375"/>
                  <a:ext cx="146400" cy="6350"/>
                </a:xfrm>
                <a:custGeom>
                  <a:avLst/>
                  <a:gdLst/>
                  <a:ahLst/>
                  <a:cxnLst/>
                  <a:rect l="l" t="t" r="r" b="b"/>
                  <a:pathLst>
                    <a:path w="5856" h="254" extrusionOk="0">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6" name="Google Shape;3236;p39"/>
                <p:cNvSpPr/>
                <p:nvPr/>
              </p:nvSpPr>
              <p:spPr>
                <a:xfrm>
                  <a:off x="1418475" y="565450"/>
                  <a:ext cx="146425" cy="5850"/>
                </a:xfrm>
                <a:custGeom>
                  <a:avLst/>
                  <a:gdLst/>
                  <a:ahLst/>
                  <a:cxnLst/>
                  <a:rect l="l" t="t" r="r" b="b"/>
                  <a:pathLst>
                    <a:path w="5857" h="234" extrusionOk="0">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7" name="Google Shape;3237;p39"/>
                <p:cNvSpPr/>
                <p:nvPr/>
              </p:nvSpPr>
              <p:spPr>
                <a:xfrm>
                  <a:off x="1423325" y="462325"/>
                  <a:ext cx="537475" cy="190700"/>
                </a:xfrm>
                <a:custGeom>
                  <a:avLst/>
                  <a:gdLst/>
                  <a:ahLst/>
                  <a:cxnLst/>
                  <a:rect l="l" t="t" r="r" b="b"/>
                  <a:pathLst>
                    <a:path w="21499" h="7628" extrusionOk="0">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8" name="Google Shape;3238;p39"/>
                <p:cNvSpPr/>
                <p:nvPr/>
              </p:nvSpPr>
              <p:spPr>
                <a:xfrm>
                  <a:off x="809525" y="914650"/>
                  <a:ext cx="41375" cy="25825"/>
                </a:xfrm>
                <a:custGeom>
                  <a:avLst/>
                  <a:gdLst/>
                  <a:ahLst/>
                  <a:cxnLst/>
                  <a:rect l="l" t="t" r="r" b="b"/>
                  <a:pathLst>
                    <a:path w="1655" h="1033" extrusionOk="0">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9" name="Google Shape;3239;p39"/>
                <p:cNvSpPr/>
                <p:nvPr/>
              </p:nvSpPr>
              <p:spPr>
                <a:xfrm>
                  <a:off x="839700" y="931675"/>
                  <a:ext cx="66650" cy="41375"/>
                </a:xfrm>
                <a:custGeom>
                  <a:avLst/>
                  <a:gdLst/>
                  <a:ahLst/>
                  <a:cxnLst/>
                  <a:rect l="l" t="t" r="r" b="b"/>
                  <a:pathLst>
                    <a:path w="2666" h="1655" extrusionOk="0">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0" name="Google Shape;3240;p39"/>
                <p:cNvSpPr/>
                <p:nvPr/>
              </p:nvSpPr>
              <p:spPr>
                <a:xfrm>
                  <a:off x="739500" y="877200"/>
                  <a:ext cx="78825" cy="45750"/>
                </a:xfrm>
                <a:custGeom>
                  <a:avLst/>
                  <a:gdLst/>
                  <a:ahLst/>
                  <a:cxnLst/>
                  <a:rect l="l" t="t" r="r" b="b"/>
                  <a:pathLst>
                    <a:path w="3153" h="1830" extrusionOk="0">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1" name="Google Shape;3241;p39"/>
                <p:cNvSpPr/>
                <p:nvPr/>
              </p:nvSpPr>
              <p:spPr>
                <a:xfrm>
                  <a:off x="701550" y="853375"/>
                  <a:ext cx="38950" cy="22400"/>
                </a:xfrm>
                <a:custGeom>
                  <a:avLst/>
                  <a:gdLst/>
                  <a:ahLst/>
                  <a:cxnLst/>
                  <a:rect l="l" t="t" r="r" b="b"/>
                  <a:pathLst>
                    <a:path w="1558" h="896" extrusionOk="0">
                      <a:moveTo>
                        <a:pt x="234" y="1"/>
                      </a:moveTo>
                      <a:lnTo>
                        <a:pt x="1" y="117"/>
                      </a:lnTo>
                      <a:lnTo>
                        <a:pt x="1304" y="896"/>
                      </a:lnTo>
                      <a:lnTo>
                        <a:pt x="1557" y="759"/>
                      </a:ln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2" name="Google Shape;3242;p39"/>
                <p:cNvSpPr/>
                <p:nvPr/>
              </p:nvSpPr>
              <p:spPr>
                <a:xfrm>
                  <a:off x="697675" y="771175"/>
                  <a:ext cx="187275" cy="132800"/>
                </a:xfrm>
                <a:custGeom>
                  <a:avLst/>
                  <a:gdLst/>
                  <a:ahLst/>
                  <a:cxnLst/>
                  <a:rect l="l" t="t" r="r" b="b"/>
                  <a:pathLst>
                    <a:path w="7491" h="5312" extrusionOk="0">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3" name="Google Shape;3243;p39"/>
                <p:cNvSpPr/>
                <p:nvPr/>
              </p:nvSpPr>
              <p:spPr>
                <a:xfrm>
                  <a:off x="770625" y="813975"/>
                  <a:ext cx="42350" cy="24825"/>
                </a:xfrm>
                <a:custGeom>
                  <a:avLst/>
                  <a:gdLst/>
                  <a:ahLst/>
                  <a:cxnLst/>
                  <a:rect l="l" t="t" r="r" b="b"/>
                  <a:pathLst>
                    <a:path w="1694" h="993" extrusionOk="0">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4" name="Google Shape;3244;p39"/>
                <p:cNvSpPr/>
                <p:nvPr/>
              </p:nvSpPr>
              <p:spPr>
                <a:xfrm>
                  <a:off x="748725" y="716700"/>
                  <a:ext cx="114325" cy="65700"/>
                </a:xfrm>
                <a:custGeom>
                  <a:avLst/>
                  <a:gdLst/>
                  <a:ahLst/>
                  <a:cxnLst/>
                  <a:rect l="l" t="t" r="r" b="b"/>
                  <a:pathLst>
                    <a:path w="4573" h="2628" extrusionOk="0">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5" name="Google Shape;3245;p39"/>
                <p:cNvSpPr/>
                <p:nvPr/>
              </p:nvSpPr>
              <p:spPr>
                <a:xfrm>
                  <a:off x="697175" y="758050"/>
                  <a:ext cx="93900" cy="66175"/>
                </a:xfrm>
                <a:custGeom>
                  <a:avLst/>
                  <a:gdLst/>
                  <a:ahLst/>
                  <a:cxnLst/>
                  <a:rect l="l" t="t" r="r" b="b"/>
                  <a:pathLst>
                    <a:path w="3756" h="2647" extrusionOk="0">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6" name="Google Shape;3246;p39"/>
                <p:cNvSpPr/>
                <p:nvPr/>
              </p:nvSpPr>
              <p:spPr>
                <a:xfrm>
                  <a:off x="697175" y="831500"/>
                  <a:ext cx="24350" cy="27250"/>
                </a:xfrm>
                <a:custGeom>
                  <a:avLst/>
                  <a:gdLst/>
                  <a:ahLst/>
                  <a:cxnLst/>
                  <a:rect l="l" t="t" r="r" b="b"/>
                  <a:pathLst>
                    <a:path w="974" h="1090" extrusionOk="0">
                      <a:moveTo>
                        <a:pt x="1" y="0"/>
                      </a:moveTo>
                      <a:lnTo>
                        <a:pt x="1" y="1090"/>
                      </a:lnTo>
                      <a:lnTo>
                        <a:pt x="176" y="992"/>
                      </a:lnTo>
                      <a:lnTo>
                        <a:pt x="409" y="876"/>
                      </a:lnTo>
                      <a:lnTo>
                        <a:pt x="973" y="564"/>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7" name="Google Shape;3247;p39"/>
                <p:cNvSpPr/>
                <p:nvPr/>
              </p:nvSpPr>
              <p:spPr>
                <a:xfrm>
                  <a:off x="2270125" y="2491500"/>
                  <a:ext cx="99225" cy="68600"/>
                </a:xfrm>
                <a:custGeom>
                  <a:avLst/>
                  <a:gdLst/>
                  <a:ahLst/>
                  <a:cxnLst/>
                  <a:rect l="l" t="t" r="r" b="b"/>
                  <a:pathLst>
                    <a:path w="3969" h="2744" extrusionOk="0">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8" name="Google Shape;3248;p39"/>
                <p:cNvSpPr/>
                <p:nvPr/>
              </p:nvSpPr>
              <p:spPr>
                <a:xfrm>
                  <a:off x="2357175" y="2494900"/>
                  <a:ext cx="11200" cy="12175"/>
                </a:xfrm>
                <a:custGeom>
                  <a:avLst/>
                  <a:gdLst/>
                  <a:ahLst/>
                  <a:cxnLst/>
                  <a:rect l="l" t="t" r="r" b="b"/>
                  <a:pathLst>
                    <a:path w="448" h="487" extrusionOk="0">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9" name="Google Shape;3249;p39"/>
                <p:cNvSpPr/>
                <p:nvPr/>
              </p:nvSpPr>
              <p:spPr>
                <a:xfrm>
                  <a:off x="1777425" y="1980800"/>
                  <a:ext cx="104600" cy="60825"/>
                </a:xfrm>
                <a:custGeom>
                  <a:avLst/>
                  <a:gdLst/>
                  <a:ahLst/>
                  <a:cxnLst/>
                  <a:rect l="l" t="t" r="r" b="b"/>
                  <a:pathLst>
                    <a:path w="4184" h="2433" extrusionOk="0">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0" name="Google Shape;3250;p39"/>
                <p:cNvSpPr/>
                <p:nvPr/>
              </p:nvSpPr>
              <p:spPr>
                <a:xfrm>
                  <a:off x="1873725" y="1959150"/>
                  <a:ext cx="41350" cy="27025"/>
                </a:xfrm>
                <a:custGeom>
                  <a:avLst/>
                  <a:gdLst/>
                  <a:ahLst/>
                  <a:cxnLst/>
                  <a:rect l="l" t="t" r="r" b="b"/>
                  <a:pathLst>
                    <a:path w="1654" h="1081" extrusionOk="0">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1" name="Google Shape;3251;p39"/>
                <p:cNvSpPr/>
                <p:nvPr/>
              </p:nvSpPr>
              <p:spPr>
                <a:xfrm>
                  <a:off x="1745325" y="2034775"/>
                  <a:ext cx="40875" cy="26300"/>
                </a:xfrm>
                <a:custGeom>
                  <a:avLst/>
                  <a:gdLst/>
                  <a:ahLst/>
                  <a:cxnLst/>
                  <a:rect l="l" t="t" r="r" b="b"/>
                  <a:pathLst>
                    <a:path w="1635" h="1052" extrusionOk="0">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2" name="Google Shape;3252;p39"/>
                <p:cNvSpPr/>
                <p:nvPr/>
              </p:nvSpPr>
              <p:spPr>
                <a:xfrm>
                  <a:off x="1774500" y="2052500"/>
                  <a:ext cx="594850" cy="348075"/>
                </a:xfrm>
                <a:custGeom>
                  <a:avLst/>
                  <a:gdLst/>
                  <a:ahLst/>
                  <a:cxnLst/>
                  <a:rect l="l" t="t" r="r" b="b"/>
                  <a:pathLst>
                    <a:path w="23794" h="13923" extrusionOk="0">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3" name="Google Shape;3253;p39"/>
                <p:cNvSpPr/>
                <p:nvPr/>
              </p:nvSpPr>
              <p:spPr>
                <a:xfrm>
                  <a:off x="1650475" y="1981775"/>
                  <a:ext cx="38925" cy="22400"/>
                </a:xfrm>
                <a:custGeom>
                  <a:avLst/>
                  <a:gdLst/>
                  <a:ahLst/>
                  <a:cxnLst/>
                  <a:rect l="l" t="t" r="r" b="b"/>
                  <a:pathLst>
                    <a:path w="1557" h="896" extrusionOk="0">
                      <a:moveTo>
                        <a:pt x="253" y="0"/>
                      </a:moveTo>
                      <a:lnTo>
                        <a:pt x="0" y="136"/>
                      </a:lnTo>
                      <a:lnTo>
                        <a:pt x="1323" y="895"/>
                      </a:lnTo>
                      <a:lnTo>
                        <a:pt x="1557" y="759"/>
                      </a:lnTo>
                      <a:lnTo>
                        <a:pt x="2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4" name="Google Shape;3254;p39"/>
                <p:cNvSpPr/>
                <p:nvPr/>
              </p:nvSpPr>
              <p:spPr>
                <a:xfrm>
                  <a:off x="1689375" y="2005125"/>
                  <a:ext cx="64725" cy="37950"/>
                </a:xfrm>
                <a:custGeom>
                  <a:avLst/>
                  <a:gdLst/>
                  <a:ahLst/>
                  <a:cxnLst/>
                  <a:rect l="l" t="t" r="r" b="b"/>
                  <a:pathLst>
                    <a:path w="2589" h="1518" extrusionOk="0">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5" name="Google Shape;3255;p39"/>
                <p:cNvSpPr/>
                <p:nvPr/>
              </p:nvSpPr>
              <p:spPr>
                <a:xfrm>
                  <a:off x="1510875" y="1900550"/>
                  <a:ext cx="323475" cy="188250"/>
                </a:xfrm>
                <a:custGeom>
                  <a:avLst/>
                  <a:gdLst/>
                  <a:ahLst/>
                  <a:cxnLst/>
                  <a:rect l="l" t="t" r="r" b="b"/>
                  <a:pathLst>
                    <a:path w="12939" h="7530" extrusionOk="0">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6" name="Google Shape;3256;p39"/>
                <p:cNvSpPr/>
                <p:nvPr/>
              </p:nvSpPr>
              <p:spPr>
                <a:xfrm>
                  <a:off x="1720025" y="1941875"/>
                  <a:ext cx="40400" cy="24350"/>
                </a:xfrm>
                <a:custGeom>
                  <a:avLst/>
                  <a:gdLst/>
                  <a:ahLst/>
                  <a:cxnLst/>
                  <a:rect l="l" t="t" r="r" b="b"/>
                  <a:pathLst>
                    <a:path w="1616" h="974" extrusionOk="0">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7" name="Google Shape;3257;p39"/>
                <p:cNvSpPr/>
                <p:nvPr/>
              </p:nvSpPr>
              <p:spPr>
                <a:xfrm>
                  <a:off x="1579950" y="2022625"/>
                  <a:ext cx="40875" cy="24350"/>
                </a:xfrm>
                <a:custGeom>
                  <a:avLst/>
                  <a:gdLst/>
                  <a:ahLst/>
                  <a:cxnLst/>
                  <a:rect l="l" t="t" r="r" b="b"/>
                  <a:pathLst>
                    <a:path w="1635" h="974" extrusionOk="0">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8" name="Google Shape;3258;p39"/>
                <p:cNvSpPr/>
                <p:nvPr/>
              </p:nvSpPr>
              <p:spPr>
                <a:xfrm>
                  <a:off x="1620325" y="1799875"/>
                  <a:ext cx="191175" cy="110900"/>
                </a:xfrm>
                <a:custGeom>
                  <a:avLst/>
                  <a:gdLst/>
                  <a:ahLst/>
                  <a:cxnLst/>
                  <a:rect l="l" t="t" r="r" b="b"/>
                  <a:pathLst>
                    <a:path w="7647" h="4436" extrusionOk="0">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9" name="Google Shape;3259;p39"/>
                <p:cNvSpPr/>
                <p:nvPr/>
              </p:nvSpPr>
              <p:spPr>
                <a:xfrm>
                  <a:off x="1547850" y="1842175"/>
                  <a:ext cx="192150" cy="110425"/>
                </a:xfrm>
                <a:custGeom>
                  <a:avLst/>
                  <a:gdLst/>
                  <a:ahLst/>
                  <a:cxnLst/>
                  <a:rect l="l" t="t" r="r" b="b"/>
                  <a:pathLst>
                    <a:path w="7686" h="4417" extrusionOk="0">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0" name="Google Shape;3260;p39"/>
                <p:cNvSpPr/>
                <p:nvPr/>
              </p:nvSpPr>
              <p:spPr>
                <a:xfrm>
                  <a:off x="1408750" y="1922425"/>
                  <a:ext cx="191175" cy="110450"/>
                </a:xfrm>
                <a:custGeom>
                  <a:avLst/>
                  <a:gdLst/>
                  <a:ahLst/>
                  <a:cxnLst/>
                  <a:rect l="l" t="t" r="r" b="b"/>
                  <a:pathLst>
                    <a:path w="7647" h="4418" extrusionOk="0">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1" name="Google Shape;3261;p39"/>
                <p:cNvSpPr/>
                <p:nvPr/>
              </p:nvSpPr>
              <p:spPr>
                <a:xfrm>
                  <a:off x="1336275" y="1963775"/>
                  <a:ext cx="192150" cy="110925"/>
                </a:xfrm>
                <a:custGeom>
                  <a:avLst/>
                  <a:gdLst/>
                  <a:ahLst/>
                  <a:cxnLst/>
                  <a:rect l="l" t="t" r="r" b="b"/>
                  <a:pathLst>
                    <a:path w="7686" h="4437" extrusionOk="0">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2" name="Google Shape;3262;p39"/>
                <p:cNvSpPr/>
                <p:nvPr/>
              </p:nvSpPr>
              <p:spPr>
                <a:xfrm>
                  <a:off x="1478300" y="1882050"/>
                  <a:ext cx="191650" cy="110925"/>
                </a:xfrm>
                <a:custGeom>
                  <a:avLst/>
                  <a:gdLst/>
                  <a:ahLst/>
                  <a:cxnLst/>
                  <a:rect l="l" t="t" r="r" b="b"/>
                  <a:pathLst>
                    <a:path w="7666" h="4437" extrusionOk="0">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3" name="Google Shape;3263;p39"/>
                <p:cNvSpPr/>
                <p:nvPr/>
              </p:nvSpPr>
              <p:spPr>
                <a:xfrm>
                  <a:off x="2162625" y="2011175"/>
                  <a:ext cx="37975" cy="20600"/>
                </a:xfrm>
                <a:custGeom>
                  <a:avLst/>
                  <a:gdLst/>
                  <a:ahLst/>
                  <a:cxnLst/>
                  <a:rect l="l" t="t" r="r" b="b"/>
                  <a:pathLst>
                    <a:path w="1519" h="824" extrusionOk="0">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4" name="Google Shape;3264;p39"/>
                <p:cNvSpPr/>
                <p:nvPr/>
              </p:nvSpPr>
              <p:spPr>
                <a:xfrm>
                  <a:off x="2191800" y="1994150"/>
                  <a:ext cx="38950" cy="20600"/>
                </a:xfrm>
                <a:custGeom>
                  <a:avLst/>
                  <a:gdLst/>
                  <a:ahLst/>
                  <a:cxnLst/>
                  <a:rect l="l" t="t" r="r" b="b"/>
                  <a:pathLst>
                    <a:path w="1558" h="824" extrusionOk="0">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5" name="Google Shape;3265;p39"/>
                <p:cNvSpPr/>
                <p:nvPr/>
              </p:nvSpPr>
              <p:spPr>
                <a:xfrm>
                  <a:off x="2220025" y="1977675"/>
                  <a:ext cx="38925" cy="20650"/>
                </a:xfrm>
                <a:custGeom>
                  <a:avLst/>
                  <a:gdLst/>
                  <a:ahLst/>
                  <a:cxnLst/>
                  <a:rect l="l" t="t" r="r" b="b"/>
                  <a:pathLst>
                    <a:path w="1557" h="826" extrusionOk="0">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6" name="Google Shape;3266;p39"/>
                <p:cNvSpPr/>
                <p:nvPr/>
              </p:nvSpPr>
              <p:spPr>
                <a:xfrm>
                  <a:off x="2248725" y="1961125"/>
                  <a:ext cx="39400" cy="21025"/>
                </a:xfrm>
                <a:custGeom>
                  <a:avLst/>
                  <a:gdLst/>
                  <a:ahLst/>
                  <a:cxnLst/>
                  <a:rect l="l" t="t" r="r" b="b"/>
                  <a:pathLst>
                    <a:path w="1576" h="841" extrusionOk="0">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7" name="Google Shape;3267;p39"/>
                <p:cNvSpPr/>
                <p:nvPr/>
              </p:nvSpPr>
              <p:spPr>
                <a:xfrm>
                  <a:off x="2277900" y="1944100"/>
                  <a:ext cx="38450" cy="21025"/>
                </a:xfrm>
                <a:custGeom>
                  <a:avLst/>
                  <a:gdLst/>
                  <a:ahLst/>
                  <a:cxnLst/>
                  <a:rect l="l" t="t" r="r" b="b"/>
                  <a:pathLst>
                    <a:path w="1538" h="841" extrusionOk="0">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8" name="Google Shape;3268;p39"/>
                <p:cNvSpPr/>
                <p:nvPr/>
              </p:nvSpPr>
              <p:spPr>
                <a:xfrm>
                  <a:off x="2173825" y="1848975"/>
                  <a:ext cx="41350" cy="26300"/>
                </a:xfrm>
                <a:custGeom>
                  <a:avLst/>
                  <a:gdLst/>
                  <a:ahLst/>
                  <a:cxnLst/>
                  <a:rect l="l" t="t" r="r" b="b"/>
                  <a:pathLst>
                    <a:path w="1654" h="1052" extrusionOk="0">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9" name="Google Shape;3269;p39"/>
                <p:cNvSpPr/>
                <p:nvPr/>
              </p:nvSpPr>
              <p:spPr>
                <a:xfrm>
                  <a:off x="2345500" y="1914150"/>
                  <a:ext cx="23850" cy="26800"/>
                </a:xfrm>
                <a:custGeom>
                  <a:avLst/>
                  <a:gdLst/>
                  <a:ahLst/>
                  <a:cxnLst/>
                  <a:rect l="l" t="t" r="r" b="b"/>
                  <a:pathLst>
                    <a:path w="954" h="1072" extrusionOk="0">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0" name="Google Shape;3270;p39"/>
                <p:cNvSpPr/>
                <p:nvPr/>
              </p:nvSpPr>
              <p:spPr>
                <a:xfrm>
                  <a:off x="697175" y="1784300"/>
                  <a:ext cx="16575" cy="26775"/>
                </a:xfrm>
                <a:custGeom>
                  <a:avLst/>
                  <a:gdLst/>
                  <a:ahLst/>
                  <a:cxnLst/>
                  <a:rect l="l" t="t" r="r" b="b"/>
                  <a:pathLst>
                    <a:path w="663" h="1071" extrusionOk="0">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1" name="Google Shape;3271;p39"/>
                <p:cNvSpPr/>
                <p:nvPr/>
              </p:nvSpPr>
              <p:spPr>
                <a:xfrm>
                  <a:off x="894150" y="1688775"/>
                  <a:ext cx="41375" cy="27450"/>
                </a:xfrm>
                <a:custGeom>
                  <a:avLst/>
                  <a:gdLst/>
                  <a:ahLst/>
                  <a:cxnLst/>
                  <a:rect l="l" t="t" r="r" b="b"/>
                  <a:pathLst>
                    <a:path w="1655" h="1098" extrusionOk="0">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2" name="Google Shape;3272;p39"/>
                <p:cNvSpPr/>
                <p:nvPr/>
              </p:nvSpPr>
              <p:spPr>
                <a:xfrm>
                  <a:off x="849425" y="1582025"/>
                  <a:ext cx="41350" cy="26225"/>
                </a:xfrm>
                <a:custGeom>
                  <a:avLst/>
                  <a:gdLst/>
                  <a:ahLst/>
                  <a:cxnLst/>
                  <a:rect l="l" t="t" r="r" b="b"/>
                  <a:pathLst>
                    <a:path w="1654" h="1049" extrusionOk="0">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3" name="Google Shape;3273;p39"/>
                <p:cNvSpPr/>
                <p:nvPr/>
              </p:nvSpPr>
              <p:spPr>
                <a:xfrm>
                  <a:off x="854775" y="1512350"/>
                  <a:ext cx="41350" cy="26350"/>
                </a:xfrm>
                <a:custGeom>
                  <a:avLst/>
                  <a:gdLst/>
                  <a:ahLst/>
                  <a:cxnLst/>
                  <a:rect l="l" t="t" r="r" b="b"/>
                  <a:pathLst>
                    <a:path w="1654" h="1054" extrusionOk="0">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4" name="Google Shape;3274;p39"/>
                <p:cNvSpPr/>
                <p:nvPr/>
              </p:nvSpPr>
              <p:spPr>
                <a:xfrm>
                  <a:off x="697175" y="1574425"/>
                  <a:ext cx="34575" cy="26150"/>
                </a:xfrm>
                <a:custGeom>
                  <a:avLst/>
                  <a:gdLst/>
                  <a:ahLst/>
                  <a:cxnLst/>
                  <a:rect l="l" t="t" r="r" b="b"/>
                  <a:pathLst>
                    <a:path w="1383" h="1046" extrusionOk="0">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5" name="Google Shape;3275;p39"/>
                <p:cNvSpPr/>
                <p:nvPr/>
              </p:nvSpPr>
              <p:spPr>
                <a:xfrm>
                  <a:off x="697175" y="1662225"/>
                  <a:ext cx="4900" cy="17050"/>
                </a:xfrm>
                <a:custGeom>
                  <a:avLst/>
                  <a:gdLst/>
                  <a:ahLst/>
                  <a:cxnLst/>
                  <a:rect l="l" t="t" r="r" b="b"/>
                  <a:pathLst>
                    <a:path w="196" h="682" extrusionOk="0">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6" name="Google Shape;3276;p39"/>
                <p:cNvSpPr/>
                <p:nvPr/>
              </p:nvSpPr>
              <p:spPr>
                <a:xfrm>
                  <a:off x="972475" y="1709875"/>
                  <a:ext cx="41350" cy="26300"/>
                </a:xfrm>
                <a:custGeom>
                  <a:avLst/>
                  <a:gdLst/>
                  <a:ahLst/>
                  <a:cxnLst/>
                  <a:rect l="l" t="t" r="r" b="b"/>
                  <a:pathLst>
                    <a:path w="1654" h="1052" extrusionOk="0">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7" name="Google Shape;3277;p39"/>
                <p:cNvSpPr/>
                <p:nvPr/>
              </p:nvSpPr>
              <p:spPr>
                <a:xfrm>
                  <a:off x="838225" y="1887400"/>
                  <a:ext cx="41375" cy="26300"/>
                </a:xfrm>
                <a:custGeom>
                  <a:avLst/>
                  <a:gdLst/>
                  <a:ahLst/>
                  <a:cxnLst/>
                  <a:rect l="l" t="t" r="r" b="b"/>
                  <a:pathLst>
                    <a:path w="1655" h="1052" extrusionOk="0">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8" name="Google Shape;3278;p39"/>
                <p:cNvSpPr/>
                <p:nvPr/>
              </p:nvSpPr>
              <p:spPr>
                <a:xfrm>
                  <a:off x="1004075" y="1825225"/>
                  <a:ext cx="41375" cy="26700"/>
                </a:xfrm>
                <a:custGeom>
                  <a:avLst/>
                  <a:gdLst/>
                  <a:ahLst/>
                  <a:cxnLst/>
                  <a:rect l="l" t="t" r="r" b="b"/>
                  <a:pathLst>
                    <a:path w="1655" h="1068" extrusionOk="0">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9" name="Google Shape;3279;p39"/>
                <p:cNvSpPr/>
                <p:nvPr/>
              </p:nvSpPr>
              <p:spPr>
                <a:xfrm>
                  <a:off x="1129575" y="1785825"/>
                  <a:ext cx="41350" cy="26225"/>
                </a:xfrm>
                <a:custGeom>
                  <a:avLst/>
                  <a:gdLst/>
                  <a:ahLst/>
                  <a:cxnLst/>
                  <a:rect l="l" t="t" r="r" b="b"/>
                  <a:pathLst>
                    <a:path w="1654" h="1049" extrusionOk="0">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0" name="Google Shape;3280;p39"/>
                <p:cNvSpPr/>
                <p:nvPr/>
              </p:nvSpPr>
              <p:spPr>
                <a:xfrm>
                  <a:off x="1223925" y="1796325"/>
                  <a:ext cx="41850" cy="26900"/>
                </a:xfrm>
                <a:custGeom>
                  <a:avLst/>
                  <a:gdLst/>
                  <a:ahLst/>
                  <a:cxnLst/>
                  <a:rect l="l" t="t" r="r" b="b"/>
                  <a:pathLst>
                    <a:path w="1674" h="1076" extrusionOk="0">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1" name="Google Shape;3281;p39"/>
                <p:cNvSpPr/>
                <p:nvPr/>
              </p:nvSpPr>
              <p:spPr>
                <a:xfrm>
                  <a:off x="1308075" y="1782300"/>
                  <a:ext cx="41350" cy="26350"/>
                </a:xfrm>
                <a:custGeom>
                  <a:avLst/>
                  <a:gdLst/>
                  <a:ahLst/>
                  <a:cxnLst/>
                  <a:rect l="l" t="t" r="r" b="b"/>
                  <a:pathLst>
                    <a:path w="1654" h="1054" extrusionOk="0">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2" name="Google Shape;3282;p39"/>
                <p:cNvSpPr/>
                <p:nvPr/>
              </p:nvSpPr>
              <p:spPr>
                <a:xfrm>
                  <a:off x="1058550" y="1692650"/>
                  <a:ext cx="40875" cy="26500"/>
                </a:xfrm>
                <a:custGeom>
                  <a:avLst/>
                  <a:gdLst/>
                  <a:ahLst/>
                  <a:cxnLst/>
                  <a:rect l="l" t="t" r="r" b="b"/>
                  <a:pathLst>
                    <a:path w="1635" h="1060" extrusionOk="0">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3" name="Google Shape;3283;p39"/>
                <p:cNvSpPr/>
                <p:nvPr/>
              </p:nvSpPr>
              <p:spPr>
                <a:xfrm>
                  <a:off x="795925" y="1779000"/>
                  <a:ext cx="41850" cy="26725"/>
                </a:xfrm>
                <a:custGeom>
                  <a:avLst/>
                  <a:gdLst/>
                  <a:ahLst/>
                  <a:cxnLst/>
                  <a:rect l="l" t="t" r="r" b="b"/>
                  <a:pathLst>
                    <a:path w="1674" h="1069" extrusionOk="0">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4" name="Google Shape;3284;p39"/>
                <p:cNvSpPr/>
                <p:nvPr/>
              </p:nvSpPr>
              <p:spPr>
                <a:xfrm>
                  <a:off x="707875" y="1929225"/>
                  <a:ext cx="41375" cy="26300"/>
                </a:xfrm>
                <a:custGeom>
                  <a:avLst/>
                  <a:gdLst/>
                  <a:ahLst/>
                  <a:cxnLst/>
                  <a:rect l="l" t="t" r="r" b="b"/>
                  <a:pathLst>
                    <a:path w="1655" h="1052" extrusionOk="0">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5" name="Google Shape;3285;p39"/>
                <p:cNvSpPr/>
                <p:nvPr/>
              </p:nvSpPr>
              <p:spPr>
                <a:xfrm>
                  <a:off x="2094525" y="1736625"/>
                  <a:ext cx="41375" cy="26300"/>
                </a:xfrm>
                <a:custGeom>
                  <a:avLst/>
                  <a:gdLst/>
                  <a:ahLst/>
                  <a:cxnLst/>
                  <a:rect l="l" t="t" r="r" b="b"/>
                  <a:pathLst>
                    <a:path w="1655" h="1052" extrusionOk="0">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6" name="Google Shape;3286;p39"/>
                <p:cNvSpPr/>
                <p:nvPr/>
              </p:nvSpPr>
              <p:spPr>
                <a:xfrm>
                  <a:off x="829475" y="1143025"/>
                  <a:ext cx="41375" cy="26525"/>
                </a:xfrm>
                <a:custGeom>
                  <a:avLst/>
                  <a:gdLst/>
                  <a:ahLst/>
                  <a:cxnLst/>
                  <a:rect l="l" t="t" r="r" b="b"/>
                  <a:pathLst>
                    <a:path w="1655" h="1061" extrusionOk="0">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7" name="Google Shape;3287;p39"/>
                <p:cNvSpPr/>
                <p:nvPr/>
              </p:nvSpPr>
              <p:spPr>
                <a:xfrm>
                  <a:off x="745325" y="1062750"/>
                  <a:ext cx="41375" cy="26550"/>
                </a:xfrm>
                <a:custGeom>
                  <a:avLst/>
                  <a:gdLst/>
                  <a:ahLst/>
                  <a:cxnLst/>
                  <a:rect l="l" t="t" r="r" b="b"/>
                  <a:pathLst>
                    <a:path w="1655" h="1062" extrusionOk="0">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8" name="Google Shape;3288;p39"/>
                <p:cNvSpPr/>
                <p:nvPr/>
              </p:nvSpPr>
              <p:spPr>
                <a:xfrm>
                  <a:off x="825100" y="1077850"/>
                  <a:ext cx="41375" cy="26525"/>
                </a:xfrm>
                <a:custGeom>
                  <a:avLst/>
                  <a:gdLst/>
                  <a:ahLst/>
                  <a:cxnLst/>
                  <a:rect l="l" t="t" r="r" b="b"/>
                  <a:pathLst>
                    <a:path w="1655" h="1061" extrusionOk="0">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9" name="Google Shape;3289;p39"/>
                <p:cNvSpPr/>
                <p:nvPr/>
              </p:nvSpPr>
              <p:spPr>
                <a:xfrm>
                  <a:off x="987050" y="1141075"/>
                  <a:ext cx="42350" cy="26525"/>
                </a:xfrm>
                <a:custGeom>
                  <a:avLst/>
                  <a:gdLst/>
                  <a:ahLst/>
                  <a:cxnLst/>
                  <a:rect l="l" t="t" r="r" b="b"/>
                  <a:pathLst>
                    <a:path w="1694" h="1061" extrusionOk="0">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0" name="Google Shape;3290;p39"/>
                <p:cNvSpPr/>
                <p:nvPr/>
              </p:nvSpPr>
              <p:spPr>
                <a:xfrm>
                  <a:off x="731725" y="962075"/>
                  <a:ext cx="41350" cy="27025"/>
                </a:xfrm>
                <a:custGeom>
                  <a:avLst/>
                  <a:gdLst/>
                  <a:ahLst/>
                  <a:cxnLst/>
                  <a:rect l="l" t="t" r="r" b="b"/>
                  <a:pathLst>
                    <a:path w="1654" h="1081" extrusionOk="0">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1" name="Google Shape;3291;p39"/>
                <p:cNvSpPr/>
                <p:nvPr/>
              </p:nvSpPr>
              <p:spPr>
                <a:xfrm>
                  <a:off x="973925" y="1071025"/>
                  <a:ext cx="41375" cy="27025"/>
                </a:xfrm>
                <a:custGeom>
                  <a:avLst/>
                  <a:gdLst/>
                  <a:ahLst/>
                  <a:cxnLst/>
                  <a:rect l="l" t="t" r="r" b="b"/>
                  <a:pathLst>
                    <a:path w="1655" h="1081" extrusionOk="0">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2" name="Google Shape;3292;p39"/>
                <p:cNvSpPr/>
                <p:nvPr/>
              </p:nvSpPr>
              <p:spPr>
                <a:xfrm>
                  <a:off x="1016250" y="1001975"/>
                  <a:ext cx="41350" cy="26525"/>
                </a:xfrm>
                <a:custGeom>
                  <a:avLst/>
                  <a:gdLst/>
                  <a:ahLst/>
                  <a:cxnLst/>
                  <a:rect l="l" t="t" r="r" b="b"/>
                  <a:pathLst>
                    <a:path w="1654" h="1061" extrusionOk="0">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3" name="Google Shape;3293;p39"/>
                <p:cNvSpPr/>
                <p:nvPr/>
              </p:nvSpPr>
              <p:spPr>
                <a:xfrm>
                  <a:off x="989500" y="893025"/>
                  <a:ext cx="41350" cy="26525"/>
                </a:xfrm>
                <a:custGeom>
                  <a:avLst/>
                  <a:gdLst/>
                  <a:ahLst/>
                  <a:cxnLst/>
                  <a:rect l="l" t="t" r="r" b="b"/>
                  <a:pathLst>
                    <a:path w="1654" h="1061" extrusionOk="0">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4" name="Google Shape;3294;p39"/>
                <p:cNvSpPr/>
                <p:nvPr/>
              </p:nvSpPr>
              <p:spPr>
                <a:xfrm>
                  <a:off x="1071700" y="909550"/>
                  <a:ext cx="41350" cy="26525"/>
                </a:xfrm>
                <a:custGeom>
                  <a:avLst/>
                  <a:gdLst/>
                  <a:ahLst/>
                  <a:cxnLst/>
                  <a:rect l="l" t="t" r="r" b="b"/>
                  <a:pathLst>
                    <a:path w="1654" h="1061" extrusionOk="0">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5" name="Google Shape;3295;p39"/>
                <p:cNvSpPr/>
                <p:nvPr/>
              </p:nvSpPr>
              <p:spPr>
                <a:xfrm>
                  <a:off x="939875" y="803050"/>
                  <a:ext cx="41375" cy="26525"/>
                </a:xfrm>
                <a:custGeom>
                  <a:avLst/>
                  <a:gdLst/>
                  <a:ahLst/>
                  <a:cxnLst/>
                  <a:rect l="l" t="t" r="r" b="b"/>
                  <a:pathLst>
                    <a:path w="1655" h="1061" extrusionOk="0">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6" name="Google Shape;3296;p39"/>
                <p:cNvSpPr/>
                <p:nvPr/>
              </p:nvSpPr>
              <p:spPr>
                <a:xfrm>
                  <a:off x="1066825" y="844875"/>
                  <a:ext cx="41375" cy="26525"/>
                </a:xfrm>
                <a:custGeom>
                  <a:avLst/>
                  <a:gdLst/>
                  <a:ahLst/>
                  <a:cxnLst/>
                  <a:rect l="l" t="t" r="r" b="b"/>
                  <a:pathLst>
                    <a:path w="1655" h="1061" extrusionOk="0">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7" name="Google Shape;3297;p39"/>
                <p:cNvSpPr/>
                <p:nvPr/>
              </p:nvSpPr>
              <p:spPr>
                <a:xfrm>
                  <a:off x="829000" y="676100"/>
                  <a:ext cx="41350" cy="26525"/>
                </a:xfrm>
                <a:custGeom>
                  <a:avLst/>
                  <a:gdLst/>
                  <a:ahLst/>
                  <a:cxnLst/>
                  <a:rect l="l" t="t" r="r" b="b"/>
                  <a:pathLst>
                    <a:path w="1654" h="1061" extrusionOk="0">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8" name="Google Shape;3298;p39"/>
                <p:cNvSpPr/>
                <p:nvPr/>
              </p:nvSpPr>
              <p:spPr>
                <a:xfrm>
                  <a:off x="1183550" y="1036500"/>
                  <a:ext cx="41375" cy="26525"/>
                </a:xfrm>
                <a:custGeom>
                  <a:avLst/>
                  <a:gdLst/>
                  <a:ahLst/>
                  <a:cxnLst/>
                  <a:rect l="l" t="t" r="r" b="b"/>
                  <a:pathLst>
                    <a:path w="1655" h="1061" extrusionOk="0">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9" name="Google Shape;3299;p39"/>
                <p:cNvSpPr/>
                <p:nvPr/>
              </p:nvSpPr>
              <p:spPr>
                <a:xfrm>
                  <a:off x="1110600" y="1025300"/>
                  <a:ext cx="41375" cy="27525"/>
                </a:xfrm>
                <a:custGeom>
                  <a:avLst/>
                  <a:gdLst/>
                  <a:ahLst/>
                  <a:cxnLst/>
                  <a:rect l="l" t="t" r="r" b="b"/>
                  <a:pathLst>
                    <a:path w="1655" h="1101" extrusionOk="0">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0" name="Google Shape;3300;p39"/>
                <p:cNvSpPr/>
                <p:nvPr/>
              </p:nvSpPr>
              <p:spPr>
                <a:xfrm>
                  <a:off x="894150" y="995150"/>
                  <a:ext cx="41375" cy="26050"/>
                </a:xfrm>
                <a:custGeom>
                  <a:avLst/>
                  <a:gdLst/>
                  <a:ahLst/>
                  <a:cxnLst/>
                  <a:rect l="l" t="t" r="r" b="b"/>
                  <a:pathLst>
                    <a:path w="1655" h="1042" extrusionOk="0">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1" name="Google Shape;3301;p39"/>
                <p:cNvSpPr/>
                <p:nvPr/>
              </p:nvSpPr>
              <p:spPr>
                <a:xfrm>
                  <a:off x="2246775" y="1758500"/>
                  <a:ext cx="41350" cy="26300"/>
                </a:xfrm>
                <a:custGeom>
                  <a:avLst/>
                  <a:gdLst/>
                  <a:ahLst/>
                  <a:cxnLst/>
                  <a:rect l="l" t="t" r="r" b="b"/>
                  <a:pathLst>
                    <a:path w="1654" h="1052" extrusionOk="0">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2" name="Google Shape;3302;p39"/>
                <p:cNvSpPr/>
                <p:nvPr/>
              </p:nvSpPr>
              <p:spPr>
                <a:xfrm>
                  <a:off x="2131975" y="1658800"/>
                  <a:ext cx="41375" cy="26300"/>
                </a:xfrm>
                <a:custGeom>
                  <a:avLst/>
                  <a:gdLst/>
                  <a:ahLst/>
                  <a:cxnLst/>
                  <a:rect l="l" t="t" r="r" b="b"/>
                  <a:pathLst>
                    <a:path w="1655" h="1052" extrusionOk="0">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3" name="Google Shape;3303;p39"/>
                <p:cNvSpPr/>
                <p:nvPr/>
              </p:nvSpPr>
              <p:spPr>
                <a:xfrm>
                  <a:off x="2352300" y="1751225"/>
                  <a:ext cx="17050" cy="26775"/>
                </a:xfrm>
                <a:custGeom>
                  <a:avLst/>
                  <a:gdLst/>
                  <a:ahLst/>
                  <a:cxnLst/>
                  <a:rect l="l" t="t" r="r" b="b"/>
                  <a:pathLst>
                    <a:path w="682" h="1071" extrusionOk="0">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4" name="Google Shape;3304;p39"/>
                <p:cNvSpPr/>
                <p:nvPr/>
              </p:nvSpPr>
              <p:spPr>
                <a:xfrm>
                  <a:off x="2362525" y="1694325"/>
                  <a:ext cx="6825" cy="20450"/>
                </a:xfrm>
                <a:custGeom>
                  <a:avLst/>
                  <a:gdLst/>
                  <a:ahLst/>
                  <a:cxnLst/>
                  <a:rect l="l" t="t" r="r" b="b"/>
                  <a:pathLst>
                    <a:path w="273" h="818" extrusionOk="0">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5" name="Google Shape;3305;p39"/>
                <p:cNvSpPr/>
                <p:nvPr/>
              </p:nvSpPr>
              <p:spPr>
                <a:xfrm>
                  <a:off x="2255025" y="1204300"/>
                  <a:ext cx="41375" cy="26525"/>
                </a:xfrm>
                <a:custGeom>
                  <a:avLst/>
                  <a:gdLst/>
                  <a:ahLst/>
                  <a:cxnLst/>
                  <a:rect l="l" t="t" r="r" b="b"/>
                  <a:pathLst>
                    <a:path w="1655" h="1061" extrusionOk="0">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6" name="Google Shape;3306;p39"/>
                <p:cNvSpPr/>
                <p:nvPr/>
              </p:nvSpPr>
              <p:spPr>
                <a:xfrm>
                  <a:off x="2126150" y="1090975"/>
                  <a:ext cx="41375" cy="27025"/>
                </a:xfrm>
                <a:custGeom>
                  <a:avLst/>
                  <a:gdLst/>
                  <a:ahLst/>
                  <a:cxnLst/>
                  <a:rect l="l" t="t" r="r" b="b"/>
                  <a:pathLst>
                    <a:path w="1655" h="1081" extrusionOk="0">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7" name="Google Shape;3307;p39"/>
                <p:cNvSpPr/>
                <p:nvPr/>
              </p:nvSpPr>
              <p:spPr>
                <a:xfrm>
                  <a:off x="2175275" y="1032125"/>
                  <a:ext cx="41375" cy="27025"/>
                </a:xfrm>
                <a:custGeom>
                  <a:avLst/>
                  <a:gdLst/>
                  <a:ahLst/>
                  <a:cxnLst/>
                  <a:rect l="l" t="t" r="r" b="b"/>
                  <a:pathLst>
                    <a:path w="1655" h="1081" extrusionOk="0">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8" name="Google Shape;3308;p39"/>
                <p:cNvSpPr/>
                <p:nvPr/>
              </p:nvSpPr>
              <p:spPr>
                <a:xfrm>
                  <a:off x="2256500" y="953825"/>
                  <a:ext cx="41375" cy="26525"/>
                </a:xfrm>
                <a:custGeom>
                  <a:avLst/>
                  <a:gdLst/>
                  <a:ahLst/>
                  <a:cxnLst/>
                  <a:rect l="l" t="t" r="r" b="b"/>
                  <a:pathLst>
                    <a:path w="1655" h="1061" extrusionOk="0">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9" name="Google Shape;3309;p39"/>
                <p:cNvSpPr/>
                <p:nvPr/>
              </p:nvSpPr>
              <p:spPr>
                <a:xfrm>
                  <a:off x="2040050" y="985425"/>
                  <a:ext cx="41375" cy="26525"/>
                </a:xfrm>
                <a:custGeom>
                  <a:avLst/>
                  <a:gdLst/>
                  <a:ahLst/>
                  <a:cxnLst/>
                  <a:rect l="l" t="t" r="r" b="b"/>
                  <a:pathLst>
                    <a:path w="1655" h="1061" extrusionOk="0">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0" name="Google Shape;3310;p39"/>
                <p:cNvSpPr/>
                <p:nvPr/>
              </p:nvSpPr>
              <p:spPr>
                <a:xfrm>
                  <a:off x="1934025" y="1015575"/>
                  <a:ext cx="41375" cy="27025"/>
                </a:xfrm>
                <a:custGeom>
                  <a:avLst/>
                  <a:gdLst/>
                  <a:ahLst/>
                  <a:cxnLst/>
                  <a:rect l="l" t="t" r="r" b="b"/>
                  <a:pathLst>
                    <a:path w="1655" h="1081" extrusionOk="0">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1" name="Google Shape;3311;p39"/>
                <p:cNvSpPr/>
                <p:nvPr/>
              </p:nvSpPr>
              <p:spPr>
                <a:xfrm>
                  <a:off x="2162150" y="852150"/>
                  <a:ext cx="41850" cy="27025"/>
                </a:xfrm>
                <a:custGeom>
                  <a:avLst/>
                  <a:gdLst/>
                  <a:ahLst/>
                  <a:cxnLst/>
                  <a:rect l="l" t="t" r="r" b="b"/>
                  <a:pathLst>
                    <a:path w="1674" h="1081" extrusionOk="0">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2" name="Google Shape;3312;p39"/>
                <p:cNvSpPr/>
                <p:nvPr/>
              </p:nvSpPr>
              <p:spPr>
                <a:xfrm>
                  <a:off x="2191325" y="742725"/>
                  <a:ext cx="41850" cy="27025"/>
                </a:xfrm>
                <a:custGeom>
                  <a:avLst/>
                  <a:gdLst/>
                  <a:ahLst/>
                  <a:cxnLst/>
                  <a:rect l="l" t="t" r="r" b="b"/>
                  <a:pathLst>
                    <a:path w="1674" h="1081" extrusionOk="0">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3" name="Google Shape;3313;p39"/>
                <p:cNvSpPr/>
                <p:nvPr/>
              </p:nvSpPr>
              <p:spPr>
                <a:xfrm>
                  <a:off x="2021575" y="903225"/>
                  <a:ext cx="41375" cy="27025"/>
                </a:xfrm>
                <a:custGeom>
                  <a:avLst/>
                  <a:gdLst/>
                  <a:ahLst/>
                  <a:cxnLst/>
                  <a:rect l="l" t="t" r="r" b="b"/>
                  <a:pathLst>
                    <a:path w="1655" h="1081" extrusionOk="0">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4" name="Google Shape;3314;p39"/>
                <p:cNvSpPr/>
                <p:nvPr/>
              </p:nvSpPr>
              <p:spPr>
                <a:xfrm>
                  <a:off x="1932075" y="923175"/>
                  <a:ext cx="41375" cy="27025"/>
                </a:xfrm>
                <a:custGeom>
                  <a:avLst/>
                  <a:gdLst/>
                  <a:ahLst/>
                  <a:cxnLst/>
                  <a:rect l="l" t="t" r="r" b="b"/>
                  <a:pathLst>
                    <a:path w="1655" h="1081" extrusionOk="0">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5" name="Google Shape;3315;p39"/>
                <p:cNvSpPr/>
                <p:nvPr/>
              </p:nvSpPr>
              <p:spPr>
                <a:xfrm>
                  <a:off x="1850375" y="877950"/>
                  <a:ext cx="41375" cy="26525"/>
                </a:xfrm>
                <a:custGeom>
                  <a:avLst/>
                  <a:gdLst/>
                  <a:ahLst/>
                  <a:cxnLst/>
                  <a:rect l="l" t="t" r="r" b="b"/>
                  <a:pathLst>
                    <a:path w="1655" h="1061" extrusionOk="0">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6" name="Google Shape;3316;p39"/>
                <p:cNvSpPr/>
                <p:nvPr/>
              </p:nvSpPr>
              <p:spPr>
                <a:xfrm>
                  <a:off x="1738500" y="911025"/>
                  <a:ext cx="41375" cy="27000"/>
                </a:xfrm>
                <a:custGeom>
                  <a:avLst/>
                  <a:gdLst/>
                  <a:ahLst/>
                  <a:cxnLst/>
                  <a:rect l="l" t="t" r="r" b="b"/>
                  <a:pathLst>
                    <a:path w="1655" h="1080" extrusionOk="0">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7" name="Google Shape;3317;p39"/>
                <p:cNvSpPr/>
                <p:nvPr/>
              </p:nvSpPr>
              <p:spPr>
                <a:xfrm>
                  <a:off x="2276450" y="1035100"/>
                  <a:ext cx="41850" cy="27450"/>
                </a:xfrm>
                <a:custGeom>
                  <a:avLst/>
                  <a:gdLst/>
                  <a:ahLst/>
                  <a:cxnLst/>
                  <a:rect l="l" t="t" r="r" b="b"/>
                  <a:pathLst>
                    <a:path w="1674" h="1098" extrusionOk="0">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8" name="Google Shape;3318;p39"/>
                <p:cNvSpPr/>
                <p:nvPr/>
              </p:nvSpPr>
              <p:spPr>
                <a:xfrm>
                  <a:off x="862050" y="462325"/>
                  <a:ext cx="345350" cy="197500"/>
                </a:xfrm>
                <a:custGeom>
                  <a:avLst/>
                  <a:gdLst/>
                  <a:ahLst/>
                  <a:cxnLst/>
                  <a:rect l="l" t="t" r="r" b="b"/>
                  <a:pathLst>
                    <a:path w="13814" h="7900" extrusionOk="0">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9" name="Google Shape;3319;p39"/>
                <p:cNvSpPr/>
                <p:nvPr/>
              </p:nvSpPr>
              <p:spPr>
                <a:xfrm>
                  <a:off x="2138800" y="671475"/>
                  <a:ext cx="230550" cy="6350"/>
                </a:xfrm>
                <a:custGeom>
                  <a:avLst/>
                  <a:gdLst/>
                  <a:ahLst/>
                  <a:cxnLst/>
                  <a:rect l="l" t="t" r="r" b="b"/>
                  <a:pathLst>
                    <a:path w="9222" h="254" extrusionOk="0">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0" name="Google Shape;3320;p39"/>
                <p:cNvSpPr/>
                <p:nvPr/>
              </p:nvSpPr>
              <p:spPr>
                <a:xfrm>
                  <a:off x="1131514" y="2433822"/>
                  <a:ext cx="219375" cy="125775"/>
                </a:xfrm>
                <a:custGeom>
                  <a:avLst/>
                  <a:gdLst/>
                  <a:ahLst/>
                  <a:cxnLst/>
                  <a:rect l="l" t="t" r="r" b="b"/>
                  <a:pathLst>
                    <a:path w="8775" h="5031" extrusionOk="0">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1" name="Google Shape;3321;p39"/>
                <p:cNvSpPr/>
                <p:nvPr/>
              </p:nvSpPr>
              <p:spPr>
                <a:xfrm>
                  <a:off x="1627625" y="646675"/>
                  <a:ext cx="5850" cy="200900"/>
                </a:xfrm>
                <a:custGeom>
                  <a:avLst/>
                  <a:gdLst/>
                  <a:ahLst/>
                  <a:cxnLst/>
                  <a:rect l="l" t="t" r="r" b="b"/>
                  <a:pathLst>
                    <a:path w="234" h="8036" extrusionOk="0">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2" name="Google Shape;3322;p39"/>
                <p:cNvSpPr/>
                <p:nvPr/>
              </p:nvSpPr>
              <p:spPr>
                <a:xfrm>
                  <a:off x="1655350" y="779450"/>
                  <a:ext cx="41350" cy="25800"/>
                </a:xfrm>
                <a:custGeom>
                  <a:avLst/>
                  <a:gdLst/>
                  <a:ahLst/>
                  <a:cxnLst/>
                  <a:rect l="l" t="t" r="r" b="b"/>
                  <a:pathLst>
                    <a:path w="1654" h="1032" extrusionOk="0">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3" name="Google Shape;3323;p39"/>
                <p:cNvSpPr/>
                <p:nvPr/>
              </p:nvSpPr>
              <p:spPr>
                <a:xfrm>
                  <a:off x="1672850" y="619925"/>
                  <a:ext cx="6350" cy="162950"/>
                </a:xfrm>
                <a:custGeom>
                  <a:avLst/>
                  <a:gdLst/>
                  <a:ahLst/>
                  <a:cxnLst/>
                  <a:rect l="l" t="t" r="r" b="b"/>
                  <a:pathLst>
                    <a:path w="254" h="6518" extrusionOk="0">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4" name="Google Shape;3324;p39"/>
                <p:cNvSpPr/>
                <p:nvPr/>
              </p:nvSpPr>
              <p:spPr>
                <a:xfrm>
                  <a:off x="1701550" y="719150"/>
                  <a:ext cx="41350" cy="25800"/>
                </a:xfrm>
                <a:custGeom>
                  <a:avLst/>
                  <a:gdLst/>
                  <a:ahLst/>
                  <a:cxnLst/>
                  <a:rect l="l" t="t" r="r" b="b"/>
                  <a:pathLst>
                    <a:path w="1654" h="1032" extrusionOk="0">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5" name="Google Shape;3325;p39"/>
                <p:cNvSpPr/>
                <p:nvPr/>
              </p:nvSpPr>
              <p:spPr>
                <a:xfrm>
                  <a:off x="1719050" y="593650"/>
                  <a:ext cx="6350" cy="129900"/>
                </a:xfrm>
                <a:custGeom>
                  <a:avLst/>
                  <a:gdLst/>
                  <a:ahLst/>
                  <a:cxnLst/>
                  <a:rect l="l" t="t" r="r" b="b"/>
                  <a:pathLst>
                    <a:path w="254" h="5196" extrusionOk="0">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6" name="Google Shape;3326;p39"/>
                <p:cNvSpPr/>
                <p:nvPr/>
              </p:nvSpPr>
              <p:spPr>
                <a:xfrm>
                  <a:off x="1747275" y="654925"/>
                  <a:ext cx="41350" cy="26300"/>
                </a:xfrm>
                <a:custGeom>
                  <a:avLst/>
                  <a:gdLst/>
                  <a:ahLst/>
                  <a:cxnLst/>
                  <a:rect l="l" t="t" r="r" b="b"/>
                  <a:pathLst>
                    <a:path w="1654" h="1052" extrusionOk="0">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7" name="Google Shape;3327;p39"/>
                <p:cNvSpPr/>
                <p:nvPr/>
              </p:nvSpPr>
              <p:spPr>
                <a:xfrm>
                  <a:off x="1764775" y="566900"/>
                  <a:ext cx="6350" cy="92450"/>
                </a:xfrm>
                <a:custGeom>
                  <a:avLst/>
                  <a:gdLst/>
                  <a:ahLst/>
                  <a:cxnLst/>
                  <a:rect l="l" t="t" r="r" b="b"/>
                  <a:pathLst>
                    <a:path w="254" h="3698" extrusionOk="0">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8" name="Google Shape;3328;p39"/>
                <p:cNvSpPr/>
                <p:nvPr/>
              </p:nvSpPr>
              <p:spPr>
                <a:xfrm>
                  <a:off x="2282750" y="462325"/>
                  <a:ext cx="19000" cy="1500"/>
                </a:xfrm>
                <a:custGeom>
                  <a:avLst/>
                  <a:gdLst/>
                  <a:ahLst/>
                  <a:cxnLst/>
                  <a:rect l="l" t="t" r="r" b="b"/>
                  <a:pathLst>
                    <a:path w="760" h="60" extrusionOk="0">
                      <a:moveTo>
                        <a:pt x="1" y="1"/>
                      </a:moveTo>
                      <a:cubicBezTo>
                        <a:pt x="118" y="59"/>
                        <a:pt x="234" y="59"/>
                        <a:pt x="390" y="59"/>
                      </a:cubicBezTo>
                      <a:cubicBezTo>
                        <a:pt x="546" y="59"/>
                        <a:pt x="623" y="40"/>
                        <a:pt x="76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9" name="Google Shape;3329;p39"/>
                <p:cNvSpPr/>
                <p:nvPr/>
              </p:nvSpPr>
              <p:spPr>
                <a:xfrm>
                  <a:off x="2340150" y="477275"/>
                  <a:ext cx="29200" cy="26425"/>
                </a:xfrm>
                <a:custGeom>
                  <a:avLst/>
                  <a:gdLst/>
                  <a:ahLst/>
                  <a:cxnLst/>
                  <a:rect l="l" t="t" r="r" b="b"/>
                  <a:pathLst>
                    <a:path w="1168" h="1057" extrusionOk="0">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3330" name="Google Shape;3330;p39"/>
            <p:cNvGrpSpPr/>
            <p:nvPr/>
          </p:nvGrpSpPr>
          <p:grpSpPr>
            <a:xfrm>
              <a:off x="1394080" y="537202"/>
              <a:ext cx="642501" cy="606585"/>
              <a:chOff x="-4345070" y="3726402"/>
              <a:chExt cx="642501" cy="606585"/>
            </a:xfrm>
          </p:grpSpPr>
          <p:sp>
            <p:nvSpPr>
              <p:cNvPr id="3331" name="Google Shape;3331;p39"/>
              <p:cNvSpPr/>
              <p:nvPr/>
            </p:nvSpPr>
            <p:spPr>
              <a:xfrm>
                <a:off x="-4345070" y="3767752"/>
                <a:ext cx="275029" cy="208137"/>
              </a:xfrm>
              <a:custGeom>
                <a:avLst/>
                <a:gdLst/>
                <a:ahLst/>
                <a:cxnLst/>
                <a:rect l="l" t="t" r="r" b="b"/>
                <a:pathLst>
                  <a:path w="2175" h="1646" extrusionOk="0">
                    <a:moveTo>
                      <a:pt x="539" y="1"/>
                    </a:moveTo>
                    <a:cubicBezTo>
                      <a:pt x="447" y="1"/>
                      <a:pt x="361" y="22"/>
                      <a:pt x="284" y="63"/>
                    </a:cubicBezTo>
                    <a:cubicBezTo>
                      <a:pt x="107" y="169"/>
                      <a:pt x="1" y="382"/>
                      <a:pt x="1" y="642"/>
                    </a:cubicBezTo>
                    <a:lnTo>
                      <a:pt x="1" y="1528"/>
                    </a:lnTo>
                    <a:cubicBezTo>
                      <a:pt x="1" y="1587"/>
                      <a:pt x="60" y="1646"/>
                      <a:pt x="119" y="1646"/>
                    </a:cubicBezTo>
                    <a:cubicBezTo>
                      <a:pt x="201" y="1646"/>
                      <a:pt x="237" y="1599"/>
                      <a:pt x="225" y="1540"/>
                    </a:cubicBezTo>
                    <a:lnTo>
                      <a:pt x="225" y="654"/>
                    </a:lnTo>
                    <a:cubicBezTo>
                      <a:pt x="225" y="465"/>
                      <a:pt x="284" y="335"/>
                      <a:pt x="390" y="276"/>
                    </a:cubicBezTo>
                    <a:cubicBezTo>
                      <a:pt x="429" y="252"/>
                      <a:pt x="476" y="239"/>
                      <a:pt x="530" y="239"/>
                    </a:cubicBezTo>
                    <a:cubicBezTo>
                      <a:pt x="611" y="239"/>
                      <a:pt x="705" y="266"/>
                      <a:pt x="804" y="323"/>
                    </a:cubicBezTo>
                    <a:lnTo>
                      <a:pt x="1985" y="996"/>
                    </a:lnTo>
                    <a:cubicBezTo>
                      <a:pt x="2004" y="1008"/>
                      <a:pt x="2024" y="1013"/>
                      <a:pt x="2044" y="1013"/>
                    </a:cubicBezTo>
                    <a:cubicBezTo>
                      <a:pt x="2086" y="1013"/>
                      <a:pt x="2127" y="989"/>
                      <a:pt x="2151" y="949"/>
                    </a:cubicBezTo>
                    <a:cubicBezTo>
                      <a:pt x="2174" y="890"/>
                      <a:pt x="2162" y="819"/>
                      <a:pt x="2103" y="795"/>
                    </a:cubicBezTo>
                    <a:lnTo>
                      <a:pt x="922" y="110"/>
                    </a:lnTo>
                    <a:cubicBezTo>
                      <a:pt x="788" y="37"/>
                      <a:pt x="658" y="1"/>
                      <a:pt x="539"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2" name="Google Shape;3332;p39"/>
              <p:cNvSpPr/>
              <p:nvPr/>
            </p:nvSpPr>
            <p:spPr>
              <a:xfrm>
                <a:off x="-4261358" y="3726402"/>
                <a:ext cx="504914" cy="413871"/>
              </a:xfrm>
              <a:custGeom>
                <a:avLst/>
                <a:gdLst/>
                <a:ahLst/>
                <a:cxnLst/>
                <a:rect l="l" t="t" r="r" b="b"/>
                <a:pathLst>
                  <a:path w="3993" h="3273" extrusionOk="0">
                    <a:moveTo>
                      <a:pt x="874" y="0"/>
                    </a:moveTo>
                    <a:cubicBezTo>
                      <a:pt x="803" y="12"/>
                      <a:pt x="709" y="24"/>
                      <a:pt x="638" y="83"/>
                    </a:cubicBezTo>
                    <a:cubicBezTo>
                      <a:pt x="626" y="83"/>
                      <a:pt x="626" y="95"/>
                      <a:pt x="614" y="95"/>
                    </a:cubicBezTo>
                    <a:cubicBezTo>
                      <a:pt x="591" y="118"/>
                      <a:pt x="579" y="118"/>
                      <a:pt x="567" y="130"/>
                    </a:cubicBezTo>
                    <a:cubicBezTo>
                      <a:pt x="555" y="142"/>
                      <a:pt x="544" y="142"/>
                      <a:pt x="544" y="154"/>
                    </a:cubicBezTo>
                    <a:cubicBezTo>
                      <a:pt x="520" y="154"/>
                      <a:pt x="520" y="177"/>
                      <a:pt x="508" y="189"/>
                    </a:cubicBezTo>
                    <a:lnTo>
                      <a:pt x="461" y="236"/>
                    </a:lnTo>
                    <a:cubicBezTo>
                      <a:pt x="402" y="295"/>
                      <a:pt x="343" y="354"/>
                      <a:pt x="295" y="414"/>
                    </a:cubicBezTo>
                    <a:lnTo>
                      <a:pt x="284" y="425"/>
                    </a:lnTo>
                    <a:cubicBezTo>
                      <a:pt x="201" y="543"/>
                      <a:pt x="118" y="673"/>
                      <a:pt x="83" y="803"/>
                    </a:cubicBezTo>
                    <a:cubicBezTo>
                      <a:pt x="36" y="945"/>
                      <a:pt x="0" y="1063"/>
                      <a:pt x="0" y="1181"/>
                    </a:cubicBezTo>
                    <a:cubicBezTo>
                      <a:pt x="0" y="1382"/>
                      <a:pt x="83" y="1512"/>
                      <a:pt x="201" y="1595"/>
                    </a:cubicBezTo>
                    <a:lnTo>
                      <a:pt x="1855" y="2552"/>
                    </a:lnTo>
                    <a:lnTo>
                      <a:pt x="3063" y="3247"/>
                    </a:lnTo>
                    <a:lnTo>
                      <a:pt x="3063" y="3247"/>
                    </a:lnTo>
                    <a:cubicBezTo>
                      <a:pt x="3025" y="3218"/>
                      <a:pt x="2995" y="3174"/>
                      <a:pt x="2977" y="3131"/>
                    </a:cubicBezTo>
                    <a:cubicBezTo>
                      <a:pt x="2942" y="3048"/>
                      <a:pt x="2930" y="2977"/>
                      <a:pt x="2930" y="2871"/>
                    </a:cubicBezTo>
                    <a:cubicBezTo>
                      <a:pt x="2930" y="2682"/>
                      <a:pt x="2989" y="2481"/>
                      <a:pt x="3095" y="2280"/>
                    </a:cubicBezTo>
                    <a:cubicBezTo>
                      <a:pt x="3095" y="2268"/>
                      <a:pt x="3107" y="2256"/>
                      <a:pt x="3107" y="2245"/>
                    </a:cubicBezTo>
                    <a:cubicBezTo>
                      <a:pt x="3119" y="2209"/>
                      <a:pt x="3142" y="2197"/>
                      <a:pt x="3154" y="2162"/>
                    </a:cubicBezTo>
                    <a:cubicBezTo>
                      <a:pt x="3178" y="2138"/>
                      <a:pt x="3202" y="2091"/>
                      <a:pt x="3225" y="2067"/>
                    </a:cubicBezTo>
                    <a:cubicBezTo>
                      <a:pt x="3331" y="1949"/>
                      <a:pt x="3438" y="1843"/>
                      <a:pt x="3556" y="1772"/>
                    </a:cubicBezTo>
                    <a:cubicBezTo>
                      <a:pt x="3580" y="1748"/>
                      <a:pt x="3627" y="1737"/>
                      <a:pt x="3650" y="1725"/>
                    </a:cubicBezTo>
                    <a:cubicBezTo>
                      <a:pt x="3707" y="1699"/>
                      <a:pt x="3764" y="1688"/>
                      <a:pt x="3818" y="1688"/>
                    </a:cubicBezTo>
                    <a:cubicBezTo>
                      <a:pt x="3864" y="1688"/>
                      <a:pt x="3907" y="1697"/>
                      <a:pt x="3946" y="1713"/>
                    </a:cubicBezTo>
                    <a:cubicBezTo>
                      <a:pt x="3969" y="1713"/>
                      <a:pt x="3981" y="1725"/>
                      <a:pt x="3981" y="1725"/>
                    </a:cubicBezTo>
                    <a:lnTo>
                      <a:pt x="3993" y="1725"/>
                    </a:lnTo>
                    <a:lnTo>
                      <a:pt x="2209" y="685"/>
                    </a:lnTo>
                    <a:lnTo>
                      <a:pt x="1087" y="36"/>
                    </a:lnTo>
                    <a:cubicBezTo>
                      <a:pt x="1087" y="36"/>
                      <a:pt x="1063" y="24"/>
                      <a:pt x="1052" y="24"/>
                    </a:cubicBezTo>
                    <a:cubicBezTo>
                      <a:pt x="1004" y="12"/>
                      <a:pt x="957" y="0"/>
                      <a:pt x="910" y="0"/>
                    </a:cubicBezTo>
                    <a:close/>
                    <a:moveTo>
                      <a:pt x="3063" y="3247"/>
                    </a:moveTo>
                    <a:lnTo>
                      <a:pt x="3063" y="3247"/>
                    </a:lnTo>
                    <a:cubicBezTo>
                      <a:pt x="3077" y="3258"/>
                      <a:pt x="3092" y="3266"/>
                      <a:pt x="3107" y="3272"/>
                    </a:cubicBezTo>
                    <a:lnTo>
                      <a:pt x="3063" y="3247"/>
                    </a:ln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3" name="Google Shape;3333;p39"/>
              <p:cNvSpPr/>
              <p:nvPr/>
            </p:nvSpPr>
            <p:spPr>
              <a:xfrm>
                <a:off x="-3893888" y="3940232"/>
                <a:ext cx="159959" cy="209654"/>
              </a:xfrm>
              <a:custGeom>
                <a:avLst/>
                <a:gdLst/>
                <a:ahLst/>
                <a:cxnLst/>
                <a:rect l="l" t="t" r="r" b="b"/>
                <a:pathLst>
                  <a:path w="1265" h="1658" extrusionOk="0">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rgbClr val="E7A11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4" name="Google Shape;3334;p39"/>
              <p:cNvSpPr/>
              <p:nvPr/>
            </p:nvSpPr>
            <p:spPr>
              <a:xfrm>
                <a:off x="-3959643" y="3902929"/>
                <a:ext cx="203205" cy="241772"/>
              </a:xfrm>
              <a:custGeom>
                <a:avLst/>
                <a:gdLst/>
                <a:ahLst/>
                <a:cxnLst/>
                <a:rect l="l" t="t" r="r" b="b"/>
                <a:pathLst>
                  <a:path w="1607" h="1912" extrusionOk="0">
                    <a:moveTo>
                      <a:pt x="926" y="1"/>
                    </a:moveTo>
                    <a:cubicBezTo>
                      <a:pt x="866" y="1"/>
                      <a:pt x="798" y="16"/>
                      <a:pt x="721" y="45"/>
                    </a:cubicBezTo>
                    <a:lnTo>
                      <a:pt x="638" y="93"/>
                    </a:lnTo>
                    <a:cubicBezTo>
                      <a:pt x="556" y="140"/>
                      <a:pt x="485" y="199"/>
                      <a:pt x="426" y="258"/>
                    </a:cubicBezTo>
                    <a:cubicBezTo>
                      <a:pt x="178" y="506"/>
                      <a:pt x="0" y="872"/>
                      <a:pt x="0" y="1203"/>
                    </a:cubicBezTo>
                    <a:cubicBezTo>
                      <a:pt x="0" y="1404"/>
                      <a:pt x="71" y="1534"/>
                      <a:pt x="189" y="1616"/>
                    </a:cubicBezTo>
                    <a:lnTo>
                      <a:pt x="709" y="1912"/>
                    </a:lnTo>
                    <a:cubicBezTo>
                      <a:pt x="591" y="1829"/>
                      <a:pt x="520" y="1699"/>
                      <a:pt x="520" y="1498"/>
                    </a:cubicBezTo>
                    <a:cubicBezTo>
                      <a:pt x="520" y="1168"/>
                      <a:pt x="697" y="790"/>
                      <a:pt x="945" y="553"/>
                    </a:cubicBezTo>
                    <a:cubicBezTo>
                      <a:pt x="1005" y="494"/>
                      <a:pt x="1075" y="435"/>
                      <a:pt x="1146" y="388"/>
                    </a:cubicBezTo>
                    <a:lnTo>
                      <a:pt x="1241" y="341"/>
                    </a:lnTo>
                    <a:cubicBezTo>
                      <a:pt x="1312" y="317"/>
                      <a:pt x="1371" y="293"/>
                      <a:pt x="1430" y="293"/>
                    </a:cubicBezTo>
                    <a:cubicBezTo>
                      <a:pt x="1501" y="293"/>
                      <a:pt x="1560" y="317"/>
                      <a:pt x="1607" y="341"/>
                    </a:cubicBezTo>
                    <a:lnTo>
                      <a:pt x="1087" y="45"/>
                    </a:lnTo>
                    <a:cubicBezTo>
                      <a:pt x="1040" y="16"/>
                      <a:pt x="987" y="1"/>
                      <a:pt x="926" y="1"/>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5" name="Google Shape;3335;p39"/>
              <p:cNvSpPr/>
              <p:nvPr/>
            </p:nvSpPr>
            <p:spPr>
              <a:xfrm>
                <a:off x="-3893888" y="3940232"/>
                <a:ext cx="159959" cy="209654"/>
              </a:xfrm>
              <a:custGeom>
                <a:avLst/>
                <a:gdLst/>
                <a:ahLst/>
                <a:cxnLst/>
                <a:rect l="l" t="t" r="r" b="b"/>
                <a:pathLst>
                  <a:path w="1265" h="1658" extrusionOk="0">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6" name="Google Shape;3336;p39"/>
              <p:cNvSpPr/>
              <p:nvPr/>
            </p:nvSpPr>
            <p:spPr>
              <a:xfrm>
                <a:off x="-3840146" y="4010034"/>
                <a:ext cx="52350" cy="66133"/>
              </a:xfrm>
              <a:custGeom>
                <a:avLst/>
                <a:gdLst/>
                <a:ahLst/>
                <a:cxnLst/>
                <a:rect l="l" t="t" r="r" b="b"/>
                <a:pathLst>
                  <a:path w="414" h="523" extrusionOk="0">
                    <a:moveTo>
                      <a:pt x="295" y="0"/>
                    </a:moveTo>
                    <a:cubicBezTo>
                      <a:pt x="267" y="0"/>
                      <a:pt x="235" y="8"/>
                      <a:pt x="201" y="25"/>
                    </a:cubicBezTo>
                    <a:cubicBezTo>
                      <a:pt x="107" y="96"/>
                      <a:pt x="12" y="261"/>
                      <a:pt x="0" y="380"/>
                    </a:cubicBezTo>
                    <a:cubicBezTo>
                      <a:pt x="0" y="472"/>
                      <a:pt x="43" y="523"/>
                      <a:pt x="109" y="523"/>
                    </a:cubicBezTo>
                    <a:cubicBezTo>
                      <a:pt x="136" y="523"/>
                      <a:pt x="167" y="515"/>
                      <a:pt x="201" y="498"/>
                    </a:cubicBezTo>
                    <a:cubicBezTo>
                      <a:pt x="319" y="427"/>
                      <a:pt x="414" y="273"/>
                      <a:pt x="414" y="143"/>
                    </a:cubicBezTo>
                    <a:cubicBezTo>
                      <a:pt x="414" y="51"/>
                      <a:pt x="366" y="0"/>
                      <a:pt x="295"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7" name="Google Shape;3337;p39"/>
              <p:cNvSpPr/>
              <p:nvPr/>
            </p:nvSpPr>
            <p:spPr>
              <a:xfrm>
                <a:off x="-4262876" y="3728173"/>
                <a:ext cx="204722" cy="238737"/>
              </a:xfrm>
              <a:custGeom>
                <a:avLst/>
                <a:gdLst/>
                <a:ahLst/>
                <a:cxnLst/>
                <a:rect l="l" t="t" r="r" b="b"/>
                <a:pathLst>
                  <a:path w="1619" h="1888" extrusionOk="0">
                    <a:moveTo>
                      <a:pt x="920" y="1"/>
                    </a:moveTo>
                    <a:cubicBezTo>
                      <a:pt x="857" y="1"/>
                      <a:pt x="786" y="16"/>
                      <a:pt x="709" y="45"/>
                    </a:cubicBezTo>
                    <a:cubicBezTo>
                      <a:pt x="697" y="57"/>
                      <a:pt x="674" y="69"/>
                      <a:pt x="638" y="81"/>
                    </a:cubicBezTo>
                    <a:cubicBezTo>
                      <a:pt x="567" y="128"/>
                      <a:pt x="496" y="175"/>
                      <a:pt x="414" y="246"/>
                    </a:cubicBezTo>
                    <a:cubicBezTo>
                      <a:pt x="178" y="482"/>
                      <a:pt x="0" y="872"/>
                      <a:pt x="0" y="1179"/>
                    </a:cubicBezTo>
                    <a:cubicBezTo>
                      <a:pt x="0" y="1380"/>
                      <a:pt x="83" y="1522"/>
                      <a:pt x="201" y="1593"/>
                    </a:cubicBezTo>
                    <a:lnTo>
                      <a:pt x="709" y="1888"/>
                    </a:lnTo>
                    <a:cubicBezTo>
                      <a:pt x="591" y="1817"/>
                      <a:pt x="520" y="1675"/>
                      <a:pt x="520" y="1475"/>
                    </a:cubicBezTo>
                    <a:cubicBezTo>
                      <a:pt x="508" y="1167"/>
                      <a:pt x="685" y="789"/>
                      <a:pt x="934" y="541"/>
                    </a:cubicBezTo>
                    <a:cubicBezTo>
                      <a:pt x="1004" y="482"/>
                      <a:pt x="1087" y="423"/>
                      <a:pt x="1158" y="376"/>
                    </a:cubicBezTo>
                    <a:lnTo>
                      <a:pt x="1241" y="340"/>
                    </a:lnTo>
                    <a:cubicBezTo>
                      <a:pt x="1317" y="311"/>
                      <a:pt x="1385" y="296"/>
                      <a:pt x="1447" y="296"/>
                    </a:cubicBezTo>
                    <a:cubicBezTo>
                      <a:pt x="1509" y="296"/>
                      <a:pt x="1566" y="311"/>
                      <a:pt x="1619" y="340"/>
                    </a:cubicBezTo>
                    <a:lnTo>
                      <a:pt x="1087" y="45"/>
                    </a:lnTo>
                    <a:cubicBezTo>
                      <a:pt x="1040" y="16"/>
                      <a:pt x="984" y="1"/>
                      <a:pt x="920" y="1"/>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8" name="Google Shape;3338;p39"/>
              <p:cNvSpPr/>
              <p:nvPr/>
            </p:nvSpPr>
            <p:spPr>
              <a:xfrm>
                <a:off x="-4206099" y="3735254"/>
                <a:ext cx="404893" cy="237726"/>
              </a:xfrm>
              <a:custGeom>
                <a:avLst/>
                <a:gdLst/>
                <a:ahLst/>
                <a:cxnLst/>
                <a:rect l="l" t="t" r="r" b="b"/>
                <a:pathLst>
                  <a:path w="3202" h="1880" extrusionOk="0">
                    <a:moveTo>
                      <a:pt x="296" y="1"/>
                    </a:moveTo>
                    <a:cubicBezTo>
                      <a:pt x="284" y="13"/>
                      <a:pt x="248" y="25"/>
                      <a:pt x="225" y="48"/>
                    </a:cubicBezTo>
                    <a:cubicBezTo>
                      <a:pt x="142" y="84"/>
                      <a:pt x="71" y="131"/>
                      <a:pt x="0" y="202"/>
                    </a:cubicBezTo>
                    <a:lnTo>
                      <a:pt x="520" y="497"/>
                    </a:lnTo>
                    <a:lnTo>
                      <a:pt x="2386" y="1584"/>
                    </a:lnTo>
                    <a:lnTo>
                      <a:pt x="2906" y="1879"/>
                    </a:lnTo>
                    <a:cubicBezTo>
                      <a:pt x="2965" y="1820"/>
                      <a:pt x="3036" y="1761"/>
                      <a:pt x="3119" y="1714"/>
                    </a:cubicBezTo>
                    <a:lnTo>
                      <a:pt x="3202" y="1667"/>
                    </a:lnTo>
                    <a:lnTo>
                      <a:pt x="2682" y="1371"/>
                    </a:lnTo>
                    <a:lnTo>
                      <a:pt x="815" y="296"/>
                    </a:lnTo>
                    <a:lnTo>
                      <a:pt x="296"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9" name="Google Shape;3339;p39"/>
              <p:cNvSpPr/>
              <p:nvPr/>
            </p:nvSpPr>
            <p:spPr>
              <a:xfrm>
                <a:off x="-3826742" y="4028116"/>
                <a:ext cx="124174" cy="304871"/>
              </a:xfrm>
              <a:custGeom>
                <a:avLst/>
                <a:gdLst/>
                <a:ahLst/>
                <a:cxnLst/>
                <a:rect l="l" t="t" r="r" b="b"/>
                <a:pathLst>
                  <a:path w="982" h="2411" extrusionOk="0">
                    <a:moveTo>
                      <a:pt x="132" y="1"/>
                    </a:moveTo>
                    <a:cubicBezTo>
                      <a:pt x="89" y="1"/>
                      <a:pt x="49" y="19"/>
                      <a:pt x="24" y="59"/>
                    </a:cubicBezTo>
                    <a:cubicBezTo>
                      <a:pt x="1" y="118"/>
                      <a:pt x="13" y="189"/>
                      <a:pt x="72" y="225"/>
                    </a:cubicBezTo>
                    <a:cubicBezTo>
                      <a:pt x="438" y="426"/>
                      <a:pt x="745" y="981"/>
                      <a:pt x="745" y="1406"/>
                    </a:cubicBezTo>
                    <a:lnTo>
                      <a:pt x="745" y="2292"/>
                    </a:lnTo>
                    <a:cubicBezTo>
                      <a:pt x="745" y="2351"/>
                      <a:pt x="804" y="2410"/>
                      <a:pt x="863" y="2410"/>
                    </a:cubicBezTo>
                    <a:cubicBezTo>
                      <a:pt x="922" y="2410"/>
                      <a:pt x="981" y="2363"/>
                      <a:pt x="981" y="2292"/>
                    </a:cubicBezTo>
                    <a:lnTo>
                      <a:pt x="981" y="1406"/>
                    </a:lnTo>
                    <a:cubicBezTo>
                      <a:pt x="981" y="886"/>
                      <a:pt x="627" y="260"/>
                      <a:pt x="190" y="12"/>
                    </a:cubicBezTo>
                    <a:cubicBezTo>
                      <a:pt x="171" y="5"/>
                      <a:pt x="151" y="1"/>
                      <a:pt x="132"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0" name="Google Shape;3340;p39"/>
              <p:cNvSpPr/>
              <p:nvPr/>
            </p:nvSpPr>
            <p:spPr>
              <a:xfrm>
                <a:off x="-4110501" y="3813275"/>
                <a:ext cx="145038" cy="207504"/>
              </a:xfrm>
              <a:custGeom>
                <a:avLst/>
                <a:gdLst/>
                <a:ahLst/>
                <a:cxnLst/>
                <a:rect l="l" t="t" r="r" b="b"/>
                <a:pathLst>
                  <a:path w="1147" h="1641" extrusionOk="0">
                    <a:moveTo>
                      <a:pt x="1111" y="60"/>
                    </a:moveTo>
                    <a:lnTo>
                      <a:pt x="1146" y="81"/>
                    </a:lnTo>
                    <a:cubicBezTo>
                      <a:pt x="1134" y="72"/>
                      <a:pt x="1122" y="65"/>
                      <a:pt x="1111" y="60"/>
                    </a:cubicBezTo>
                    <a:close/>
                    <a:moveTo>
                      <a:pt x="918" y="1"/>
                    </a:moveTo>
                    <a:cubicBezTo>
                      <a:pt x="829" y="1"/>
                      <a:pt x="730" y="31"/>
                      <a:pt x="626" y="93"/>
                    </a:cubicBezTo>
                    <a:cubicBezTo>
                      <a:pt x="272" y="294"/>
                      <a:pt x="0" y="790"/>
                      <a:pt x="0" y="1203"/>
                    </a:cubicBezTo>
                    <a:cubicBezTo>
                      <a:pt x="0" y="1333"/>
                      <a:pt x="24" y="1416"/>
                      <a:pt x="71" y="1510"/>
                    </a:cubicBezTo>
                    <a:cubicBezTo>
                      <a:pt x="83" y="1522"/>
                      <a:pt x="83" y="1534"/>
                      <a:pt x="95" y="1558"/>
                    </a:cubicBezTo>
                    <a:lnTo>
                      <a:pt x="130" y="1581"/>
                    </a:lnTo>
                    <a:cubicBezTo>
                      <a:pt x="142" y="1593"/>
                      <a:pt x="154" y="1593"/>
                      <a:pt x="177" y="1617"/>
                    </a:cubicBezTo>
                    <a:lnTo>
                      <a:pt x="237" y="1640"/>
                    </a:lnTo>
                    <a:cubicBezTo>
                      <a:pt x="107" y="1569"/>
                      <a:pt x="36" y="1439"/>
                      <a:pt x="36" y="1227"/>
                    </a:cubicBezTo>
                    <a:cubicBezTo>
                      <a:pt x="36" y="825"/>
                      <a:pt x="319" y="329"/>
                      <a:pt x="674" y="116"/>
                    </a:cubicBezTo>
                    <a:cubicBezTo>
                      <a:pt x="744" y="81"/>
                      <a:pt x="804" y="57"/>
                      <a:pt x="863" y="45"/>
                    </a:cubicBezTo>
                    <a:cubicBezTo>
                      <a:pt x="886" y="45"/>
                      <a:pt x="910" y="34"/>
                      <a:pt x="922" y="34"/>
                    </a:cubicBezTo>
                    <a:lnTo>
                      <a:pt x="981" y="34"/>
                    </a:lnTo>
                    <a:cubicBezTo>
                      <a:pt x="1042" y="42"/>
                      <a:pt x="1077" y="45"/>
                      <a:pt x="1111" y="60"/>
                    </a:cubicBezTo>
                    <a:lnTo>
                      <a:pt x="1111" y="60"/>
                    </a:lnTo>
                    <a:lnTo>
                      <a:pt x="1087" y="45"/>
                    </a:lnTo>
                    <a:cubicBezTo>
                      <a:pt x="1038" y="16"/>
                      <a:pt x="981" y="1"/>
                      <a:pt x="918"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1" name="Google Shape;3341;p39"/>
              <p:cNvSpPr/>
              <p:nvPr/>
            </p:nvSpPr>
            <p:spPr>
              <a:xfrm>
                <a:off x="-4011994" y="3871569"/>
                <a:ext cx="145038" cy="207378"/>
              </a:xfrm>
              <a:custGeom>
                <a:avLst/>
                <a:gdLst/>
                <a:ahLst/>
                <a:cxnLst/>
                <a:rect l="l" t="t" r="r" b="b"/>
                <a:pathLst>
                  <a:path w="1147" h="1640" extrusionOk="0">
                    <a:moveTo>
                      <a:pt x="923" y="1"/>
                    </a:moveTo>
                    <a:cubicBezTo>
                      <a:pt x="838" y="1"/>
                      <a:pt x="742" y="30"/>
                      <a:pt x="639" y="92"/>
                    </a:cubicBezTo>
                    <a:cubicBezTo>
                      <a:pt x="284" y="293"/>
                      <a:pt x="1" y="778"/>
                      <a:pt x="1" y="1191"/>
                    </a:cubicBezTo>
                    <a:cubicBezTo>
                      <a:pt x="1" y="1333"/>
                      <a:pt x="25" y="1416"/>
                      <a:pt x="72" y="1510"/>
                    </a:cubicBezTo>
                    <a:cubicBezTo>
                      <a:pt x="84" y="1522"/>
                      <a:pt x="84" y="1534"/>
                      <a:pt x="107" y="1545"/>
                    </a:cubicBezTo>
                    <a:lnTo>
                      <a:pt x="131" y="1581"/>
                    </a:lnTo>
                    <a:cubicBezTo>
                      <a:pt x="131" y="1581"/>
                      <a:pt x="166" y="1593"/>
                      <a:pt x="178" y="1605"/>
                    </a:cubicBezTo>
                    <a:lnTo>
                      <a:pt x="237" y="1640"/>
                    </a:lnTo>
                    <a:cubicBezTo>
                      <a:pt x="119" y="1569"/>
                      <a:pt x="48" y="1427"/>
                      <a:pt x="48" y="1227"/>
                    </a:cubicBezTo>
                    <a:cubicBezTo>
                      <a:pt x="48" y="825"/>
                      <a:pt x="320" y="329"/>
                      <a:pt x="674" y="116"/>
                    </a:cubicBezTo>
                    <a:cubicBezTo>
                      <a:pt x="757" y="69"/>
                      <a:pt x="804" y="57"/>
                      <a:pt x="875" y="45"/>
                    </a:cubicBezTo>
                    <a:cubicBezTo>
                      <a:pt x="887" y="45"/>
                      <a:pt x="911" y="33"/>
                      <a:pt x="934" y="33"/>
                    </a:cubicBezTo>
                    <a:lnTo>
                      <a:pt x="981" y="33"/>
                    </a:lnTo>
                    <a:cubicBezTo>
                      <a:pt x="1064" y="45"/>
                      <a:pt x="1111" y="57"/>
                      <a:pt x="1147" y="69"/>
                    </a:cubicBezTo>
                    <a:lnTo>
                      <a:pt x="1088" y="45"/>
                    </a:lnTo>
                    <a:cubicBezTo>
                      <a:pt x="1039" y="16"/>
                      <a:pt x="983" y="1"/>
                      <a:pt x="923" y="1"/>
                    </a:cubicBezTo>
                    <a:close/>
                  </a:path>
                </a:pathLst>
              </a:custGeom>
              <a:solidFill>
                <a:srgbClr val="D81E18"/>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2" name="Google Shape;3342;p39"/>
              <p:cNvSpPr/>
              <p:nvPr/>
            </p:nvSpPr>
            <p:spPr>
              <a:xfrm>
                <a:off x="-4176256" y="3775971"/>
                <a:ext cx="145038" cy="207378"/>
              </a:xfrm>
              <a:custGeom>
                <a:avLst/>
                <a:gdLst/>
                <a:ahLst/>
                <a:cxnLst/>
                <a:rect l="l" t="t" r="r" b="b"/>
                <a:pathLst>
                  <a:path w="1147" h="1640" extrusionOk="0">
                    <a:moveTo>
                      <a:pt x="1088" y="46"/>
                    </a:moveTo>
                    <a:lnTo>
                      <a:pt x="1146" y="81"/>
                    </a:lnTo>
                    <a:cubicBezTo>
                      <a:pt x="1130" y="64"/>
                      <a:pt x="1112" y="53"/>
                      <a:pt x="1088" y="46"/>
                    </a:cubicBezTo>
                    <a:close/>
                    <a:moveTo>
                      <a:pt x="922" y="0"/>
                    </a:moveTo>
                    <a:cubicBezTo>
                      <a:pt x="837" y="0"/>
                      <a:pt x="742" y="30"/>
                      <a:pt x="638" y="92"/>
                    </a:cubicBezTo>
                    <a:cubicBezTo>
                      <a:pt x="284" y="293"/>
                      <a:pt x="0" y="789"/>
                      <a:pt x="0" y="1203"/>
                    </a:cubicBezTo>
                    <a:cubicBezTo>
                      <a:pt x="0" y="1333"/>
                      <a:pt x="24" y="1415"/>
                      <a:pt x="71" y="1510"/>
                    </a:cubicBezTo>
                    <a:cubicBezTo>
                      <a:pt x="83" y="1522"/>
                      <a:pt x="83" y="1534"/>
                      <a:pt x="107" y="1557"/>
                    </a:cubicBezTo>
                    <a:lnTo>
                      <a:pt x="130" y="1581"/>
                    </a:lnTo>
                    <a:cubicBezTo>
                      <a:pt x="142" y="1593"/>
                      <a:pt x="166" y="1593"/>
                      <a:pt x="178" y="1616"/>
                    </a:cubicBezTo>
                    <a:lnTo>
                      <a:pt x="237" y="1640"/>
                    </a:lnTo>
                    <a:cubicBezTo>
                      <a:pt x="119" y="1569"/>
                      <a:pt x="36" y="1439"/>
                      <a:pt x="36" y="1226"/>
                    </a:cubicBezTo>
                    <a:cubicBezTo>
                      <a:pt x="36" y="825"/>
                      <a:pt x="319" y="329"/>
                      <a:pt x="674" y="116"/>
                    </a:cubicBezTo>
                    <a:cubicBezTo>
                      <a:pt x="757" y="81"/>
                      <a:pt x="804" y="57"/>
                      <a:pt x="875" y="45"/>
                    </a:cubicBezTo>
                    <a:cubicBezTo>
                      <a:pt x="886" y="45"/>
                      <a:pt x="910" y="33"/>
                      <a:pt x="922" y="33"/>
                    </a:cubicBezTo>
                    <a:lnTo>
                      <a:pt x="981" y="33"/>
                    </a:lnTo>
                    <a:cubicBezTo>
                      <a:pt x="1026" y="33"/>
                      <a:pt x="1060" y="37"/>
                      <a:pt x="1088" y="46"/>
                    </a:cubicBezTo>
                    <a:lnTo>
                      <a:pt x="1088" y="46"/>
                    </a:lnTo>
                    <a:lnTo>
                      <a:pt x="1087" y="45"/>
                    </a:lnTo>
                    <a:cubicBezTo>
                      <a:pt x="1038" y="16"/>
                      <a:pt x="983" y="0"/>
                      <a:pt x="922" y="0"/>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3" name="Google Shape;3343;p39"/>
              <p:cNvSpPr/>
              <p:nvPr/>
            </p:nvSpPr>
            <p:spPr>
              <a:xfrm>
                <a:off x="-4146413" y="3792410"/>
                <a:ext cx="145038" cy="207378"/>
              </a:xfrm>
              <a:custGeom>
                <a:avLst/>
                <a:gdLst/>
                <a:ahLst/>
                <a:cxnLst/>
                <a:rect l="l" t="t" r="r" b="b"/>
                <a:pathLst>
                  <a:path w="1147" h="1640" extrusionOk="0">
                    <a:moveTo>
                      <a:pt x="922" y="0"/>
                    </a:moveTo>
                    <a:cubicBezTo>
                      <a:pt x="838" y="0"/>
                      <a:pt x="742" y="30"/>
                      <a:pt x="639" y="92"/>
                    </a:cubicBezTo>
                    <a:cubicBezTo>
                      <a:pt x="284" y="305"/>
                      <a:pt x="1" y="789"/>
                      <a:pt x="1" y="1203"/>
                    </a:cubicBezTo>
                    <a:cubicBezTo>
                      <a:pt x="1" y="1333"/>
                      <a:pt x="24" y="1427"/>
                      <a:pt x="72" y="1510"/>
                    </a:cubicBezTo>
                    <a:cubicBezTo>
                      <a:pt x="83" y="1522"/>
                      <a:pt x="83" y="1545"/>
                      <a:pt x="95" y="1557"/>
                    </a:cubicBezTo>
                    <a:lnTo>
                      <a:pt x="131" y="1581"/>
                    </a:lnTo>
                    <a:cubicBezTo>
                      <a:pt x="143" y="1604"/>
                      <a:pt x="154" y="1604"/>
                      <a:pt x="178" y="1616"/>
                    </a:cubicBezTo>
                    <a:lnTo>
                      <a:pt x="237" y="1640"/>
                    </a:lnTo>
                    <a:cubicBezTo>
                      <a:pt x="119" y="1569"/>
                      <a:pt x="36" y="1439"/>
                      <a:pt x="36" y="1226"/>
                    </a:cubicBezTo>
                    <a:cubicBezTo>
                      <a:pt x="36" y="837"/>
                      <a:pt x="320" y="329"/>
                      <a:pt x="674" y="128"/>
                    </a:cubicBezTo>
                    <a:cubicBezTo>
                      <a:pt x="745" y="81"/>
                      <a:pt x="804" y="69"/>
                      <a:pt x="863" y="45"/>
                    </a:cubicBezTo>
                    <a:cubicBezTo>
                      <a:pt x="887" y="45"/>
                      <a:pt x="910" y="45"/>
                      <a:pt x="922" y="33"/>
                    </a:cubicBezTo>
                    <a:lnTo>
                      <a:pt x="981" y="33"/>
                    </a:lnTo>
                    <a:cubicBezTo>
                      <a:pt x="1064" y="45"/>
                      <a:pt x="1111" y="69"/>
                      <a:pt x="1147" y="81"/>
                    </a:cubicBezTo>
                    <a:lnTo>
                      <a:pt x="1088" y="45"/>
                    </a:lnTo>
                    <a:cubicBezTo>
                      <a:pt x="1038" y="16"/>
                      <a:pt x="983" y="0"/>
                      <a:pt x="92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344" name="Google Shape;3344;p39"/>
            <p:cNvGrpSpPr/>
            <p:nvPr/>
          </p:nvGrpSpPr>
          <p:grpSpPr>
            <a:xfrm>
              <a:off x="1124471" y="3536662"/>
              <a:ext cx="491637" cy="986062"/>
              <a:chOff x="4225370" y="-782119"/>
              <a:chExt cx="299250" cy="600196"/>
            </a:xfrm>
          </p:grpSpPr>
          <p:sp>
            <p:nvSpPr>
              <p:cNvPr id="3345" name="Google Shape;3345;p39"/>
              <p:cNvSpPr/>
              <p:nvPr/>
            </p:nvSpPr>
            <p:spPr>
              <a:xfrm>
                <a:off x="4319042" y="-549211"/>
                <a:ext cx="115528" cy="367289"/>
              </a:xfrm>
              <a:custGeom>
                <a:avLst/>
                <a:gdLst/>
                <a:ahLst/>
                <a:cxnLst/>
                <a:rect l="l" t="t" r="r" b="b"/>
                <a:pathLst>
                  <a:path w="1501" h="4772" extrusionOk="0">
                    <a:moveTo>
                      <a:pt x="412" y="0"/>
                    </a:moveTo>
                    <a:cubicBezTo>
                      <a:pt x="341" y="0"/>
                      <a:pt x="274" y="15"/>
                      <a:pt x="213" y="46"/>
                    </a:cubicBezTo>
                    <a:cubicBezTo>
                      <a:pt x="71" y="140"/>
                      <a:pt x="1" y="282"/>
                      <a:pt x="1" y="495"/>
                    </a:cubicBezTo>
                    <a:lnTo>
                      <a:pt x="1" y="3932"/>
                    </a:lnTo>
                    <a:cubicBezTo>
                      <a:pt x="1" y="4003"/>
                      <a:pt x="60" y="4062"/>
                      <a:pt x="131" y="4062"/>
                    </a:cubicBezTo>
                    <a:cubicBezTo>
                      <a:pt x="201" y="4062"/>
                      <a:pt x="260" y="4003"/>
                      <a:pt x="260" y="3932"/>
                    </a:cubicBezTo>
                    <a:lnTo>
                      <a:pt x="260" y="495"/>
                    </a:lnTo>
                    <a:cubicBezTo>
                      <a:pt x="260" y="388"/>
                      <a:pt x="296" y="318"/>
                      <a:pt x="331" y="282"/>
                    </a:cubicBezTo>
                    <a:cubicBezTo>
                      <a:pt x="351" y="274"/>
                      <a:pt x="373" y="270"/>
                      <a:pt x="397" y="270"/>
                    </a:cubicBezTo>
                    <a:cubicBezTo>
                      <a:pt x="446" y="270"/>
                      <a:pt x="501" y="286"/>
                      <a:pt x="556" y="318"/>
                    </a:cubicBezTo>
                    <a:lnTo>
                      <a:pt x="780" y="447"/>
                    </a:lnTo>
                    <a:cubicBezTo>
                      <a:pt x="1005" y="577"/>
                      <a:pt x="1206" y="932"/>
                      <a:pt x="1206" y="1204"/>
                    </a:cubicBezTo>
                    <a:lnTo>
                      <a:pt x="1206" y="4641"/>
                    </a:lnTo>
                    <a:cubicBezTo>
                      <a:pt x="1206" y="4712"/>
                      <a:pt x="1265" y="4771"/>
                      <a:pt x="1335" y="4771"/>
                    </a:cubicBezTo>
                    <a:cubicBezTo>
                      <a:pt x="1418" y="4771"/>
                      <a:pt x="1477" y="4712"/>
                      <a:pt x="1501" y="4641"/>
                    </a:cubicBezTo>
                    <a:lnTo>
                      <a:pt x="1501" y="1204"/>
                    </a:lnTo>
                    <a:cubicBezTo>
                      <a:pt x="1501" y="826"/>
                      <a:pt x="1253" y="388"/>
                      <a:pt x="922" y="211"/>
                    </a:cubicBezTo>
                    <a:lnTo>
                      <a:pt x="709" y="81"/>
                    </a:lnTo>
                    <a:cubicBezTo>
                      <a:pt x="608" y="27"/>
                      <a:pt x="507" y="0"/>
                      <a:pt x="412" y="0"/>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6" name="Google Shape;3346;p39"/>
              <p:cNvSpPr/>
              <p:nvPr/>
            </p:nvSpPr>
            <p:spPr>
              <a:xfrm>
                <a:off x="4236300" y="-539359"/>
                <a:ext cx="275544" cy="105292"/>
              </a:xfrm>
              <a:custGeom>
                <a:avLst/>
                <a:gdLst/>
                <a:ahLst/>
                <a:cxnLst/>
                <a:rect l="l" t="t" r="r" b="b"/>
                <a:pathLst>
                  <a:path w="3580" h="1368" extrusionOk="0">
                    <a:moveTo>
                      <a:pt x="3580" y="24"/>
                    </a:moveTo>
                    <a:lnTo>
                      <a:pt x="3579" y="63"/>
                    </a:lnTo>
                    <a:lnTo>
                      <a:pt x="3579" y="63"/>
                    </a:lnTo>
                    <a:cubicBezTo>
                      <a:pt x="3580" y="50"/>
                      <a:pt x="3580" y="37"/>
                      <a:pt x="3580" y="24"/>
                    </a:cubicBezTo>
                    <a:close/>
                    <a:moveTo>
                      <a:pt x="24" y="1"/>
                    </a:moveTo>
                    <a:lnTo>
                      <a:pt x="1" y="331"/>
                    </a:lnTo>
                    <a:cubicBezTo>
                      <a:pt x="1" y="591"/>
                      <a:pt x="190" y="863"/>
                      <a:pt x="544" y="1076"/>
                    </a:cubicBezTo>
                    <a:cubicBezTo>
                      <a:pt x="887" y="1270"/>
                      <a:pt x="1338" y="1368"/>
                      <a:pt x="1792" y="1368"/>
                    </a:cubicBezTo>
                    <a:cubicBezTo>
                      <a:pt x="2245" y="1368"/>
                      <a:pt x="2700" y="1270"/>
                      <a:pt x="3048" y="1076"/>
                    </a:cubicBezTo>
                    <a:cubicBezTo>
                      <a:pt x="3391" y="863"/>
                      <a:pt x="3568" y="615"/>
                      <a:pt x="3568" y="343"/>
                    </a:cubicBezTo>
                    <a:lnTo>
                      <a:pt x="3579" y="63"/>
                    </a:lnTo>
                    <a:lnTo>
                      <a:pt x="3579" y="63"/>
                    </a:lnTo>
                    <a:cubicBezTo>
                      <a:pt x="3561" y="299"/>
                      <a:pt x="3385" y="543"/>
                      <a:pt x="3060" y="745"/>
                    </a:cubicBezTo>
                    <a:cubicBezTo>
                      <a:pt x="2724" y="946"/>
                      <a:pt x="2272" y="1046"/>
                      <a:pt x="1817" y="1046"/>
                    </a:cubicBezTo>
                    <a:cubicBezTo>
                      <a:pt x="1362" y="1046"/>
                      <a:pt x="904" y="946"/>
                      <a:pt x="556" y="745"/>
                    </a:cubicBezTo>
                    <a:cubicBezTo>
                      <a:pt x="201" y="532"/>
                      <a:pt x="24" y="272"/>
                      <a:pt x="24" y="1"/>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7" name="Google Shape;3347;p39"/>
              <p:cNvSpPr/>
              <p:nvPr/>
            </p:nvSpPr>
            <p:spPr>
              <a:xfrm>
                <a:off x="4408172" y="-537512"/>
                <a:ext cx="103675" cy="100981"/>
              </a:xfrm>
              <a:custGeom>
                <a:avLst/>
                <a:gdLst/>
                <a:ahLst/>
                <a:cxnLst/>
                <a:rect l="l" t="t" r="r" b="b"/>
                <a:pathLst>
                  <a:path w="1347" h="1312" extrusionOk="0">
                    <a:moveTo>
                      <a:pt x="1347" y="0"/>
                    </a:moveTo>
                    <a:lnTo>
                      <a:pt x="1346" y="39"/>
                    </a:lnTo>
                    <a:lnTo>
                      <a:pt x="1346" y="39"/>
                    </a:lnTo>
                    <a:cubicBezTo>
                      <a:pt x="1347" y="26"/>
                      <a:pt x="1347" y="13"/>
                      <a:pt x="1347" y="0"/>
                    </a:cubicBezTo>
                    <a:close/>
                    <a:moveTo>
                      <a:pt x="1346" y="39"/>
                    </a:moveTo>
                    <a:cubicBezTo>
                      <a:pt x="1328" y="275"/>
                      <a:pt x="1152" y="519"/>
                      <a:pt x="827" y="721"/>
                    </a:cubicBezTo>
                    <a:cubicBezTo>
                      <a:pt x="591" y="851"/>
                      <a:pt x="319" y="945"/>
                      <a:pt x="24" y="981"/>
                    </a:cubicBezTo>
                    <a:lnTo>
                      <a:pt x="0" y="1311"/>
                    </a:lnTo>
                    <a:cubicBezTo>
                      <a:pt x="296" y="1264"/>
                      <a:pt x="579" y="1181"/>
                      <a:pt x="815" y="1052"/>
                    </a:cubicBezTo>
                    <a:cubicBezTo>
                      <a:pt x="1158" y="839"/>
                      <a:pt x="1335" y="591"/>
                      <a:pt x="1335" y="319"/>
                    </a:cubicBezTo>
                    <a:lnTo>
                      <a:pt x="1346" y="39"/>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8" name="Google Shape;3348;p39"/>
              <p:cNvSpPr/>
              <p:nvPr/>
            </p:nvSpPr>
            <p:spPr>
              <a:xfrm>
                <a:off x="4339054" y="-461159"/>
                <a:ext cx="70964" cy="27323"/>
              </a:xfrm>
              <a:custGeom>
                <a:avLst/>
                <a:gdLst/>
                <a:ahLst/>
                <a:cxnLst/>
                <a:rect l="l" t="t" r="r" b="b"/>
                <a:pathLst>
                  <a:path w="922" h="355" extrusionOk="0">
                    <a:moveTo>
                      <a:pt x="12" y="0"/>
                    </a:moveTo>
                    <a:lnTo>
                      <a:pt x="0" y="319"/>
                    </a:lnTo>
                    <a:cubicBezTo>
                      <a:pt x="148" y="343"/>
                      <a:pt x="299" y="355"/>
                      <a:pt x="449" y="355"/>
                    </a:cubicBezTo>
                    <a:cubicBezTo>
                      <a:pt x="600" y="355"/>
                      <a:pt x="751" y="343"/>
                      <a:pt x="898" y="319"/>
                    </a:cubicBezTo>
                    <a:lnTo>
                      <a:pt x="922" y="0"/>
                    </a:lnTo>
                    <a:lnTo>
                      <a:pt x="922" y="0"/>
                    </a:lnTo>
                    <a:cubicBezTo>
                      <a:pt x="780" y="18"/>
                      <a:pt x="632" y="27"/>
                      <a:pt x="480" y="27"/>
                    </a:cubicBezTo>
                    <a:cubicBezTo>
                      <a:pt x="328" y="27"/>
                      <a:pt x="172" y="18"/>
                      <a:pt x="12" y="0"/>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9" name="Google Shape;3349;p39"/>
              <p:cNvSpPr/>
              <p:nvPr/>
            </p:nvSpPr>
            <p:spPr>
              <a:xfrm>
                <a:off x="4264472" y="-488406"/>
                <a:ext cx="74582" cy="51876"/>
              </a:xfrm>
              <a:custGeom>
                <a:avLst/>
                <a:gdLst/>
                <a:ahLst/>
                <a:cxnLst/>
                <a:rect l="l" t="t" r="r" b="b"/>
                <a:pathLst>
                  <a:path w="969" h="674" extrusionOk="0">
                    <a:moveTo>
                      <a:pt x="24" y="0"/>
                    </a:moveTo>
                    <a:lnTo>
                      <a:pt x="0" y="319"/>
                    </a:lnTo>
                    <a:lnTo>
                      <a:pt x="142" y="414"/>
                    </a:lnTo>
                    <a:cubicBezTo>
                      <a:pt x="378" y="543"/>
                      <a:pt x="650" y="626"/>
                      <a:pt x="945" y="673"/>
                    </a:cubicBezTo>
                    <a:lnTo>
                      <a:pt x="969" y="354"/>
                    </a:lnTo>
                    <a:cubicBezTo>
                      <a:pt x="674" y="307"/>
                      <a:pt x="378" y="213"/>
                      <a:pt x="154" y="83"/>
                    </a:cubicBezTo>
                    <a:lnTo>
                      <a:pt x="24" y="0"/>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0" name="Google Shape;3350;p39"/>
              <p:cNvSpPr/>
              <p:nvPr/>
            </p:nvSpPr>
            <p:spPr>
              <a:xfrm>
                <a:off x="4235376" y="-539359"/>
                <a:ext cx="31942" cy="75582"/>
              </a:xfrm>
              <a:custGeom>
                <a:avLst/>
                <a:gdLst/>
                <a:ahLst/>
                <a:cxnLst/>
                <a:rect l="l" t="t" r="r" b="b"/>
                <a:pathLst>
                  <a:path w="415" h="982" extrusionOk="0">
                    <a:moveTo>
                      <a:pt x="24" y="1"/>
                    </a:moveTo>
                    <a:lnTo>
                      <a:pt x="1" y="331"/>
                    </a:lnTo>
                    <a:cubicBezTo>
                      <a:pt x="1" y="390"/>
                      <a:pt x="24" y="449"/>
                      <a:pt x="36" y="497"/>
                    </a:cubicBezTo>
                    <a:cubicBezTo>
                      <a:pt x="83" y="674"/>
                      <a:pt x="213" y="827"/>
                      <a:pt x="402" y="981"/>
                    </a:cubicBezTo>
                    <a:lnTo>
                      <a:pt x="414" y="650"/>
                    </a:lnTo>
                    <a:cubicBezTo>
                      <a:pt x="225" y="508"/>
                      <a:pt x="107" y="343"/>
                      <a:pt x="48" y="166"/>
                    </a:cubicBezTo>
                    <a:cubicBezTo>
                      <a:pt x="36" y="107"/>
                      <a:pt x="24" y="48"/>
                      <a:pt x="24" y="1"/>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1" name="Google Shape;3351;p39"/>
              <p:cNvSpPr/>
              <p:nvPr/>
            </p:nvSpPr>
            <p:spPr>
              <a:xfrm>
                <a:off x="4225370" y="-617329"/>
                <a:ext cx="299250" cy="158476"/>
              </a:xfrm>
              <a:custGeom>
                <a:avLst/>
                <a:gdLst/>
                <a:ahLst/>
                <a:cxnLst/>
                <a:rect l="l" t="t" r="r" b="b"/>
                <a:pathLst>
                  <a:path w="3888" h="2059" extrusionOk="0">
                    <a:moveTo>
                      <a:pt x="1934" y="1"/>
                    </a:moveTo>
                    <a:cubicBezTo>
                      <a:pt x="1480" y="1"/>
                      <a:pt x="1029" y="98"/>
                      <a:pt x="686" y="293"/>
                    </a:cubicBezTo>
                    <a:cubicBezTo>
                      <a:pt x="1" y="706"/>
                      <a:pt x="1" y="1356"/>
                      <a:pt x="698" y="1758"/>
                    </a:cubicBezTo>
                    <a:cubicBezTo>
                      <a:pt x="1046" y="1959"/>
                      <a:pt x="1501" y="2059"/>
                      <a:pt x="1954" y="2059"/>
                    </a:cubicBezTo>
                    <a:cubicBezTo>
                      <a:pt x="2408" y="2059"/>
                      <a:pt x="2860" y="1959"/>
                      <a:pt x="3202" y="1758"/>
                    </a:cubicBezTo>
                    <a:cubicBezTo>
                      <a:pt x="3887" y="1344"/>
                      <a:pt x="3887" y="695"/>
                      <a:pt x="3190" y="293"/>
                    </a:cubicBezTo>
                    <a:cubicBezTo>
                      <a:pt x="2842" y="98"/>
                      <a:pt x="2387" y="1"/>
                      <a:pt x="1934" y="1"/>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2" name="Google Shape;3352;p39"/>
              <p:cNvSpPr/>
              <p:nvPr/>
            </p:nvSpPr>
            <p:spPr>
              <a:xfrm>
                <a:off x="4252694" y="-782119"/>
                <a:ext cx="243756" cy="232827"/>
              </a:xfrm>
              <a:custGeom>
                <a:avLst/>
                <a:gdLst/>
                <a:ahLst/>
                <a:cxnLst/>
                <a:rect l="l" t="t" r="r" b="b"/>
                <a:pathLst>
                  <a:path w="3167" h="3025" extrusionOk="0">
                    <a:moveTo>
                      <a:pt x="1583" y="0"/>
                    </a:moveTo>
                    <a:cubicBezTo>
                      <a:pt x="709" y="0"/>
                      <a:pt x="0" y="709"/>
                      <a:pt x="0" y="1583"/>
                    </a:cubicBezTo>
                    <a:lnTo>
                      <a:pt x="0" y="3025"/>
                    </a:lnTo>
                    <a:lnTo>
                      <a:pt x="3166" y="3025"/>
                    </a:lnTo>
                    <a:lnTo>
                      <a:pt x="3166" y="1583"/>
                    </a:lnTo>
                    <a:cubicBezTo>
                      <a:pt x="3166" y="709"/>
                      <a:pt x="2457" y="0"/>
                      <a:pt x="1583" y="0"/>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3" name="Google Shape;3353;p39"/>
              <p:cNvSpPr/>
              <p:nvPr/>
            </p:nvSpPr>
            <p:spPr>
              <a:xfrm>
                <a:off x="4241765" y="-619792"/>
                <a:ext cx="266461" cy="141235"/>
              </a:xfrm>
              <a:custGeom>
                <a:avLst/>
                <a:gdLst/>
                <a:ahLst/>
                <a:cxnLst/>
                <a:rect l="l" t="t" r="r" b="b"/>
                <a:pathLst>
                  <a:path w="3462" h="1835" extrusionOk="0">
                    <a:moveTo>
                      <a:pt x="1741" y="0"/>
                    </a:moveTo>
                    <a:cubicBezTo>
                      <a:pt x="1335" y="0"/>
                      <a:pt x="928" y="89"/>
                      <a:pt x="615" y="266"/>
                    </a:cubicBezTo>
                    <a:cubicBezTo>
                      <a:pt x="0" y="620"/>
                      <a:pt x="0" y="1211"/>
                      <a:pt x="615" y="1565"/>
                    </a:cubicBezTo>
                    <a:cubicBezTo>
                      <a:pt x="721" y="1648"/>
                      <a:pt x="851" y="1683"/>
                      <a:pt x="981" y="1731"/>
                    </a:cubicBezTo>
                    <a:cubicBezTo>
                      <a:pt x="1075" y="1743"/>
                      <a:pt x="1158" y="1778"/>
                      <a:pt x="1253" y="1790"/>
                    </a:cubicBezTo>
                    <a:cubicBezTo>
                      <a:pt x="1406" y="1819"/>
                      <a:pt x="1569" y="1834"/>
                      <a:pt x="1731" y="1834"/>
                    </a:cubicBezTo>
                    <a:cubicBezTo>
                      <a:pt x="1894" y="1834"/>
                      <a:pt x="2056" y="1819"/>
                      <a:pt x="2210" y="1790"/>
                    </a:cubicBezTo>
                    <a:cubicBezTo>
                      <a:pt x="2304" y="1778"/>
                      <a:pt x="2387" y="1766"/>
                      <a:pt x="2481" y="1731"/>
                    </a:cubicBezTo>
                    <a:cubicBezTo>
                      <a:pt x="2611" y="1683"/>
                      <a:pt x="2729" y="1624"/>
                      <a:pt x="2847" y="1565"/>
                    </a:cubicBezTo>
                    <a:cubicBezTo>
                      <a:pt x="3462" y="1199"/>
                      <a:pt x="3450" y="620"/>
                      <a:pt x="2859" y="266"/>
                    </a:cubicBezTo>
                    <a:cubicBezTo>
                      <a:pt x="2552" y="89"/>
                      <a:pt x="2148" y="0"/>
                      <a:pt x="1741" y="0"/>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4" name="Google Shape;3354;p39"/>
              <p:cNvSpPr/>
              <p:nvPr/>
            </p:nvSpPr>
            <p:spPr>
              <a:xfrm>
                <a:off x="4317194" y="-682136"/>
                <a:ext cx="102829" cy="199192"/>
              </a:xfrm>
              <a:custGeom>
                <a:avLst/>
                <a:gdLst/>
                <a:ahLst/>
                <a:cxnLst/>
                <a:rect l="l" t="t" r="r" b="b"/>
                <a:pathLst>
                  <a:path w="1336" h="2588" extrusionOk="0">
                    <a:moveTo>
                      <a:pt x="1" y="1"/>
                    </a:moveTo>
                    <a:lnTo>
                      <a:pt x="1" y="1667"/>
                    </a:lnTo>
                    <a:lnTo>
                      <a:pt x="1" y="2529"/>
                    </a:lnTo>
                    <a:cubicBezTo>
                      <a:pt x="95" y="2553"/>
                      <a:pt x="178" y="2564"/>
                      <a:pt x="273" y="2588"/>
                    </a:cubicBezTo>
                    <a:lnTo>
                      <a:pt x="273" y="1548"/>
                    </a:lnTo>
                    <a:lnTo>
                      <a:pt x="273" y="1159"/>
                    </a:lnTo>
                    <a:lnTo>
                      <a:pt x="1336" y="60"/>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5" name="Google Shape;3355;p39"/>
              <p:cNvSpPr/>
              <p:nvPr/>
            </p:nvSpPr>
            <p:spPr>
              <a:xfrm>
                <a:off x="4375383" y="-654812"/>
                <a:ext cx="57418" cy="171868"/>
              </a:xfrm>
              <a:custGeom>
                <a:avLst/>
                <a:gdLst/>
                <a:ahLst/>
                <a:cxnLst/>
                <a:rect l="l" t="t" r="r" b="b"/>
                <a:pathLst>
                  <a:path w="746" h="2233" extrusionOk="0">
                    <a:moveTo>
                      <a:pt x="745" y="0"/>
                    </a:moveTo>
                    <a:lnTo>
                      <a:pt x="1" y="815"/>
                    </a:lnTo>
                    <a:lnTo>
                      <a:pt x="1" y="1489"/>
                    </a:lnTo>
                    <a:lnTo>
                      <a:pt x="474" y="1760"/>
                    </a:lnTo>
                    <a:lnTo>
                      <a:pt x="474" y="2233"/>
                    </a:lnTo>
                    <a:cubicBezTo>
                      <a:pt x="568" y="2221"/>
                      <a:pt x="651" y="2186"/>
                      <a:pt x="745" y="2174"/>
                    </a:cubicBezTo>
                    <a:lnTo>
                      <a:pt x="745" y="1217"/>
                    </a:lnTo>
                    <a:lnTo>
                      <a:pt x="745" y="402"/>
                    </a:lnTo>
                    <a:lnTo>
                      <a:pt x="745"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6" name="Google Shape;3356;p39"/>
              <p:cNvSpPr/>
              <p:nvPr/>
            </p:nvSpPr>
            <p:spPr>
              <a:xfrm>
                <a:off x="4264471" y="-759567"/>
                <a:ext cx="98287" cy="95902"/>
              </a:xfrm>
              <a:custGeom>
                <a:avLst/>
                <a:gdLst/>
                <a:ahLst/>
                <a:cxnLst/>
                <a:rect l="l" t="t" r="r" b="b"/>
                <a:pathLst>
                  <a:path w="1277" h="1246" extrusionOk="0">
                    <a:moveTo>
                      <a:pt x="898" y="0"/>
                    </a:moveTo>
                    <a:cubicBezTo>
                      <a:pt x="713" y="0"/>
                      <a:pt x="484" y="119"/>
                      <a:pt x="308" y="345"/>
                    </a:cubicBezTo>
                    <a:cubicBezTo>
                      <a:pt x="60" y="652"/>
                      <a:pt x="1" y="1030"/>
                      <a:pt x="190" y="1184"/>
                    </a:cubicBezTo>
                    <a:cubicBezTo>
                      <a:pt x="245" y="1225"/>
                      <a:pt x="314" y="1246"/>
                      <a:pt x="391" y="1246"/>
                    </a:cubicBezTo>
                    <a:cubicBezTo>
                      <a:pt x="577" y="1246"/>
                      <a:pt x="806" y="1126"/>
                      <a:pt x="981" y="901"/>
                    </a:cubicBezTo>
                    <a:cubicBezTo>
                      <a:pt x="1241" y="593"/>
                      <a:pt x="1277" y="215"/>
                      <a:pt x="1099" y="62"/>
                    </a:cubicBezTo>
                    <a:cubicBezTo>
                      <a:pt x="1044" y="20"/>
                      <a:pt x="975" y="0"/>
                      <a:pt x="8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357" name="Google Shape;3357;p39"/>
            <p:cNvGrpSpPr/>
            <p:nvPr/>
          </p:nvGrpSpPr>
          <p:grpSpPr>
            <a:xfrm>
              <a:off x="2755109" y="710786"/>
              <a:ext cx="629089" cy="1152351"/>
              <a:chOff x="-2845591" y="767936"/>
              <a:chExt cx="629089" cy="1152351"/>
            </a:xfrm>
          </p:grpSpPr>
          <p:sp>
            <p:nvSpPr>
              <p:cNvPr id="3358" name="Google Shape;3358;p39"/>
              <p:cNvSpPr/>
              <p:nvPr/>
            </p:nvSpPr>
            <p:spPr>
              <a:xfrm>
                <a:off x="-2845591" y="1590253"/>
                <a:ext cx="629088" cy="330034"/>
              </a:xfrm>
              <a:custGeom>
                <a:avLst/>
                <a:gdLst/>
                <a:ahLst/>
                <a:cxnLst/>
                <a:rect l="l" t="t" r="r" b="b"/>
                <a:pathLst>
                  <a:path w="4975" h="2610" extrusionOk="0">
                    <a:moveTo>
                      <a:pt x="2466" y="1"/>
                    </a:moveTo>
                    <a:cubicBezTo>
                      <a:pt x="1890" y="1"/>
                      <a:pt x="1315" y="128"/>
                      <a:pt x="875" y="386"/>
                    </a:cubicBezTo>
                    <a:cubicBezTo>
                      <a:pt x="1" y="882"/>
                      <a:pt x="1" y="1709"/>
                      <a:pt x="887" y="2229"/>
                    </a:cubicBezTo>
                    <a:cubicBezTo>
                      <a:pt x="1335" y="2480"/>
                      <a:pt x="1922" y="2610"/>
                      <a:pt x="2508" y="2610"/>
                    </a:cubicBezTo>
                    <a:cubicBezTo>
                      <a:pt x="3080" y="2610"/>
                      <a:pt x="3650" y="2486"/>
                      <a:pt x="4088" y="2229"/>
                    </a:cubicBezTo>
                    <a:cubicBezTo>
                      <a:pt x="4974" y="1709"/>
                      <a:pt x="4974" y="882"/>
                      <a:pt x="4076" y="386"/>
                    </a:cubicBezTo>
                    <a:cubicBezTo>
                      <a:pt x="3631" y="131"/>
                      <a:pt x="3048" y="1"/>
                      <a:pt x="2466" y="1"/>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9" name="Google Shape;3359;p39"/>
              <p:cNvSpPr/>
              <p:nvPr/>
            </p:nvSpPr>
            <p:spPr>
              <a:xfrm>
                <a:off x="-2767823" y="1374652"/>
                <a:ext cx="40464" cy="438528"/>
              </a:xfrm>
              <a:custGeom>
                <a:avLst/>
                <a:gdLst/>
                <a:ahLst/>
                <a:cxnLst/>
                <a:rect l="l" t="t" r="r" b="b"/>
                <a:pathLst>
                  <a:path w="320" h="3468" extrusionOk="0">
                    <a:moveTo>
                      <a:pt x="0" y="0"/>
                    </a:moveTo>
                    <a:lnTo>
                      <a:pt x="0" y="3391"/>
                    </a:lnTo>
                    <a:cubicBezTo>
                      <a:pt x="0" y="3414"/>
                      <a:pt x="24" y="3426"/>
                      <a:pt x="47" y="3450"/>
                    </a:cubicBezTo>
                    <a:cubicBezTo>
                      <a:pt x="77" y="3461"/>
                      <a:pt x="118" y="3467"/>
                      <a:pt x="160" y="3467"/>
                    </a:cubicBezTo>
                    <a:cubicBezTo>
                      <a:pt x="201" y="3467"/>
                      <a:pt x="242" y="3461"/>
                      <a:pt x="272" y="3450"/>
                    </a:cubicBezTo>
                    <a:cubicBezTo>
                      <a:pt x="295" y="3426"/>
                      <a:pt x="319" y="3402"/>
                      <a:pt x="319" y="3391"/>
                    </a:cubicBezTo>
                    <a:lnTo>
                      <a:pt x="319"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0" name="Google Shape;3360;p39"/>
              <p:cNvSpPr/>
              <p:nvPr/>
            </p:nvSpPr>
            <p:spPr>
              <a:xfrm>
                <a:off x="-2630496" y="1447868"/>
                <a:ext cx="39073" cy="436632"/>
              </a:xfrm>
              <a:custGeom>
                <a:avLst/>
                <a:gdLst/>
                <a:ahLst/>
                <a:cxnLst/>
                <a:rect l="l" t="t" r="r" b="b"/>
                <a:pathLst>
                  <a:path w="309" h="3453" extrusionOk="0">
                    <a:moveTo>
                      <a:pt x="1" y="0"/>
                    </a:moveTo>
                    <a:lnTo>
                      <a:pt x="1" y="3367"/>
                    </a:lnTo>
                    <a:cubicBezTo>
                      <a:pt x="1" y="3402"/>
                      <a:pt x="13" y="3414"/>
                      <a:pt x="48" y="3426"/>
                    </a:cubicBezTo>
                    <a:cubicBezTo>
                      <a:pt x="72" y="3444"/>
                      <a:pt x="110" y="3452"/>
                      <a:pt x="150" y="3452"/>
                    </a:cubicBezTo>
                    <a:cubicBezTo>
                      <a:pt x="190" y="3452"/>
                      <a:pt x="231" y="3444"/>
                      <a:pt x="261" y="3426"/>
                    </a:cubicBezTo>
                    <a:cubicBezTo>
                      <a:pt x="296" y="3414"/>
                      <a:pt x="308" y="3379"/>
                      <a:pt x="308" y="3367"/>
                    </a:cubicBezTo>
                    <a:lnTo>
                      <a:pt x="308"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1" name="Google Shape;3361;p39"/>
              <p:cNvSpPr/>
              <p:nvPr/>
            </p:nvSpPr>
            <p:spPr>
              <a:xfrm>
                <a:off x="-2421344" y="1432820"/>
                <a:ext cx="38947" cy="436758"/>
              </a:xfrm>
              <a:custGeom>
                <a:avLst/>
                <a:gdLst/>
                <a:ahLst/>
                <a:cxnLst/>
                <a:rect l="l" t="t" r="r" b="b"/>
                <a:pathLst>
                  <a:path w="308" h="3454" extrusionOk="0">
                    <a:moveTo>
                      <a:pt x="1" y="1"/>
                    </a:moveTo>
                    <a:lnTo>
                      <a:pt x="1" y="3368"/>
                    </a:lnTo>
                    <a:cubicBezTo>
                      <a:pt x="1" y="3403"/>
                      <a:pt x="13" y="3415"/>
                      <a:pt x="36" y="3427"/>
                    </a:cubicBezTo>
                    <a:cubicBezTo>
                      <a:pt x="66" y="3444"/>
                      <a:pt x="107" y="3453"/>
                      <a:pt x="148" y="3453"/>
                    </a:cubicBezTo>
                    <a:cubicBezTo>
                      <a:pt x="190" y="3453"/>
                      <a:pt x="231" y="3444"/>
                      <a:pt x="261" y="3427"/>
                    </a:cubicBezTo>
                    <a:cubicBezTo>
                      <a:pt x="296" y="3415"/>
                      <a:pt x="308" y="3379"/>
                      <a:pt x="308" y="3368"/>
                    </a:cubicBezTo>
                    <a:lnTo>
                      <a:pt x="308"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2" name="Google Shape;3362;p39"/>
              <p:cNvSpPr/>
              <p:nvPr/>
            </p:nvSpPr>
            <p:spPr>
              <a:xfrm>
                <a:off x="-2325746" y="1296885"/>
                <a:ext cx="39073" cy="435620"/>
              </a:xfrm>
              <a:custGeom>
                <a:avLst/>
                <a:gdLst/>
                <a:ahLst/>
                <a:cxnLst/>
                <a:rect l="l" t="t" r="r" b="b"/>
                <a:pathLst>
                  <a:path w="309" h="3445" extrusionOk="0">
                    <a:moveTo>
                      <a:pt x="1" y="1"/>
                    </a:moveTo>
                    <a:lnTo>
                      <a:pt x="1" y="3368"/>
                    </a:lnTo>
                    <a:cubicBezTo>
                      <a:pt x="1" y="3391"/>
                      <a:pt x="13" y="3415"/>
                      <a:pt x="36" y="3427"/>
                    </a:cubicBezTo>
                    <a:cubicBezTo>
                      <a:pt x="66" y="3439"/>
                      <a:pt x="107" y="3444"/>
                      <a:pt x="149" y="3444"/>
                    </a:cubicBezTo>
                    <a:cubicBezTo>
                      <a:pt x="190" y="3444"/>
                      <a:pt x="231" y="3439"/>
                      <a:pt x="261" y="3427"/>
                    </a:cubicBezTo>
                    <a:cubicBezTo>
                      <a:pt x="296" y="3403"/>
                      <a:pt x="308" y="3379"/>
                      <a:pt x="308" y="3368"/>
                    </a:cubicBezTo>
                    <a:lnTo>
                      <a:pt x="308"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3" name="Google Shape;3363;p39"/>
              <p:cNvSpPr/>
              <p:nvPr/>
            </p:nvSpPr>
            <p:spPr>
              <a:xfrm>
                <a:off x="-2817139" y="921955"/>
                <a:ext cx="572186" cy="815728"/>
              </a:xfrm>
              <a:custGeom>
                <a:avLst/>
                <a:gdLst/>
                <a:ahLst/>
                <a:cxnLst/>
                <a:rect l="l" t="t" r="r" b="b"/>
                <a:pathLst>
                  <a:path w="4525" h="6451" extrusionOk="0">
                    <a:moveTo>
                      <a:pt x="4525" y="1"/>
                    </a:moveTo>
                    <a:lnTo>
                      <a:pt x="3887" y="24"/>
                    </a:lnTo>
                    <a:lnTo>
                      <a:pt x="2268" y="72"/>
                    </a:lnTo>
                    <a:lnTo>
                      <a:pt x="0" y="119"/>
                    </a:lnTo>
                    <a:lnTo>
                      <a:pt x="0" y="5151"/>
                    </a:lnTo>
                    <a:cubicBezTo>
                      <a:pt x="12" y="5317"/>
                      <a:pt x="59" y="5470"/>
                      <a:pt x="178" y="5636"/>
                    </a:cubicBezTo>
                    <a:cubicBezTo>
                      <a:pt x="296" y="5789"/>
                      <a:pt x="461" y="5931"/>
                      <a:pt x="674" y="6061"/>
                    </a:cubicBezTo>
                    <a:cubicBezTo>
                      <a:pt x="1123" y="6321"/>
                      <a:pt x="1701" y="6451"/>
                      <a:pt x="2268" y="6451"/>
                    </a:cubicBezTo>
                    <a:cubicBezTo>
                      <a:pt x="2859" y="6451"/>
                      <a:pt x="3438" y="6321"/>
                      <a:pt x="3887" y="6061"/>
                    </a:cubicBezTo>
                    <a:cubicBezTo>
                      <a:pt x="4324" y="5801"/>
                      <a:pt x="4525" y="5470"/>
                      <a:pt x="4525" y="5139"/>
                    </a:cubicBezTo>
                    <a:lnTo>
                      <a:pt x="4525" y="1"/>
                    </a:ln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4" name="Google Shape;3364;p39"/>
              <p:cNvSpPr/>
              <p:nvPr/>
            </p:nvSpPr>
            <p:spPr>
              <a:xfrm>
                <a:off x="-2530346" y="923472"/>
                <a:ext cx="204722" cy="812694"/>
              </a:xfrm>
              <a:custGeom>
                <a:avLst/>
                <a:gdLst/>
                <a:ahLst/>
                <a:cxnLst/>
                <a:rect l="l" t="t" r="r" b="b"/>
                <a:pathLst>
                  <a:path w="1619" h="6427" extrusionOk="0">
                    <a:moveTo>
                      <a:pt x="1619" y="1"/>
                    </a:moveTo>
                    <a:lnTo>
                      <a:pt x="0" y="24"/>
                    </a:lnTo>
                    <a:lnTo>
                      <a:pt x="0" y="6427"/>
                    </a:lnTo>
                    <a:cubicBezTo>
                      <a:pt x="591" y="6427"/>
                      <a:pt x="1170" y="6285"/>
                      <a:pt x="1619" y="6037"/>
                    </a:cubicBezTo>
                    <a:lnTo>
                      <a:pt x="1619" y="1"/>
                    </a:ln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5" name="Google Shape;3365;p39"/>
              <p:cNvSpPr/>
              <p:nvPr/>
            </p:nvSpPr>
            <p:spPr>
              <a:xfrm>
                <a:off x="-2845591" y="772236"/>
                <a:ext cx="629088" cy="330034"/>
              </a:xfrm>
              <a:custGeom>
                <a:avLst/>
                <a:gdLst/>
                <a:ahLst/>
                <a:cxnLst/>
                <a:rect l="l" t="t" r="r" b="b"/>
                <a:pathLst>
                  <a:path w="4975" h="2610" extrusionOk="0">
                    <a:moveTo>
                      <a:pt x="2456" y="0"/>
                    </a:moveTo>
                    <a:cubicBezTo>
                      <a:pt x="1883" y="0"/>
                      <a:pt x="1313" y="125"/>
                      <a:pt x="875" y="381"/>
                    </a:cubicBezTo>
                    <a:cubicBezTo>
                      <a:pt x="1" y="878"/>
                      <a:pt x="1" y="1705"/>
                      <a:pt x="887" y="2224"/>
                    </a:cubicBezTo>
                    <a:cubicBezTo>
                      <a:pt x="1332" y="2480"/>
                      <a:pt x="1915" y="2610"/>
                      <a:pt x="2498" y="2610"/>
                    </a:cubicBezTo>
                    <a:cubicBezTo>
                      <a:pt x="3073" y="2610"/>
                      <a:pt x="3648" y="2483"/>
                      <a:pt x="4088" y="2224"/>
                    </a:cubicBezTo>
                    <a:cubicBezTo>
                      <a:pt x="4974" y="1705"/>
                      <a:pt x="4974" y="889"/>
                      <a:pt x="4076" y="381"/>
                    </a:cubicBezTo>
                    <a:cubicBezTo>
                      <a:pt x="3628" y="131"/>
                      <a:pt x="3041" y="0"/>
                      <a:pt x="2456" y="0"/>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6" name="Google Shape;3366;p39"/>
              <p:cNvSpPr/>
              <p:nvPr/>
            </p:nvSpPr>
            <p:spPr>
              <a:xfrm>
                <a:off x="-2529583" y="927772"/>
                <a:ext cx="204723" cy="812694"/>
              </a:xfrm>
              <a:custGeom>
                <a:avLst/>
                <a:gdLst/>
                <a:ahLst/>
                <a:cxnLst/>
                <a:rect l="l" t="t" r="r" b="b"/>
                <a:pathLst>
                  <a:path w="1619" h="6427" extrusionOk="0">
                    <a:moveTo>
                      <a:pt x="1619" y="1"/>
                    </a:moveTo>
                    <a:lnTo>
                      <a:pt x="0" y="24"/>
                    </a:lnTo>
                    <a:lnTo>
                      <a:pt x="0" y="6427"/>
                    </a:lnTo>
                    <a:cubicBezTo>
                      <a:pt x="591" y="6427"/>
                      <a:pt x="1170" y="6285"/>
                      <a:pt x="1619" y="6037"/>
                    </a:cubicBezTo>
                    <a:lnTo>
                      <a:pt x="1619" y="1"/>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7" name="Google Shape;3367;p39"/>
              <p:cNvSpPr/>
              <p:nvPr/>
            </p:nvSpPr>
            <p:spPr>
              <a:xfrm>
                <a:off x="-2845591" y="772236"/>
                <a:ext cx="629089" cy="330034"/>
              </a:xfrm>
              <a:custGeom>
                <a:avLst/>
                <a:gdLst/>
                <a:ahLst/>
                <a:cxnLst/>
                <a:rect l="l" t="t" r="r" b="b"/>
                <a:pathLst>
                  <a:path w="4975" h="2610" extrusionOk="0">
                    <a:moveTo>
                      <a:pt x="2456" y="0"/>
                    </a:moveTo>
                    <a:cubicBezTo>
                      <a:pt x="1883" y="0"/>
                      <a:pt x="1313" y="125"/>
                      <a:pt x="875" y="381"/>
                    </a:cubicBezTo>
                    <a:cubicBezTo>
                      <a:pt x="1" y="878"/>
                      <a:pt x="1" y="1705"/>
                      <a:pt x="887" y="2224"/>
                    </a:cubicBezTo>
                    <a:cubicBezTo>
                      <a:pt x="1332" y="2480"/>
                      <a:pt x="1915" y="2610"/>
                      <a:pt x="2498" y="2610"/>
                    </a:cubicBezTo>
                    <a:cubicBezTo>
                      <a:pt x="3073" y="2610"/>
                      <a:pt x="3648" y="2483"/>
                      <a:pt x="4088" y="2224"/>
                    </a:cubicBezTo>
                    <a:cubicBezTo>
                      <a:pt x="4974" y="1705"/>
                      <a:pt x="4974" y="889"/>
                      <a:pt x="4076" y="381"/>
                    </a:cubicBezTo>
                    <a:cubicBezTo>
                      <a:pt x="3628" y="131"/>
                      <a:pt x="3041" y="0"/>
                      <a:pt x="2456" y="0"/>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8" name="Google Shape;3368;p39"/>
              <p:cNvSpPr/>
              <p:nvPr/>
            </p:nvSpPr>
            <p:spPr>
              <a:xfrm>
                <a:off x="-2800701" y="767936"/>
                <a:ext cx="539309" cy="284639"/>
              </a:xfrm>
              <a:custGeom>
                <a:avLst/>
                <a:gdLst/>
                <a:ahLst/>
                <a:cxnLst/>
                <a:rect l="l" t="t" r="r" b="b"/>
                <a:pathLst>
                  <a:path w="4265" h="2251" extrusionOk="0">
                    <a:moveTo>
                      <a:pt x="2112" y="1"/>
                    </a:moveTo>
                    <a:cubicBezTo>
                      <a:pt x="1618" y="1"/>
                      <a:pt x="1126" y="110"/>
                      <a:pt x="756" y="333"/>
                    </a:cubicBezTo>
                    <a:cubicBezTo>
                      <a:pt x="0" y="770"/>
                      <a:pt x="0" y="1479"/>
                      <a:pt x="768" y="1928"/>
                    </a:cubicBezTo>
                    <a:cubicBezTo>
                      <a:pt x="1149" y="2142"/>
                      <a:pt x="1652" y="2251"/>
                      <a:pt x="2153" y="2251"/>
                    </a:cubicBezTo>
                    <a:cubicBezTo>
                      <a:pt x="2647" y="2251"/>
                      <a:pt x="3139" y="2145"/>
                      <a:pt x="3509" y="1928"/>
                    </a:cubicBezTo>
                    <a:cubicBezTo>
                      <a:pt x="4265" y="1490"/>
                      <a:pt x="4265" y="770"/>
                      <a:pt x="3497" y="333"/>
                    </a:cubicBezTo>
                    <a:cubicBezTo>
                      <a:pt x="3116" y="113"/>
                      <a:pt x="2613" y="1"/>
                      <a:pt x="2112" y="1"/>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9" name="Google Shape;3369;p39"/>
              <p:cNvSpPr/>
              <p:nvPr/>
            </p:nvSpPr>
            <p:spPr>
              <a:xfrm>
                <a:off x="-2799938" y="772236"/>
                <a:ext cx="539309" cy="284639"/>
              </a:xfrm>
              <a:custGeom>
                <a:avLst/>
                <a:gdLst/>
                <a:ahLst/>
                <a:cxnLst/>
                <a:rect l="l" t="t" r="r" b="b"/>
                <a:pathLst>
                  <a:path w="4265" h="2251" extrusionOk="0">
                    <a:moveTo>
                      <a:pt x="2112" y="1"/>
                    </a:moveTo>
                    <a:cubicBezTo>
                      <a:pt x="1618" y="1"/>
                      <a:pt x="1126" y="110"/>
                      <a:pt x="756" y="333"/>
                    </a:cubicBezTo>
                    <a:cubicBezTo>
                      <a:pt x="0" y="770"/>
                      <a:pt x="0" y="1479"/>
                      <a:pt x="768" y="1928"/>
                    </a:cubicBezTo>
                    <a:cubicBezTo>
                      <a:pt x="1149" y="2142"/>
                      <a:pt x="1652" y="2251"/>
                      <a:pt x="2153" y="2251"/>
                    </a:cubicBezTo>
                    <a:cubicBezTo>
                      <a:pt x="2647" y="2251"/>
                      <a:pt x="3139" y="2145"/>
                      <a:pt x="3509" y="1928"/>
                    </a:cubicBezTo>
                    <a:cubicBezTo>
                      <a:pt x="4265" y="1490"/>
                      <a:pt x="4265" y="770"/>
                      <a:pt x="3497" y="333"/>
                    </a:cubicBezTo>
                    <a:cubicBezTo>
                      <a:pt x="3116" y="113"/>
                      <a:pt x="2613" y="1"/>
                      <a:pt x="2112" y="1"/>
                    </a:cubicBez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0" name="Google Shape;3370;p39"/>
              <p:cNvSpPr/>
              <p:nvPr/>
            </p:nvSpPr>
            <p:spPr>
              <a:xfrm>
                <a:off x="-2730520" y="806251"/>
                <a:ext cx="394524" cy="209275"/>
              </a:xfrm>
              <a:custGeom>
                <a:avLst/>
                <a:gdLst/>
                <a:ahLst/>
                <a:cxnLst/>
                <a:rect l="l" t="t" r="r" b="b"/>
                <a:pathLst>
                  <a:path w="3120" h="1655" extrusionOk="0">
                    <a:moveTo>
                      <a:pt x="1549" y="0"/>
                    </a:moveTo>
                    <a:cubicBezTo>
                      <a:pt x="1220" y="0"/>
                      <a:pt x="892" y="65"/>
                      <a:pt x="627" y="195"/>
                    </a:cubicBezTo>
                    <a:lnTo>
                      <a:pt x="532" y="242"/>
                    </a:lnTo>
                    <a:cubicBezTo>
                      <a:pt x="520" y="254"/>
                      <a:pt x="497" y="278"/>
                      <a:pt x="461" y="290"/>
                    </a:cubicBezTo>
                    <a:cubicBezTo>
                      <a:pt x="0" y="597"/>
                      <a:pt x="0" y="1058"/>
                      <a:pt x="461" y="1365"/>
                    </a:cubicBezTo>
                    <a:lnTo>
                      <a:pt x="556" y="1412"/>
                    </a:lnTo>
                    <a:lnTo>
                      <a:pt x="638" y="1459"/>
                    </a:lnTo>
                    <a:cubicBezTo>
                      <a:pt x="910" y="1589"/>
                      <a:pt x="1244" y="1654"/>
                      <a:pt x="1576" y="1654"/>
                    </a:cubicBezTo>
                    <a:cubicBezTo>
                      <a:pt x="1908" y="1654"/>
                      <a:pt x="2239" y="1589"/>
                      <a:pt x="2505" y="1459"/>
                    </a:cubicBezTo>
                    <a:lnTo>
                      <a:pt x="2588" y="1412"/>
                    </a:lnTo>
                    <a:cubicBezTo>
                      <a:pt x="2623" y="1400"/>
                      <a:pt x="2647" y="1388"/>
                      <a:pt x="2658" y="1365"/>
                    </a:cubicBezTo>
                    <a:cubicBezTo>
                      <a:pt x="3119" y="1058"/>
                      <a:pt x="3119" y="597"/>
                      <a:pt x="2658" y="290"/>
                    </a:cubicBezTo>
                    <a:lnTo>
                      <a:pt x="2576" y="242"/>
                    </a:lnTo>
                    <a:lnTo>
                      <a:pt x="2481" y="195"/>
                    </a:lnTo>
                    <a:cubicBezTo>
                      <a:pt x="2210" y="65"/>
                      <a:pt x="1879" y="0"/>
                      <a:pt x="1549"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1" name="Google Shape;3371;p39"/>
              <p:cNvSpPr/>
              <p:nvPr/>
            </p:nvSpPr>
            <p:spPr>
              <a:xfrm>
                <a:off x="-2669317" y="830909"/>
                <a:ext cx="275029" cy="159959"/>
              </a:xfrm>
              <a:custGeom>
                <a:avLst/>
                <a:gdLst/>
                <a:ahLst/>
                <a:cxnLst/>
                <a:rect l="l" t="t" r="r" b="b"/>
                <a:pathLst>
                  <a:path w="2175" h="1265" extrusionOk="0">
                    <a:moveTo>
                      <a:pt x="154" y="0"/>
                    </a:moveTo>
                    <a:lnTo>
                      <a:pt x="72" y="47"/>
                    </a:lnTo>
                    <a:cubicBezTo>
                      <a:pt x="60" y="59"/>
                      <a:pt x="24" y="83"/>
                      <a:pt x="1" y="95"/>
                    </a:cubicBezTo>
                    <a:lnTo>
                      <a:pt x="922" y="626"/>
                    </a:lnTo>
                    <a:lnTo>
                      <a:pt x="1088" y="733"/>
                    </a:lnTo>
                    <a:lnTo>
                      <a:pt x="2021" y="1264"/>
                    </a:lnTo>
                    <a:lnTo>
                      <a:pt x="2104" y="1217"/>
                    </a:lnTo>
                    <a:cubicBezTo>
                      <a:pt x="2139" y="1205"/>
                      <a:pt x="2163" y="1193"/>
                      <a:pt x="2174" y="1170"/>
                    </a:cubicBezTo>
                    <a:lnTo>
                      <a:pt x="1253" y="638"/>
                    </a:lnTo>
                    <a:lnTo>
                      <a:pt x="1088" y="532"/>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2" name="Google Shape;3372;p39"/>
              <p:cNvSpPr/>
              <p:nvPr/>
            </p:nvSpPr>
            <p:spPr>
              <a:xfrm>
                <a:off x="-2669317" y="832300"/>
                <a:ext cx="278063" cy="158568"/>
              </a:xfrm>
              <a:custGeom>
                <a:avLst/>
                <a:gdLst/>
                <a:ahLst/>
                <a:cxnLst/>
                <a:rect l="l" t="t" r="r" b="b"/>
                <a:pathLst>
                  <a:path w="2199" h="1254" extrusionOk="0">
                    <a:moveTo>
                      <a:pt x="2021" y="1"/>
                    </a:moveTo>
                    <a:lnTo>
                      <a:pt x="1088" y="533"/>
                    </a:lnTo>
                    <a:lnTo>
                      <a:pt x="922" y="627"/>
                    </a:lnTo>
                    <a:lnTo>
                      <a:pt x="1" y="1159"/>
                    </a:lnTo>
                    <a:lnTo>
                      <a:pt x="84" y="1206"/>
                    </a:lnTo>
                    <a:lnTo>
                      <a:pt x="178" y="1253"/>
                    </a:lnTo>
                    <a:lnTo>
                      <a:pt x="1099" y="722"/>
                    </a:lnTo>
                    <a:lnTo>
                      <a:pt x="1265" y="615"/>
                    </a:lnTo>
                    <a:lnTo>
                      <a:pt x="2198" y="84"/>
                    </a:lnTo>
                    <a:lnTo>
                      <a:pt x="2104" y="36"/>
                    </a:lnTo>
                    <a:lnTo>
                      <a:pt x="202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373" name="Google Shape;3373;p39"/>
            <p:cNvGrpSpPr/>
            <p:nvPr/>
          </p:nvGrpSpPr>
          <p:grpSpPr>
            <a:xfrm>
              <a:off x="1029975" y="1206077"/>
              <a:ext cx="364099" cy="822618"/>
              <a:chOff x="-4142100" y="577427"/>
              <a:chExt cx="364099" cy="822618"/>
            </a:xfrm>
          </p:grpSpPr>
          <p:sp>
            <p:nvSpPr>
              <p:cNvPr id="3374" name="Google Shape;3374;p39"/>
              <p:cNvSpPr/>
              <p:nvPr/>
            </p:nvSpPr>
            <p:spPr>
              <a:xfrm>
                <a:off x="-4015954" y="1244078"/>
                <a:ext cx="10906" cy="155966"/>
              </a:xfrm>
              <a:custGeom>
                <a:avLst/>
                <a:gdLst/>
                <a:ahLst/>
                <a:cxnLst/>
                <a:rect l="l" t="t" r="r" b="b"/>
                <a:pathLst>
                  <a:path w="143" h="2045" extrusionOk="0">
                    <a:moveTo>
                      <a:pt x="1" y="1"/>
                    </a:moveTo>
                    <a:lnTo>
                      <a:pt x="24" y="1974"/>
                    </a:lnTo>
                    <a:lnTo>
                      <a:pt x="143" y="2045"/>
                    </a:lnTo>
                    <a:lnTo>
                      <a:pt x="143" y="8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5" name="Google Shape;3375;p39"/>
              <p:cNvSpPr/>
              <p:nvPr/>
            </p:nvSpPr>
            <p:spPr>
              <a:xfrm>
                <a:off x="-4000624" y="1210749"/>
                <a:ext cx="9076" cy="31651"/>
              </a:xfrm>
              <a:custGeom>
                <a:avLst/>
                <a:gdLst/>
                <a:ahLst/>
                <a:cxnLst/>
                <a:rect l="l" t="t" r="r" b="b"/>
                <a:pathLst>
                  <a:path w="119" h="415" extrusionOk="0">
                    <a:moveTo>
                      <a:pt x="1" y="1"/>
                    </a:moveTo>
                    <a:lnTo>
                      <a:pt x="1" y="343"/>
                    </a:lnTo>
                    <a:lnTo>
                      <a:pt x="119" y="414"/>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6" name="Google Shape;3376;p39"/>
              <p:cNvSpPr/>
              <p:nvPr/>
            </p:nvSpPr>
            <p:spPr>
              <a:xfrm>
                <a:off x="-4015954" y="1219825"/>
                <a:ext cx="10906" cy="30659"/>
              </a:xfrm>
              <a:custGeom>
                <a:avLst/>
                <a:gdLst/>
                <a:ahLst/>
                <a:cxnLst/>
                <a:rect l="l" t="t" r="r" b="b"/>
                <a:pathLst>
                  <a:path w="143" h="402" extrusionOk="0">
                    <a:moveTo>
                      <a:pt x="1" y="0"/>
                    </a:moveTo>
                    <a:lnTo>
                      <a:pt x="1" y="319"/>
                    </a:lnTo>
                    <a:lnTo>
                      <a:pt x="143" y="402"/>
                    </a:lnTo>
                    <a:lnTo>
                      <a:pt x="143"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7" name="Google Shape;3377;p39"/>
              <p:cNvSpPr/>
              <p:nvPr/>
            </p:nvSpPr>
            <p:spPr>
              <a:xfrm>
                <a:off x="-4005124" y="1216164"/>
                <a:ext cx="14491" cy="183880"/>
              </a:xfrm>
              <a:custGeom>
                <a:avLst/>
                <a:gdLst/>
                <a:ahLst/>
                <a:cxnLst/>
                <a:rect l="l" t="t" r="r" b="b"/>
                <a:pathLst>
                  <a:path w="190" h="2411" extrusionOk="0">
                    <a:moveTo>
                      <a:pt x="178" y="1"/>
                    </a:moveTo>
                    <a:lnTo>
                      <a:pt x="1" y="119"/>
                    </a:lnTo>
                    <a:lnTo>
                      <a:pt x="1" y="450"/>
                    </a:lnTo>
                    <a:lnTo>
                      <a:pt x="1" y="2411"/>
                    </a:lnTo>
                    <a:lnTo>
                      <a:pt x="190" y="2304"/>
                    </a:lnTo>
                    <a:lnTo>
                      <a:pt x="178" y="343"/>
                    </a:lnTo>
                    <a:lnTo>
                      <a:pt x="178"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8" name="Google Shape;3378;p39"/>
              <p:cNvSpPr/>
              <p:nvPr/>
            </p:nvSpPr>
            <p:spPr>
              <a:xfrm>
                <a:off x="-4015954" y="1210749"/>
                <a:ext cx="24405" cy="14491"/>
              </a:xfrm>
              <a:custGeom>
                <a:avLst/>
                <a:gdLst/>
                <a:ahLst/>
                <a:cxnLst/>
                <a:rect l="l" t="t" r="r" b="b"/>
                <a:pathLst>
                  <a:path w="320" h="190" extrusionOk="0">
                    <a:moveTo>
                      <a:pt x="202" y="1"/>
                    </a:moveTo>
                    <a:lnTo>
                      <a:pt x="1" y="119"/>
                    </a:lnTo>
                    <a:lnTo>
                      <a:pt x="143" y="190"/>
                    </a:lnTo>
                    <a:lnTo>
                      <a:pt x="320" y="72"/>
                    </a:lnTo>
                    <a:lnTo>
                      <a:pt x="202" y="1"/>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9" name="Google Shape;3379;p39"/>
              <p:cNvSpPr/>
              <p:nvPr/>
            </p:nvSpPr>
            <p:spPr>
              <a:xfrm>
                <a:off x="-4030369" y="1054936"/>
                <a:ext cx="53234" cy="30659"/>
              </a:xfrm>
              <a:custGeom>
                <a:avLst/>
                <a:gdLst/>
                <a:ahLst/>
                <a:cxnLst/>
                <a:rect l="l" t="t" r="r" b="b"/>
                <a:pathLst>
                  <a:path w="698" h="402" extrusionOk="0">
                    <a:moveTo>
                      <a:pt x="568" y="0"/>
                    </a:moveTo>
                    <a:lnTo>
                      <a:pt x="1" y="331"/>
                    </a:lnTo>
                    <a:lnTo>
                      <a:pt x="119" y="402"/>
                    </a:lnTo>
                    <a:lnTo>
                      <a:pt x="698" y="83"/>
                    </a:lnTo>
                    <a:lnTo>
                      <a:pt x="568" y="0"/>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0" name="Google Shape;3380;p39"/>
              <p:cNvSpPr/>
              <p:nvPr/>
            </p:nvSpPr>
            <p:spPr>
              <a:xfrm>
                <a:off x="-4030369" y="1080104"/>
                <a:ext cx="9991" cy="168626"/>
              </a:xfrm>
              <a:custGeom>
                <a:avLst/>
                <a:gdLst/>
                <a:ahLst/>
                <a:cxnLst/>
                <a:rect l="l" t="t" r="r" b="b"/>
                <a:pathLst>
                  <a:path w="131" h="2211" extrusionOk="0">
                    <a:moveTo>
                      <a:pt x="1" y="1"/>
                    </a:moveTo>
                    <a:lnTo>
                      <a:pt x="1" y="2139"/>
                    </a:lnTo>
                    <a:lnTo>
                      <a:pt x="131" y="2210"/>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1" name="Google Shape;3381;p39"/>
              <p:cNvSpPr/>
              <p:nvPr/>
            </p:nvSpPr>
            <p:spPr>
              <a:xfrm>
                <a:off x="-4021369" y="1061189"/>
                <a:ext cx="44235" cy="189295"/>
              </a:xfrm>
              <a:custGeom>
                <a:avLst/>
                <a:gdLst/>
                <a:ahLst/>
                <a:cxnLst/>
                <a:rect l="l" t="t" r="r" b="b"/>
                <a:pathLst>
                  <a:path w="580" h="2482" extrusionOk="0">
                    <a:moveTo>
                      <a:pt x="580" y="1"/>
                    </a:moveTo>
                    <a:lnTo>
                      <a:pt x="1" y="320"/>
                    </a:lnTo>
                    <a:lnTo>
                      <a:pt x="13" y="2458"/>
                    </a:lnTo>
                    <a:lnTo>
                      <a:pt x="214" y="2482"/>
                    </a:lnTo>
                    <a:lnTo>
                      <a:pt x="214" y="2151"/>
                    </a:lnTo>
                    <a:lnTo>
                      <a:pt x="391" y="2033"/>
                    </a:lnTo>
                    <a:lnTo>
                      <a:pt x="391" y="2375"/>
                    </a:lnTo>
                    <a:lnTo>
                      <a:pt x="580" y="2139"/>
                    </a:lnTo>
                    <a:lnTo>
                      <a:pt x="580"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2" name="Google Shape;3382;p39"/>
              <p:cNvSpPr/>
              <p:nvPr/>
            </p:nvSpPr>
            <p:spPr>
              <a:xfrm>
                <a:off x="-3915053" y="1187335"/>
                <a:ext cx="9991" cy="155051"/>
              </a:xfrm>
              <a:custGeom>
                <a:avLst/>
                <a:gdLst/>
                <a:ahLst/>
                <a:cxnLst/>
                <a:rect l="l" t="t" r="r" b="b"/>
                <a:pathLst>
                  <a:path w="131" h="2033" extrusionOk="0">
                    <a:moveTo>
                      <a:pt x="1" y="1"/>
                    </a:moveTo>
                    <a:lnTo>
                      <a:pt x="1" y="1962"/>
                    </a:lnTo>
                    <a:lnTo>
                      <a:pt x="131" y="2033"/>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3" name="Google Shape;3383;p39"/>
              <p:cNvSpPr/>
              <p:nvPr/>
            </p:nvSpPr>
            <p:spPr>
              <a:xfrm>
                <a:off x="-3901477" y="1153091"/>
                <a:ext cx="9991" cy="30736"/>
              </a:xfrm>
              <a:custGeom>
                <a:avLst/>
                <a:gdLst/>
                <a:ahLst/>
                <a:cxnLst/>
                <a:rect l="l" t="t" r="r" b="b"/>
                <a:pathLst>
                  <a:path w="131" h="403" extrusionOk="0">
                    <a:moveTo>
                      <a:pt x="0" y="1"/>
                    </a:moveTo>
                    <a:lnTo>
                      <a:pt x="0" y="332"/>
                    </a:lnTo>
                    <a:lnTo>
                      <a:pt x="130" y="402"/>
                    </a:lnTo>
                    <a:lnTo>
                      <a:pt x="130" y="72"/>
                    </a:lnTo>
                    <a:lnTo>
                      <a:pt x="0"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4" name="Google Shape;3384;p39"/>
              <p:cNvSpPr/>
              <p:nvPr/>
            </p:nvSpPr>
            <p:spPr>
              <a:xfrm>
                <a:off x="-3915053" y="1161252"/>
                <a:ext cx="9152" cy="31575"/>
              </a:xfrm>
              <a:custGeom>
                <a:avLst/>
                <a:gdLst/>
                <a:ahLst/>
                <a:cxnLst/>
                <a:rect l="l" t="t" r="r" b="b"/>
                <a:pathLst>
                  <a:path w="120" h="414" extrusionOk="0">
                    <a:moveTo>
                      <a:pt x="1" y="0"/>
                    </a:moveTo>
                    <a:lnTo>
                      <a:pt x="1" y="343"/>
                    </a:lnTo>
                    <a:lnTo>
                      <a:pt x="119" y="414"/>
                    </a:lnTo>
                    <a:lnTo>
                      <a:pt x="119"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5" name="Google Shape;3385;p39"/>
              <p:cNvSpPr/>
              <p:nvPr/>
            </p:nvSpPr>
            <p:spPr>
              <a:xfrm>
                <a:off x="-3905977" y="1158506"/>
                <a:ext cx="14491" cy="183880"/>
              </a:xfrm>
              <a:custGeom>
                <a:avLst/>
                <a:gdLst/>
                <a:ahLst/>
                <a:cxnLst/>
                <a:rect l="l" t="t" r="r" b="b"/>
                <a:pathLst>
                  <a:path w="190" h="2411" extrusionOk="0">
                    <a:moveTo>
                      <a:pt x="189" y="1"/>
                    </a:moveTo>
                    <a:lnTo>
                      <a:pt x="0" y="107"/>
                    </a:lnTo>
                    <a:lnTo>
                      <a:pt x="0" y="450"/>
                    </a:lnTo>
                    <a:lnTo>
                      <a:pt x="12" y="2411"/>
                    </a:lnTo>
                    <a:lnTo>
                      <a:pt x="189" y="2292"/>
                    </a:lnTo>
                    <a:lnTo>
                      <a:pt x="189" y="331"/>
                    </a:lnTo>
                    <a:lnTo>
                      <a:pt x="18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6" name="Google Shape;3386;p39"/>
              <p:cNvSpPr/>
              <p:nvPr/>
            </p:nvSpPr>
            <p:spPr>
              <a:xfrm>
                <a:off x="-3915053" y="1153091"/>
                <a:ext cx="23566" cy="13652"/>
              </a:xfrm>
              <a:custGeom>
                <a:avLst/>
                <a:gdLst/>
                <a:ahLst/>
                <a:cxnLst/>
                <a:rect l="l" t="t" r="r" b="b"/>
                <a:pathLst>
                  <a:path w="309" h="179" extrusionOk="0">
                    <a:moveTo>
                      <a:pt x="178" y="1"/>
                    </a:moveTo>
                    <a:lnTo>
                      <a:pt x="1" y="107"/>
                    </a:lnTo>
                    <a:lnTo>
                      <a:pt x="119" y="178"/>
                    </a:lnTo>
                    <a:lnTo>
                      <a:pt x="308" y="72"/>
                    </a:lnTo>
                    <a:lnTo>
                      <a:pt x="178" y="1"/>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7" name="Google Shape;3387;p39"/>
              <p:cNvSpPr/>
              <p:nvPr/>
            </p:nvSpPr>
            <p:spPr>
              <a:xfrm>
                <a:off x="-3931221" y="998117"/>
                <a:ext cx="53234" cy="29820"/>
              </a:xfrm>
              <a:custGeom>
                <a:avLst/>
                <a:gdLst/>
                <a:ahLst/>
                <a:cxnLst/>
                <a:rect l="l" t="t" r="r" b="b"/>
                <a:pathLst>
                  <a:path w="698" h="391" extrusionOk="0">
                    <a:moveTo>
                      <a:pt x="567" y="1"/>
                    </a:moveTo>
                    <a:lnTo>
                      <a:pt x="0" y="320"/>
                    </a:lnTo>
                    <a:lnTo>
                      <a:pt x="130" y="391"/>
                    </a:lnTo>
                    <a:lnTo>
                      <a:pt x="697" y="72"/>
                    </a:lnTo>
                    <a:lnTo>
                      <a:pt x="567"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8" name="Google Shape;3388;p39"/>
              <p:cNvSpPr/>
              <p:nvPr/>
            </p:nvSpPr>
            <p:spPr>
              <a:xfrm>
                <a:off x="-3931221" y="1022446"/>
                <a:ext cx="9991" cy="167711"/>
              </a:xfrm>
              <a:custGeom>
                <a:avLst/>
                <a:gdLst/>
                <a:ahLst/>
                <a:cxnLst/>
                <a:rect l="l" t="t" r="r" b="b"/>
                <a:pathLst>
                  <a:path w="131" h="2199" extrusionOk="0">
                    <a:moveTo>
                      <a:pt x="0" y="1"/>
                    </a:moveTo>
                    <a:lnTo>
                      <a:pt x="12" y="2127"/>
                    </a:lnTo>
                    <a:lnTo>
                      <a:pt x="130" y="2198"/>
                    </a:lnTo>
                    <a:lnTo>
                      <a:pt x="130" y="72"/>
                    </a:lnTo>
                    <a:lnTo>
                      <a:pt x="0"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9" name="Google Shape;3389;p39"/>
              <p:cNvSpPr/>
              <p:nvPr/>
            </p:nvSpPr>
            <p:spPr>
              <a:xfrm>
                <a:off x="-3921307" y="1003532"/>
                <a:ext cx="44235" cy="189295"/>
              </a:xfrm>
              <a:custGeom>
                <a:avLst/>
                <a:gdLst/>
                <a:ahLst/>
                <a:cxnLst/>
                <a:rect l="l" t="t" r="r" b="b"/>
                <a:pathLst>
                  <a:path w="580" h="2482" extrusionOk="0">
                    <a:moveTo>
                      <a:pt x="567" y="1"/>
                    </a:moveTo>
                    <a:lnTo>
                      <a:pt x="0" y="320"/>
                    </a:lnTo>
                    <a:lnTo>
                      <a:pt x="0" y="2446"/>
                    </a:lnTo>
                    <a:lnTo>
                      <a:pt x="201" y="2482"/>
                    </a:lnTo>
                    <a:lnTo>
                      <a:pt x="201" y="2139"/>
                    </a:lnTo>
                    <a:lnTo>
                      <a:pt x="390" y="2033"/>
                    </a:lnTo>
                    <a:lnTo>
                      <a:pt x="390" y="2363"/>
                    </a:lnTo>
                    <a:lnTo>
                      <a:pt x="579" y="2127"/>
                    </a:lnTo>
                    <a:lnTo>
                      <a:pt x="567"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0" name="Google Shape;3390;p39"/>
              <p:cNvSpPr/>
              <p:nvPr/>
            </p:nvSpPr>
            <p:spPr>
              <a:xfrm>
                <a:off x="-3828566" y="1135092"/>
                <a:ext cx="10906" cy="156881"/>
              </a:xfrm>
              <a:custGeom>
                <a:avLst/>
                <a:gdLst/>
                <a:ahLst/>
                <a:cxnLst/>
                <a:rect l="l" t="t" r="r" b="b"/>
                <a:pathLst>
                  <a:path w="143" h="2057" extrusionOk="0">
                    <a:moveTo>
                      <a:pt x="1" y="1"/>
                    </a:moveTo>
                    <a:lnTo>
                      <a:pt x="13" y="1985"/>
                    </a:lnTo>
                    <a:lnTo>
                      <a:pt x="143" y="2056"/>
                    </a:lnTo>
                    <a:lnTo>
                      <a:pt x="131" y="71"/>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1" name="Google Shape;3391;p39"/>
              <p:cNvSpPr/>
              <p:nvPr/>
            </p:nvSpPr>
            <p:spPr>
              <a:xfrm>
                <a:off x="-3814151" y="1102679"/>
                <a:ext cx="9152" cy="30659"/>
              </a:xfrm>
              <a:custGeom>
                <a:avLst/>
                <a:gdLst/>
                <a:ahLst/>
                <a:cxnLst/>
                <a:rect l="l" t="t" r="r" b="b"/>
                <a:pathLst>
                  <a:path w="120" h="402" extrusionOk="0">
                    <a:moveTo>
                      <a:pt x="1" y="0"/>
                    </a:moveTo>
                    <a:lnTo>
                      <a:pt x="1" y="319"/>
                    </a:lnTo>
                    <a:lnTo>
                      <a:pt x="119" y="402"/>
                    </a:lnTo>
                    <a:lnTo>
                      <a:pt x="119"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2" name="Google Shape;3392;p39"/>
              <p:cNvSpPr/>
              <p:nvPr/>
            </p:nvSpPr>
            <p:spPr>
              <a:xfrm>
                <a:off x="-3828566" y="1110763"/>
                <a:ext cx="9991" cy="29820"/>
              </a:xfrm>
              <a:custGeom>
                <a:avLst/>
                <a:gdLst/>
                <a:ahLst/>
                <a:cxnLst/>
                <a:rect l="l" t="t" r="r" b="b"/>
                <a:pathLst>
                  <a:path w="131" h="391" extrusionOk="0">
                    <a:moveTo>
                      <a:pt x="1" y="1"/>
                    </a:moveTo>
                    <a:lnTo>
                      <a:pt x="1" y="320"/>
                    </a:lnTo>
                    <a:lnTo>
                      <a:pt x="131" y="390"/>
                    </a:lnTo>
                    <a:lnTo>
                      <a:pt x="131"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3" name="Google Shape;3393;p39"/>
              <p:cNvSpPr/>
              <p:nvPr/>
            </p:nvSpPr>
            <p:spPr>
              <a:xfrm>
                <a:off x="-3818651" y="1108094"/>
                <a:ext cx="14491" cy="183880"/>
              </a:xfrm>
              <a:custGeom>
                <a:avLst/>
                <a:gdLst/>
                <a:ahLst/>
                <a:cxnLst/>
                <a:rect l="l" t="t" r="r" b="b"/>
                <a:pathLst>
                  <a:path w="190" h="2411" extrusionOk="0">
                    <a:moveTo>
                      <a:pt x="178" y="0"/>
                    </a:moveTo>
                    <a:lnTo>
                      <a:pt x="1" y="107"/>
                    </a:lnTo>
                    <a:lnTo>
                      <a:pt x="1" y="425"/>
                    </a:lnTo>
                    <a:lnTo>
                      <a:pt x="13" y="2410"/>
                    </a:lnTo>
                    <a:lnTo>
                      <a:pt x="190" y="2292"/>
                    </a:lnTo>
                    <a:lnTo>
                      <a:pt x="178" y="331"/>
                    </a:lnTo>
                    <a:lnTo>
                      <a:pt x="178"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4" name="Google Shape;3394;p39"/>
              <p:cNvSpPr/>
              <p:nvPr/>
            </p:nvSpPr>
            <p:spPr>
              <a:xfrm>
                <a:off x="-3828566" y="1102679"/>
                <a:ext cx="23566" cy="13576"/>
              </a:xfrm>
              <a:custGeom>
                <a:avLst/>
                <a:gdLst/>
                <a:ahLst/>
                <a:cxnLst/>
                <a:rect l="l" t="t" r="r" b="b"/>
                <a:pathLst>
                  <a:path w="309" h="178" extrusionOk="0">
                    <a:moveTo>
                      <a:pt x="190" y="0"/>
                    </a:moveTo>
                    <a:lnTo>
                      <a:pt x="1" y="107"/>
                    </a:lnTo>
                    <a:lnTo>
                      <a:pt x="131" y="178"/>
                    </a:lnTo>
                    <a:lnTo>
                      <a:pt x="308" y="71"/>
                    </a:lnTo>
                    <a:lnTo>
                      <a:pt x="190"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5" name="Google Shape;3395;p39"/>
              <p:cNvSpPr/>
              <p:nvPr/>
            </p:nvSpPr>
            <p:spPr>
              <a:xfrm>
                <a:off x="-3842980" y="946789"/>
                <a:ext cx="52395" cy="30736"/>
              </a:xfrm>
              <a:custGeom>
                <a:avLst/>
                <a:gdLst/>
                <a:ahLst/>
                <a:cxnLst/>
                <a:rect l="l" t="t" r="r" b="b"/>
                <a:pathLst>
                  <a:path w="687" h="403" extrusionOk="0">
                    <a:moveTo>
                      <a:pt x="556" y="1"/>
                    </a:moveTo>
                    <a:lnTo>
                      <a:pt x="1" y="331"/>
                    </a:lnTo>
                    <a:lnTo>
                      <a:pt x="131" y="402"/>
                    </a:lnTo>
                    <a:lnTo>
                      <a:pt x="686" y="83"/>
                    </a:lnTo>
                    <a:lnTo>
                      <a:pt x="556"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6" name="Google Shape;3396;p39"/>
              <p:cNvSpPr/>
              <p:nvPr/>
            </p:nvSpPr>
            <p:spPr>
              <a:xfrm>
                <a:off x="-3842980" y="972033"/>
                <a:ext cx="9991" cy="167635"/>
              </a:xfrm>
              <a:custGeom>
                <a:avLst/>
                <a:gdLst/>
                <a:ahLst/>
                <a:cxnLst/>
                <a:rect l="l" t="t" r="r" b="b"/>
                <a:pathLst>
                  <a:path w="131" h="2198" extrusionOk="0">
                    <a:moveTo>
                      <a:pt x="1" y="0"/>
                    </a:moveTo>
                    <a:lnTo>
                      <a:pt x="1" y="2127"/>
                    </a:lnTo>
                    <a:lnTo>
                      <a:pt x="131" y="2198"/>
                    </a:lnTo>
                    <a:lnTo>
                      <a:pt x="131"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7" name="Google Shape;3397;p39"/>
              <p:cNvSpPr/>
              <p:nvPr/>
            </p:nvSpPr>
            <p:spPr>
              <a:xfrm>
                <a:off x="-3833066" y="953119"/>
                <a:ext cx="42481" cy="187464"/>
              </a:xfrm>
              <a:custGeom>
                <a:avLst/>
                <a:gdLst/>
                <a:ahLst/>
                <a:cxnLst/>
                <a:rect l="l" t="t" r="r" b="b"/>
                <a:pathLst>
                  <a:path w="557" h="2458" extrusionOk="0">
                    <a:moveTo>
                      <a:pt x="556" y="0"/>
                    </a:moveTo>
                    <a:lnTo>
                      <a:pt x="1" y="319"/>
                    </a:lnTo>
                    <a:lnTo>
                      <a:pt x="1" y="2446"/>
                    </a:lnTo>
                    <a:lnTo>
                      <a:pt x="190" y="2457"/>
                    </a:lnTo>
                    <a:lnTo>
                      <a:pt x="190" y="2139"/>
                    </a:lnTo>
                    <a:lnTo>
                      <a:pt x="367" y="2032"/>
                    </a:lnTo>
                    <a:lnTo>
                      <a:pt x="367" y="2363"/>
                    </a:lnTo>
                    <a:lnTo>
                      <a:pt x="556" y="2127"/>
                    </a:lnTo>
                    <a:lnTo>
                      <a:pt x="556"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8" name="Google Shape;3398;p39"/>
              <p:cNvSpPr/>
              <p:nvPr/>
            </p:nvSpPr>
            <p:spPr>
              <a:xfrm>
                <a:off x="-4142100" y="829642"/>
                <a:ext cx="85724" cy="368598"/>
              </a:xfrm>
              <a:custGeom>
                <a:avLst/>
                <a:gdLst/>
                <a:ahLst/>
                <a:cxnLst/>
                <a:rect l="l" t="t" r="r" b="b"/>
                <a:pathLst>
                  <a:path w="1124" h="4833" extrusionOk="0">
                    <a:moveTo>
                      <a:pt x="1" y="1"/>
                    </a:moveTo>
                    <a:lnTo>
                      <a:pt x="25" y="4183"/>
                    </a:lnTo>
                    <a:lnTo>
                      <a:pt x="1123" y="4833"/>
                    </a:lnTo>
                    <a:lnTo>
                      <a:pt x="1111" y="639"/>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9" name="Google Shape;3399;p39"/>
              <p:cNvSpPr/>
              <p:nvPr/>
            </p:nvSpPr>
            <p:spPr>
              <a:xfrm>
                <a:off x="-4110525" y="847718"/>
                <a:ext cx="16321" cy="328024"/>
              </a:xfrm>
              <a:custGeom>
                <a:avLst/>
                <a:gdLst/>
                <a:ahLst/>
                <a:cxnLst/>
                <a:rect l="l" t="t" r="r" b="b"/>
                <a:pathLst>
                  <a:path w="214" h="4301" extrusionOk="0">
                    <a:moveTo>
                      <a:pt x="0" y="0"/>
                    </a:moveTo>
                    <a:lnTo>
                      <a:pt x="0" y="4182"/>
                    </a:lnTo>
                    <a:lnTo>
                      <a:pt x="213" y="4300"/>
                    </a:lnTo>
                    <a:lnTo>
                      <a:pt x="213" y="118"/>
                    </a:lnTo>
                    <a:lnTo>
                      <a:pt x="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0" name="Google Shape;3400;p39"/>
              <p:cNvSpPr/>
              <p:nvPr/>
            </p:nvSpPr>
            <p:spPr>
              <a:xfrm>
                <a:off x="-4142100" y="669329"/>
                <a:ext cx="363183" cy="209048"/>
              </a:xfrm>
              <a:custGeom>
                <a:avLst/>
                <a:gdLst/>
                <a:ahLst/>
                <a:cxnLst/>
                <a:rect l="l" t="t" r="r" b="b"/>
                <a:pathLst>
                  <a:path w="4762" h="2741" extrusionOk="0">
                    <a:moveTo>
                      <a:pt x="3651" y="0"/>
                    </a:moveTo>
                    <a:lnTo>
                      <a:pt x="1" y="2103"/>
                    </a:lnTo>
                    <a:lnTo>
                      <a:pt x="1111" y="2741"/>
                    </a:lnTo>
                    <a:lnTo>
                      <a:pt x="4762" y="650"/>
                    </a:lnTo>
                    <a:lnTo>
                      <a:pt x="365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1" name="Google Shape;3401;p39"/>
              <p:cNvSpPr/>
              <p:nvPr/>
            </p:nvSpPr>
            <p:spPr>
              <a:xfrm>
                <a:off x="-4110525" y="688243"/>
                <a:ext cx="294696" cy="168550"/>
              </a:xfrm>
              <a:custGeom>
                <a:avLst/>
                <a:gdLst/>
                <a:ahLst/>
                <a:cxnLst/>
                <a:rect l="l" t="t" r="r" b="b"/>
                <a:pathLst>
                  <a:path w="3864" h="2210" extrusionOk="0">
                    <a:moveTo>
                      <a:pt x="3651" y="0"/>
                    </a:moveTo>
                    <a:lnTo>
                      <a:pt x="0" y="2091"/>
                    </a:lnTo>
                    <a:lnTo>
                      <a:pt x="213" y="2209"/>
                    </a:lnTo>
                    <a:lnTo>
                      <a:pt x="3863" y="107"/>
                    </a:lnTo>
                    <a:lnTo>
                      <a:pt x="3651"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2" name="Google Shape;3402;p39"/>
              <p:cNvSpPr/>
              <p:nvPr/>
            </p:nvSpPr>
            <p:spPr>
              <a:xfrm>
                <a:off x="-4057367" y="718826"/>
                <a:ext cx="279366" cy="479414"/>
              </a:xfrm>
              <a:custGeom>
                <a:avLst/>
                <a:gdLst/>
                <a:ahLst/>
                <a:cxnLst/>
                <a:rect l="l" t="t" r="r" b="b"/>
                <a:pathLst>
                  <a:path w="3663" h="6286" extrusionOk="0">
                    <a:moveTo>
                      <a:pt x="3651" y="1"/>
                    </a:moveTo>
                    <a:lnTo>
                      <a:pt x="0" y="2092"/>
                    </a:lnTo>
                    <a:lnTo>
                      <a:pt x="12" y="6286"/>
                    </a:lnTo>
                    <a:lnTo>
                      <a:pt x="3663" y="4171"/>
                    </a:lnTo>
                    <a:lnTo>
                      <a:pt x="365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3" name="Google Shape;3403;p39"/>
              <p:cNvSpPr/>
              <p:nvPr/>
            </p:nvSpPr>
            <p:spPr>
              <a:xfrm>
                <a:off x="-4049283" y="716157"/>
                <a:ext cx="59565" cy="18990"/>
              </a:xfrm>
              <a:custGeom>
                <a:avLst/>
                <a:gdLst/>
                <a:ahLst/>
                <a:cxnLst/>
                <a:rect l="l" t="t" r="r" b="b"/>
                <a:pathLst>
                  <a:path w="781" h="249" extrusionOk="0">
                    <a:moveTo>
                      <a:pt x="615" y="0"/>
                    </a:moveTo>
                    <a:cubicBezTo>
                      <a:pt x="450" y="95"/>
                      <a:pt x="290" y="142"/>
                      <a:pt x="163" y="142"/>
                    </a:cubicBezTo>
                    <a:cubicBezTo>
                      <a:pt x="99" y="142"/>
                      <a:pt x="44" y="130"/>
                      <a:pt x="1" y="107"/>
                    </a:cubicBezTo>
                    <a:lnTo>
                      <a:pt x="1" y="107"/>
                    </a:lnTo>
                    <a:lnTo>
                      <a:pt x="166" y="213"/>
                    </a:lnTo>
                    <a:cubicBezTo>
                      <a:pt x="209" y="237"/>
                      <a:pt x="263" y="249"/>
                      <a:pt x="325" y="249"/>
                    </a:cubicBezTo>
                    <a:cubicBezTo>
                      <a:pt x="450" y="249"/>
                      <a:pt x="607" y="201"/>
                      <a:pt x="780" y="107"/>
                    </a:cubicBezTo>
                    <a:lnTo>
                      <a:pt x="615" y="0"/>
                    </a:lnTo>
                    <a:close/>
                  </a:path>
                </a:pathLst>
              </a:custGeom>
              <a:solidFill>
                <a:srgbClr val="CDCDCD"/>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4" name="Google Shape;3404;p39"/>
              <p:cNvSpPr/>
              <p:nvPr/>
            </p:nvSpPr>
            <p:spPr>
              <a:xfrm>
                <a:off x="-4049283" y="623340"/>
                <a:ext cx="116308" cy="110664"/>
              </a:xfrm>
              <a:custGeom>
                <a:avLst/>
                <a:gdLst/>
                <a:ahLst/>
                <a:cxnLst/>
                <a:rect l="l" t="t" r="r" b="b"/>
                <a:pathLst>
                  <a:path w="1525" h="1451" extrusionOk="0">
                    <a:moveTo>
                      <a:pt x="1241" y="1"/>
                    </a:moveTo>
                    <a:lnTo>
                      <a:pt x="1241" y="1"/>
                    </a:lnTo>
                    <a:cubicBezTo>
                      <a:pt x="1312" y="48"/>
                      <a:pt x="1359" y="119"/>
                      <a:pt x="1359" y="225"/>
                    </a:cubicBezTo>
                    <a:cubicBezTo>
                      <a:pt x="1359" y="520"/>
                      <a:pt x="1028" y="969"/>
                      <a:pt x="615" y="1206"/>
                    </a:cubicBezTo>
                    <a:cubicBezTo>
                      <a:pt x="442" y="1300"/>
                      <a:pt x="284" y="1347"/>
                      <a:pt x="160" y="1347"/>
                    </a:cubicBezTo>
                    <a:cubicBezTo>
                      <a:pt x="98" y="1347"/>
                      <a:pt x="44" y="1336"/>
                      <a:pt x="1" y="1312"/>
                    </a:cubicBezTo>
                    <a:lnTo>
                      <a:pt x="1" y="1312"/>
                    </a:lnTo>
                    <a:lnTo>
                      <a:pt x="166" y="1406"/>
                    </a:lnTo>
                    <a:cubicBezTo>
                      <a:pt x="212" y="1436"/>
                      <a:pt x="272" y="1450"/>
                      <a:pt x="341" y="1450"/>
                    </a:cubicBezTo>
                    <a:cubicBezTo>
                      <a:pt x="466" y="1450"/>
                      <a:pt x="621" y="1403"/>
                      <a:pt x="780" y="1312"/>
                    </a:cubicBezTo>
                    <a:cubicBezTo>
                      <a:pt x="1194" y="1064"/>
                      <a:pt x="1525" y="639"/>
                      <a:pt x="1525" y="331"/>
                    </a:cubicBezTo>
                    <a:cubicBezTo>
                      <a:pt x="1525" y="225"/>
                      <a:pt x="1477" y="154"/>
                      <a:pt x="1407" y="107"/>
                    </a:cubicBezTo>
                    <a:lnTo>
                      <a:pt x="124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5" name="Google Shape;3405;p39"/>
              <p:cNvSpPr/>
              <p:nvPr/>
            </p:nvSpPr>
            <p:spPr>
              <a:xfrm>
                <a:off x="-4142100" y="577427"/>
                <a:ext cx="152381" cy="169465"/>
              </a:xfrm>
              <a:custGeom>
                <a:avLst/>
                <a:gdLst/>
                <a:ahLst/>
                <a:cxnLst/>
                <a:rect l="l" t="t" r="r" b="b"/>
                <a:pathLst>
                  <a:path w="1998" h="2222" extrusionOk="0">
                    <a:moveTo>
                      <a:pt x="1832" y="0"/>
                    </a:moveTo>
                    <a:lnTo>
                      <a:pt x="1" y="2127"/>
                    </a:lnTo>
                    <a:lnTo>
                      <a:pt x="178" y="2221"/>
                    </a:lnTo>
                    <a:lnTo>
                      <a:pt x="1997" y="95"/>
                    </a:lnTo>
                    <a:lnTo>
                      <a:pt x="1832"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6" name="Google Shape;3406;p39"/>
              <p:cNvSpPr/>
              <p:nvPr/>
            </p:nvSpPr>
            <p:spPr>
              <a:xfrm>
                <a:off x="-4142100" y="739571"/>
                <a:ext cx="13652" cy="98308"/>
              </a:xfrm>
              <a:custGeom>
                <a:avLst/>
                <a:gdLst/>
                <a:ahLst/>
                <a:cxnLst/>
                <a:rect l="l" t="t" r="r" b="b"/>
                <a:pathLst>
                  <a:path w="179" h="1289" extrusionOk="0">
                    <a:moveTo>
                      <a:pt x="1" y="1"/>
                    </a:moveTo>
                    <a:lnTo>
                      <a:pt x="25" y="1182"/>
                    </a:lnTo>
                    <a:lnTo>
                      <a:pt x="178" y="1288"/>
                    </a:lnTo>
                    <a:lnTo>
                      <a:pt x="178" y="95"/>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7" name="Google Shape;3407;p39"/>
              <p:cNvSpPr/>
              <p:nvPr/>
            </p:nvSpPr>
            <p:spPr>
              <a:xfrm>
                <a:off x="-4128524" y="584596"/>
                <a:ext cx="278451" cy="252367"/>
              </a:xfrm>
              <a:custGeom>
                <a:avLst/>
                <a:gdLst/>
                <a:ahLst/>
                <a:cxnLst/>
                <a:rect l="l" t="t" r="r" b="b"/>
                <a:pathLst>
                  <a:path w="3651" h="3309" extrusionOk="0">
                    <a:moveTo>
                      <a:pt x="2276" y="576"/>
                    </a:moveTo>
                    <a:cubicBezTo>
                      <a:pt x="2451" y="576"/>
                      <a:pt x="2564" y="667"/>
                      <a:pt x="2564" y="839"/>
                    </a:cubicBezTo>
                    <a:cubicBezTo>
                      <a:pt x="2564" y="1147"/>
                      <a:pt x="2233" y="1572"/>
                      <a:pt x="1819" y="1820"/>
                    </a:cubicBezTo>
                    <a:cubicBezTo>
                      <a:pt x="1649" y="1920"/>
                      <a:pt x="1491" y="1969"/>
                      <a:pt x="1366" y="1969"/>
                    </a:cubicBezTo>
                    <a:cubicBezTo>
                      <a:pt x="1197" y="1969"/>
                      <a:pt x="1087" y="1879"/>
                      <a:pt x="1087" y="1702"/>
                    </a:cubicBezTo>
                    <a:cubicBezTo>
                      <a:pt x="1087" y="1383"/>
                      <a:pt x="1406" y="958"/>
                      <a:pt x="1819" y="721"/>
                    </a:cubicBezTo>
                    <a:cubicBezTo>
                      <a:pt x="1992" y="623"/>
                      <a:pt x="2150" y="576"/>
                      <a:pt x="2276" y="576"/>
                    </a:cubicBezTo>
                    <a:close/>
                    <a:moveTo>
                      <a:pt x="1819" y="1"/>
                    </a:moveTo>
                    <a:lnTo>
                      <a:pt x="0" y="2115"/>
                    </a:lnTo>
                    <a:lnTo>
                      <a:pt x="0" y="3308"/>
                    </a:lnTo>
                    <a:lnTo>
                      <a:pt x="3650" y="1206"/>
                    </a:lnTo>
                    <a:lnTo>
                      <a:pt x="3650" y="13"/>
                    </a:lnTo>
                    <a:lnTo>
                      <a:pt x="181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8" name="Google Shape;3408;p39"/>
              <p:cNvSpPr/>
              <p:nvPr/>
            </p:nvSpPr>
            <p:spPr>
              <a:xfrm>
                <a:off x="-4022208" y="778315"/>
                <a:ext cx="209048" cy="149636"/>
              </a:xfrm>
              <a:custGeom>
                <a:avLst/>
                <a:gdLst/>
                <a:ahLst/>
                <a:cxnLst/>
                <a:rect l="l" t="t" r="r" b="b"/>
                <a:pathLst>
                  <a:path w="2741" h="1962" extrusionOk="0">
                    <a:moveTo>
                      <a:pt x="2729" y="1"/>
                    </a:moveTo>
                    <a:lnTo>
                      <a:pt x="0" y="1584"/>
                    </a:lnTo>
                    <a:lnTo>
                      <a:pt x="12" y="1962"/>
                    </a:lnTo>
                    <a:lnTo>
                      <a:pt x="2741" y="379"/>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9" name="Google Shape;3409;p39"/>
              <p:cNvSpPr/>
              <p:nvPr/>
            </p:nvSpPr>
            <p:spPr>
              <a:xfrm>
                <a:off x="-4022208" y="829642"/>
                <a:ext cx="209048" cy="150551"/>
              </a:xfrm>
              <a:custGeom>
                <a:avLst/>
                <a:gdLst/>
                <a:ahLst/>
                <a:cxnLst/>
                <a:rect l="l" t="t" r="r" b="b"/>
                <a:pathLst>
                  <a:path w="2741" h="1974" extrusionOk="0">
                    <a:moveTo>
                      <a:pt x="2729" y="1"/>
                    </a:moveTo>
                    <a:lnTo>
                      <a:pt x="0" y="1584"/>
                    </a:lnTo>
                    <a:lnTo>
                      <a:pt x="12" y="1974"/>
                    </a:lnTo>
                    <a:lnTo>
                      <a:pt x="2741" y="391"/>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0" name="Google Shape;3410;p39"/>
              <p:cNvSpPr/>
              <p:nvPr/>
            </p:nvSpPr>
            <p:spPr>
              <a:xfrm>
                <a:off x="-4022208" y="882801"/>
                <a:ext cx="209048" cy="149636"/>
              </a:xfrm>
              <a:custGeom>
                <a:avLst/>
                <a:gdLst/>
                <a:ahLst/>
                <a:cxnLst/>
                <a:rect l="l" t="t" r="r" b="b"/>
                <a:pathLst>
                  <a:path w="2741" h="1962" extrusionOk="0">
                    <a:moveTo>
                      <a:pt x="2729" y="1"/>
                    </a:moveTo>
                    <a:lnTo>
                      <a:pt x="0" y="1584"/>
                    </a:lnTo>
                    <a:lnTo>
                      <a:pt x="12" y="1962"/>
                    </a:lnTo>
                    <a:lnTo>
                      <a:pt x="2741" y="391"/>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1" name="Google Shape;3411;p39"/>
              <p:cNvSpPr/>
              <p:nvPr/>
            </p:nvSpPr>
            <p:spPr>
              <a:xfrm>
                <a:off x="-4015954" y="1244078"/>
                <a:ext cx="10906" cy="155967"/>
              </a:xfrm>
              <a:custGeom>
                <a:avLst/>
                <a:gdLst/>
                <a:ahLst/>
                <a:cxnLst/>
                <a:rect l="l" t="t" r="r" b="b"/>
                <a:pathLst>
                  <a:path w="143" h="2045" extrusionOk="0">
                    <a:moveTo>
                      <a:pt x="1" y="1"/>
                    </a:moveTo>
                    <a:lnTo>
                      <a:pt x="24" y="1974"/>
                    </a:lnTo>
                    <a:lnTo>
                      <a:pt x="143" y="2045"/>
                    </a:lnTo>
                    <a:lnTo>
                      <a:pt x="143" y="84"/>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2" name="Google Shape;3412;p39"/>
              <p:cNvSpPr/>
              <p:nvPr/>
            </p:nvSpPr>
            <p:spPr>
              <a:xfrm>
                <a:off x="-4030369" y="1080104"/>
                <a:ext cx="9991" cy="168627"/>
              </a:xfrm>
              <a:custGeom>
                <a:avLst/>
                <a:gdLst/>
                <a:ahLst/>
                <a:cxnLst/>
                <a:rect l="l" t="t" r="r" b="b"/>
                <a:pathLst>
                  <a:path w="131" h="2211" extrusionOk="0">
                    <a:moveTo>
                      <a:pt x="1" y="1"/>
                    </a:moveTo>
                    <a:lnTo>
                      <a:pt x="1" y="2139"/>
                    </a:lnTo>
                    <a:lnTo>
                      <a:pt x="131" y="2210"/>
                    </a:lnTo>
                    <a:lnTo>
                      <a:pt x="119" y="72"/>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3" name="Google Shape;3413;p39"/>
              <p:cNvSpPr/>
              <p:nvPr/>
            </p:nvSpPr>
            <p:spPr>
              <a:xfrm>
                <a:off x="-3915053" y="1187335"/>
                <a:ext cx="9991" cy="155052"/>
              </a:xfrm>
              <a:custGeom>
                <a:avLst/>
                <a:gdLst/>
                <a:ahLst/>
                <a:cxnLst/>
                <a:rect l="l" t="t" r="r" b="b"/>
                <a:pathLst>
                  <a:path w="131" h="2033" extrusionOk="0">
                    <a:moveTo>
                      <a:pt x="1" y="1"/>
                    </a:moveTo>
                    <a:lnTo>
                      <a:pt x="1" y="1962"/>
                    </a:lnTo>
                    <a:lnTo>
                      <a:pt x="131" y="2033"/>
                    </a:lnTo>
                    <a:lnTo>
                      <a:pt x="119" y="72"/>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4" name="Google Shape;3414;p39"/>
              <p:cNvSpPr/>
              <p:nvPr/>
            </p:nvSpPr>
            <p:spPr>
              <a:xfrm>
                <a:off x="-3931221" y="1022446"/>
                <a:ext cx="9991" cy="167712"/>
              </a:xfrm>
              <a:custGeom>
                <a:avLst/>
                <a:gdLst/>
                <a:ahLst/>
                <a:cxnLst/>
                <a:rect l="l" t="t" r="r" b="b"/>
                <a:pathLst>
                  <a:path w="131" h="2199" extrusionOk="0">
                    <a:moveTo>
                      <a:pt x="0" y="1"/>
                    </a:moveTo>
                    <a:lnTo>
                      <a:pt x="12" y="2127"/>
                    </a:lnTo>
                    <a:lnTo>
                      <a:pt x="130" y="2198"/>
                    </a:lnTo>
                    <a:lnTo>
                      <a:pt x="130" y="72"/>
                    </a:lnTo>
                    <a:lnTo>
                      <a:pt x="0"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5" name="Google Shape;3415;p39"/>
              <p:cNvSpPr/>
              <p:nvPr/>
            </p:nvSpPr>
            <p:spPr>
              <a:xfrm>
                <a:off x="-3828566" y="1135092"/>
                <a:ext cx="10906" cy="156882"/>
              </a:xfrm>
              <a:custGeom>
                <a:avLst/>
                <a:gdLst/>
                <a:ahLst/>
                <a:cxnLst/>
                <a:rect l="l" t="t" r="r" b="b"/>
                <a:pathLst>
                  <a:path w="143" h="2057" extrusionOk="0">
                    <a:moveTo>
                      <a:pt x="1" y="1"/>
                    </a:moveTo>
                    <a:lnTo>
                      <a:pt x="13" y="1985"/>
                    </a:lnTo>
                    <a:lnTo>
                      <a:pt x="143" y="2056"/>
                    </a:lnTo>
                    <a:lnTo>
                      <a:pt x="131" y="71"/>
                    </a:lnTo>
                    <a:lnTo>
                      <a:pt x="1"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6" name="Google Shape;3416;p39"/>
              <p:cNvSpPr/>
              <p:nvPr/>
            </p:nvSpPr>
            <p:spPr>
              <a:xfrm>
                <a:off x="-3842980" y="972033"/>
                <a:ext cx="9991" cy="167636"/>
              </a:xfrm>
              <a:custGeom>
                <a:avLst/>
                <a:gdLst/>
                <a:ahLst/>
                <a:cxnLst/>
                <a:rect l="l" t="t" r="r" b="b"/>
                <a:pathLst>
                  <a:path w="131" h="2198" extrusionOk="0">
                    <a:moveTo>
                      <a:pt x="1" y="0"/>
                    </a:moveTo>
                    <a:lnTo>
                      <a:pt x="1" y="2127"/>
                    </a:lnTo>
                    <a:lnTo>
                      <a:pt x="131" y="2198"/>
                    </a:lnTo>
                    <a:lnTo>
                      <a:pt x="131" y="71"/>
                    </a:lnTo>
                    <a:lnTo>
                      <a:pt x="1" y="0"/>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7" name="Google Shape;3417;p39"/>
              <p:cNvSpPr/>
              <p:nvPr/>
            </p:nvSpPr>
            <p:spPr>
              <a:xfrm>
                <a:off x="-4049283" y="623340"/>
                <a:ext cx="116308" cy="110664"/>
              </a:xfrm>
              <a:custGeom>
                <a:avLst/>
                <a:gdLst/>
                <a:ahLst/>
                <a:cxnLst/>
                <a:rect l="l" t="t" r="r" b="b"/>
                <a:pathLst>
                  <a:path w="1525" h="1451" extrusionOk="0">
                    <a:moveTo>
                      <a:pt x="1241" y="1"/>
                    </a:moveTo>
                    <a:lnTo>
                      <a:pt x="1241" y="1"/>
                    </a:lnTo>
                    <a:cubicBezTo>
                      <a:pt x="1312" y="48"/>
                      <a:pt x="1359" y="119"/>
                      <a:pt x="1359" y="225"/>
                    </a:cubicBezTo>
                    <a:cubicBezTo>
                      <a:pt x="1359" y="520"/>
                      <a:pt x="1028" y="969"/>
                      <a:pt x="615" y="1206"/>
                    </a:cubicBezTo>
                    <a:cubicBezTo>
                      <a:pt x="442" y="1300"/>
                      <a:pt x="284" y="1347"/>
                      <a:pt x="160" y="1347"/>
                    </a:cubicBezTo>
                    <a:cubicBezTo>
                      <a:pt x="98" y="1347"/>
                      <a:pt x="44" y="1336"/>
                      <a:pt x="1" y="1312"/>
                    </a:cubicBezTo>
                    <a:lnTo>
                      <a:pt x="1" y="1312"/>
                    </a:lnTo>
                    <a:lnTo>
                      <a:pt x="166" y="1406"/>
                    </a:lnTo>
                    <a:cubicBezTo>
                      <a:pt x="212" y="1436"/>
                      <a:pt x="272" y="1450"/>
                      <a:pt x="341" y="1450"/>
                    </a:cubicBezTo>
                    <a:cubicBezTo>
                      <a:pt x="466" y="1450"/>
                      <a:pt x="621" y="1403"/>
                      <a:pt x="780" y="1312"/>
                    </a:cubicBezTo>
                    <a:cubicBezTo>
                      <a:pt x="1194" y="1064"/>
                      <a:pt x="1525" y="639"/>
                      <a:pt x="1525" y="331"/>
                    </a:cubicBezTo>
                    <a:cubicBezTo>
                      <a:pt x="1525" y="225"/>
                      <a:pt x="1477" y="154"/>
                      <a:pt x="1407" y="107"/>
                    </a:cubicBezTo>
                    <a:lnTo>
                      <a:pt x="124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8" name="Google Shape;3418;p39"/>
              <p:cNvSpPr/>
              <p:nvPr/>
            </p:nvSpPr>
            <p:spPr>
              <a:xfrm>
                <a:off x="-4142100" y="577427"/>
                <a:ext cx="152382" cy="169466"/>
              </a:xfrm>
              <a:custGeom>
                <a:avLst/>
                <a:gdLst/>
                <a:ahLst/>
                <a:cxnLst/>
                <a:rect l="l" t="t" r="r" b="b"/>
                <a:pathLst>
                  <a:path w="1998" h="2222" extrusionOk="0">
                    <a:moveTo>
                      <a:pt x="1832" y="0"/>
                    </a:moveTo>
                    <a:lnTo>
                      <a:pt x="1" y="2127"/>
                    </a:lnTo>
                    <a:lnTo>
                      <a:pt x="178" y="2221"/>
                    </a:lnTo>
                    <a:lnTo>
                      <a:pt x="1997" y="95"/>
                    </a:lnTo>
                    <a:lnTo>
                      <a:pt x="1832" y="0"/>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19" name="Google Shape;3419;p39"/>
            <p:cNvGrpSpPr/>
            <p:nvPr/>
          </p:nvGrpSpPr>
          <p:grpSpPr>
            <a:xfrm>
              <a:off x="1124485" y="1990330"/>
              <a:ext cx="1791330" cy="1162830"/>
              <a:chOff x="-4004340" y="2465518"/>
              <a:chExt cx="1791330" cy="1162830"/>
            </a:xfrm>
          </p:grpSpPr>
          <p:sp>
            <p:nvSpPr>
              <p:cNvPr id="3420" name="Google Shape;3420;p39"/>
              <p:cNvSpPr/>
              <p:nvPr/>
            </p:nvSpPr>
            <p:spPr>
              <a:xfrm>
                <a:off x="-3238869" y="3540443"/>
                <a:ext cx="296385" cy="76121"/>
              </a:xfrm>
              <a:custGeom>
                <a:avLst/>
                <a:gdLst/>
                <a:ahLst/>
                <a:cxnLst/>
                <a:rect l="l" t="t" r="r" b="b"/>
                <a:pathLst>
                  <a:path w="2671" h="686" extrusionOk="0">
                    <a:moveTo>
                      <a:pt x="1" y="0"/>
                    </a:moveTo>
                    <a:lnTo>
                      <a:pt x="1" y="685"/>
                    </a:lnTo>
                    <a:lnTo>
                      <a:pt x="2671" y="685"/>
                    </a:lnTo>
                    <a:lnTo>
                      <a:pt x="2671"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1" name="Google Shape;3421;p39"/>
              <p:cNvSpPr/>
              <p:nvPr/>
            </p:nvSpPr>
            <p:spPr>
              <a:xfrm>
                <a:off x="-2741963" y="2725067"/>
                <a:ext cx="14536" cy="14536"/>
              </a:xfrm>
              <a:custGeom>
                <a:avLst/>
                <a:gdLst/>
                <a:ahLst/>
                <a:cxnLst/>
                <a:rect l="l" t="t" r="r" b="b"/>
                <a:pathLst>
                  <a:path w="131" h="131" extrusionOk="0">
                    <a:moveTo>
                      <a:pt x="0" y="0"/>
                    </a:moveTo>
                    <a:lnTo>
                      <a:pt x="0" y="60"/>
                    </a:lnTo>
                    <a:lnTo>
                      <a:pt x="130" y="130"/>
                    </a:lnTo>
                    <a:lnTo>
                      <a:pt x="130" y="83"/>
                    </a:lnTo>
                    <a:lnTo>
                      <a:pt x="0"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2" name="Google Shape;3422;p39"/>
              <p:cNvSpPr/>
              <p:nvPr/>
            </p:nvSpPr>
            <p:spPr>
              <a:xfrm>
                <a:off x="-3461689" y="2727730"/>
                <a:ext cx="14536" cy="15757"/>
              </a:xfrm>
              <a:custGeom>
                <a:avLst/>
                <a:gdLst/>
                <a:ahLst/>
                <a:cxnLst/>
                <a:rect l="l" t="t" r="r" b="b"/>
                <a:pathLst>
                  <a:path w="131" h="142" extrusionOk="0">
                    <a:moveTo>
                      <a:pt x="131" y="0"/>
                    </a:moveTo>
                    <a:lnTo>
                      <a:pt x="1" y="83"/>
                    </a:lnTo>
                    <a:lnTo>
                      <a:pt x="1" y="142"/>
                    </a:lnTo>
                    <a:lnTo>
                      <a:pt x="131" y="47"/>
                    </a:lnTo>
                    <a:lnTo>
                      <a:pt x="13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3" name="Google Shape;3423;p39"/>
              <p:cNvSpPr/>
              <p:nvPr/>
            </p:nvSpPr>
            <p:spPr>
              <a:xfrm>
                <a:off x="-2942590" y="3124876"/>
                <a:ext cx="714504" cy="491686"/>
              </a:xfrm>
              <a:custGeom>
                <a:avLst/>
                <a:gdLst/>
                <a:ahLst/>
                <a:cxnLst/>
                <a:rect l="l" t="t" r="r" b="b"/>
                <a:pathLst>
                  <a:path w="6439" h="4431" extrusionOk="0">
                    <a:moveTo>
                      <a:pt x="6439" y="0"/>
                    </a:moveTo>
                    <a:lnTo>
                      <a:pt x="1" y="3745"/>
                    </a:lnTo>
                    <a:lnTo>
                      <a:pt x="1" y="4430"/>
                    </a:lnTo>
                    <a:lnTo>
                      <a:pt x="6439" y="697"/>
                    </a:lnTo>
                    <a:lnTo>
                      <a:pt x="6439"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4" name="Google Shape;3424;p39"/>
              <p:cNvSpPr/>
              <p:nvPr/>
            </p:nvSpPr>
            <p:spPr>
              <a:xfrm>
                <a:off x="-3958484" y="3126208"/>
                <a:ext cx="719719" cy="490354"/>
              </a:xfrm>
              <a:custGeom>
                <a:avLst/>
                <a:gdLst/>
                <a:ahLst/>
                <a:cxnLst/>
                <a:rect l="l" t="t" r="r" b="b"/>
                <a:pathLst>
                  <a:path w="6486" h="4419" extrusionOk="0">
                    <a:moveTo>
                      <a:pt x="1" y="0"/>
                    </a:moveTo>
                    <a:lnTo>
                      <a:pt x="1" y="685"/>
                    </a:lnTo>
                    <a:lnTo>
                      <a:pt x="6486" y="4418"/>
                    </a:lnTo>
                    <a:lnTo>
                      <a:pt x="6486" y="3733"/>
                    </a:lnTo>
                    <a:lnTo>
                      <a:pt x="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5" name="Google Shape;3425;p39"/>
              <p:cNvSpPr/>
              <p:nvPr/>
            </p:nvSpPr>
            <p:spPr>
              <a:xfrm>
                <a:off x="-3958484" y="2537645"/>
                <a:ext cx="1730388" cy="1002902"/>
              </a:xfrm>
              <a:custGeom>
                <a:avLst/>
                <a:gdLst/>
                <a:ahLst/>
                <a:cxnLst/>
                <a:rect l="l" t="t" r="r" b="b"/>
                <a:pathLst>
                  <a:path w="15594" h="9038" extrusionOk="0">
                    <a:moveTo>
                      <a:pt x="6427" y="0"/>
                    </a:moveTo>
                    <a:lnTo>
                      <a:pt x="1" y="3745"/>
                    </a:lnTo>
                    <a:lnTo>
                      <a:pt x="1" y="5304"/>
                    </a:lnTo>
                    <a:lnTo>
                      <a:pt x="6486" y="9037"/>
                    </a:lnTo>
                    <a:lnTo>
                      <a:pt x="9156" y="9037"/>
                    </a:lnTo>
                    <a:lnTo>
                      <a:pt x="15594" y="5292"/>
                    </a:lnTo>
                    <a:lnTo>
                      <a:pt x="15594" y="3745"/>
                    </a:lnTo>
                    <a:lnTo>
                      <a:pt x="91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6" name="Google Shape;3426;p39"/>
              <p:cNvSpPr/>
              <p:nvPr/>
            </p:nvSpPr>
            <p:spPr>
              <a:xfrm>
                <a:off x="-2709228" y="2744708"/>
                <a:ext cx="15868" cy="14536"/>
              </a:xfrm>
              <a:custGeom>
                <a:avLst/>
                <a:gdLst/>
                <a:ahLst/>
                <a:cxnLst/>
                <a:rect l="l" t="t" r="r" b="b"/>
                <a:pathLst>
                  <a:path w="143" h="131" extrusionOk="0">
                    <a:moveTo>
                      <a:pt x="1" y="1"/>
                    </a:moveTo>
                    <a:lnTo>
                      <a:pt x="12" y="60"/>
                    </a:lnTo>
                    <a:lnTo>
                      <a:pt x="142" y="131"/>
                    </a:lnTo>
                    <a:lnTo>
                      <a:pt x="142" y="83"/>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7" name="Google Shape;3427;p39"/>
              <p:cNvSpPr/>
              <p:nvPr/>
            </p:nvSpPr>
            <p:spPr>
              <a:xfrm>
                <a:off x="-2709228" y="2725067"/>
                <a:ext cx="48603" cy="28962"/>
              </a:xfrm>
              <a:custGeom>
                <a:avLst/>
                <a:gdLst/>
                <a:ahLst/>
                <a:cxnLst/>
                <a:rect l="l" t="t" r="r" b="b"/>
                <a:pathLst>
                  <a:path w="438" h="261" extrusionOk="0">
                    <a:moveTo>
                      <a:pt x="308" y="0"/>
                    </a:moveTo>
                    <a:lnTo>
                      <a:pt x="1" y="178"/>
                    </a:lnTo>
                    <a:lnTo>
                      <a:pt x="142" y="260"/>
                    </a:lnTo>
                    <a:lnTo>
                      <a:pt x="438" y="83"/>
                    </a:lnTo>
                    <a:lnTo>
                      <a:pt x="3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8" name="Google Shape;3428;p39"/>
              <p:cNvSpPr/>
              <p:nvPr/>
            </p:nvSpPr>
            <p:spPr>
              <a:xfrm>
                <a:off x="-3495755" y="2747371"/>
                <a:ext cx="15868" cy="15868"/>
              </a:xfrm>
              <a:custGeom>
                <a:avLst/>
                <a:gdLst/>
                <a:ahLst/>
                <a:cxnLst/>
                <a:rect l="l" t="t" r="r" b="b"/>
                <a:pathLst>
                  <a:path w="143" h="143" extrusionOk="0">
                    <a:moveTo>
                      <a:pt x="142" y="0"/>
                    </a:moveTo>
                    <a:lnTo>
                      <a:pt x="1" y="83"/>
                    </a:lnTo>
                    <a:lnTo>
                      <a:pt x="1" y="142"/>
                    </a:lnTo>
                    <a:lnTo>
                      <a:pt x="142" y="48"/>
                    </a:lnTo>
                    <a:lnTo>
                      <a:pt x="142"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9" name="Google Shape;3429;p39"/>
              <p:cNvSpPr/>
              <p:nvPr/>
            </p:nvSpPr>
            <p:spPr>
              <a:xfrm>
                <a:off x="-3528490" y="2727730"/>
                <a:ext cx="48603" cy="28851"/>
              </a:xfrm>
              <a:custGeom>
                <a:avLst/>
                <a:gdLst/>
                <a:ahLst/>
                <a:cxnLst/>
                <a:rect l="l" t="t" r="r" b="b"/>
                <a:pathLst>
                  <a:path w="438" h="260" extrusionOk="0">
                    <a:moveTo>
                      <a:pt x="130" y="0"/>
                    </a:moveTo>
                    <a:lnTo>
                      <a:pt x="0" y="83"/>
                    </a:lnTo>
                    <a:lnTo>
                      <a:pt x="296" y="260"/>
                    </a:lnTo>
                    <a:lnTo>
                      <a:pt x="437" y="177"/>
                    </a:lnTo>
                    <a:lnTo>
                      <a:pt x="130"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0" name="Google Shape;3430;p39"/>
              <p:cNvSpPr/>
              <p:nvPr/>
            </p:nvSpPr>
            <p:spPr>
              <a:xfrm>
                <a:off x="-2942590" y="3054080"/>
                <a:ext cx="714504" cy="462835"/>
              </a:xfrm>
              <a:custGeom>
                <a:avLst/>
                <a:gdLst/>
                <a:ahLst/>
                <a:cxnLst/>
                <a:rect l="l" t="t" r="r" b="b"/>
                <a:pathLst>
                  <a:path w="6439" h="4171" extrusionOk="0">
                    <a:moveTo>
                      <a:pt x="6439" y="1"/>
                    </a:moveTo>
                    <a:lnTo>
                      <a:pt x="1" y="3734"/>
                    </a:lnTo>
                    <a:lnTo>
                      <a:pt x="1" y="4171"/>
                    </a:lnTo>
                    <a:lnTo>
                      <a:pt x="6439" y="414"/>
                    </a:lnTo>
                    <a:lnTo>
                      <a:pt x="6439" y="1"/>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1" name="Google Shape;3431;p39"/>
              <p:cNvSpPr/>
              <p:nvPr/>
            </p:nvSpPr>
            <p:spPr>
              <a:xfrm>
                <a:off x="-3958484" y="3054080"/>
                <a:ext cx="719719" cy="462835"/>
              </a:xfrm>
              <a:custGeom>
                <a:avLst/>
                <a:gdLst/>
                <a:ahLst/>
                <a:cxnLst/>
                <a:rect l="l" t="t" r="r" b="b"/>
                <a:pathLst>
                  <a:path w="6486" h="4171" extrusionOk="0">
                    <a:moveTo>
                      <a:pt x="1" y="1"/>
                    </a:moveTo>
                    <a:lnTo>
                      <a:pt x="1" y="414"/>
                    </a:lnTo>
                    <a:lnTo>
                      <a:pt x="6486" y="4171"/>
                    </a:lnTo>
                    <a:lnTo>
                      <a:pt x="6486" y="373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2" name="Google Shape;3432;p39"/>
              <p:cNvSpPr/>
              <p:nvPr/>
            </p:nvSpPr>
            <p:spPr>
              <a:xfrm>
                <a:off x="-3238869" y="3468316"/>
                <a:ext cx="296388" cy="48603"/>
              </a:xfrm>
              <a:custGeom>
                <a:avLst/>
                <a:gdLst/>
                <a:ahLst/>
                <a:cxnLst/>
                <a:rect l="l" t="t" r="r" b="b"/>
                <a:pathLst>
                  <a:path w="2671" h="438" extrusionOk="0">
                    <a:moveTo>
                      <a:pt x="1" y="1"/>
                    </a:moveTo>
                    <a:lnTo>
                      <a:pt x="1" y="438"/>
                    </a:lnTo>
                    <a:lnTo>
                      <a:pt x="2671" y="438"/>
                    </a:lnTo>
                    <a:lnTo>
                      <a:pt x="2671" y="1"/>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3" name="Google Shape;3433;p39"/>
              <p:cNvSpPr/>
              <p:nvPr/>
            </p:nvSpPr>
            <p:spPr>
              <a:xfrm>
                <a:off x="-3958484" y="2465518"/>
                <a:ext cx="1730388" cy="1002902"/>
              </a:xfrm>
              <a:custGeom>
                <a:avLst/>
                <a:gdLst/>
                <a:ahLst/>
                <a:cxnLst/>
                <a:rect l="l" t="t" r="r" b="b"/>
                <a:pathLst>
                  <a:path w="15594" h="9038" extrusionOk="0">
                    <a:moveTo>
                      <a:pt x="6427" y="0"/>
                    </a:moveTo>
                    <a:lnTo>
                      <a:pt x="1" y="3745"/>
                    </a:lnTo>
                    <a:lnTo>
                      <a:pt x="1" y="5305"/>
                    </a:lnTo>
                    <a:lnTo>
                      <a:pt x="6486" y="9038"/>
                    </a:lnTo>
                    <a:lnTo>
                      <a:pt x="9156" y="9038"/>
                    </a:lnTo>
                    <a:lnTo>
                      <a:pt x="15594" y="5305"/>
                    </a:lnTo>
                    <a:lnTo>
                      <a:pt x="15594" y="3745"/>
                    </a:lnTo>
                    <a:lnTo>
                      <a:pt x="91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4" name="Google Shape;3434;p39"/>
              <p:cNvSpPr/>
              <p:nvPr/>
            </p:nvSpPr>
            <p:spPr>
              <a:xfrm>
                <a:off x="-3904776" y="2516673"/>
                <a:ext cx="1625637" cy="899371"/>
              </a:xfrm>
              <a:custGeom>
                <a:avLst/>
                <a:gdLst/>
                <a:ahLst/>
                <a:cxnLst/>
                <a:rect l="l" t="t" r="r" b="b"/>
                <a:pathLst>
                  <a:path w="14650" h="8105" extrusionOk="0">
                    <a:moveTo>
                      <a:pt x="8412" y="402"/>
                    </a:moveTo>
                    <a:lnTo>
                      <a:pt x="14271" y="3769"/>
                    </a:lnTo>
                    <a:lnTo>
                      <a:pt x="14271" y="4347"/>
                    </a:lnTo>
                    <a:lnTo>
                      <a:pt x="8447" y="7726"/>
                    </a:lnTo>
                    <a:lnTo>
                      <a:pt x="6226" y="7726"/>
                    </a:lnTo>
                    <a:lnTo>
                      <a:pt x="355" y="4347"/>
                    </a:lnTo>
                    <a:lnTo>
                      <a:pt x="355" y="3780"/>
                    </a:lnTo>
                    <a:lnTo>
                      <a:pt x="6179" y="402"/>
                    </a:lnTo>
                    <a:close/>
                    <a:moveTo>
                      <a:pt x="6085" y="0"/>
                    </a:moveTo>
                    <a:lnTo>
                      <a:pt x="1" y="3544"/>
                    </a:lnTo>
                    <a:lnTo>
                      <a:pt x="1" y="4560"/>
                    </a:lnTo>
                    <a:lnTo>
                      <a:pt x="6132" y="8104"/>
                    </a:lnTo>
                    <a:lnTo>
                      <a:pt x="8565" y="8104"/>
                    </a:lnTo>
                    <a:lnTo>
                      <a:pt x="14649" y="4560"/>
                    </a:lnTo>
                    <a:lnTo>
                      <a:pt x="14649" y="3544"/>
                    </a:lnTo>
                    <a:lnTo>
                      <a:pt x="8518"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5" name="Google Shape;3435;p39"/>
              <p:cNvSpPr/>
              <p:nvPr/>
            </p:nvSpPr>
            <p:spPr>
              <a:xfrm>
                <a:off x="-3722570" y="2675243"/>
                <a:ext cx="668675" cy="385492"/>
              </a:xfrm>
              <a:custGeom>
                <a:avLst/>
                <a:gdLst/>
                <a:ahLst/>
                <a:cxnLst/>
                <a:rect l="l" t="t" r="r" b="b"/>
                <a:pathLst>
                  <a:path w="6026" h="3474" extrusionOk="0">
                    <a:moveTo>
                      <a:pt x="4502" y="1"/>
                    </a:moveTo>
                    <a:lnTo>
                      <a:pt x="1" y="2599"/>
                    </a:lnTo>
                    <a:lnTo>
                      <a:pt x="1525" y="3474"/>
                    </a:lnTo>
                    <a:lnTo>
                      <a:pt x="6026" y="875"/>
                    </a:lnTo>
                    <a:lnTo>
                      <a:pt x="4502"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6" name="Google Shape;3436;p39"/>
              <p:cNvSpPr/>
              <p:nvPr/>
            </p:nvSpPr>
            <p:spPr>
              <a:xfrm>
                <a:off x="-3537701" y="2688337"/>
                <a:ext cx="778752" cy="449741"/>
              </a:xfrm>
              <a:custGeom>
                <a:avLst/>
                <a:gdLst/>
                <a:ahLst/>
                <a:cxnLst/>
                <a:rect l="l" t="t" r="r" b="b"/>
                <a:pathLst>
                  <a:path w="7018" h="4053" extrusionOk="0">
                    <a:moveTo>
                      <a:pt x="5966" y="1"/>
                    </a:moveTo>
                    <a:lnTo>
                      <a:pt x="1" y="3450"/>
                    </a:lnTo>
                    <a:lnTo>
                      <a:pt x="1052" y="4053"/>
                    </a:lnTo>
                    <a:lnTo>
                      <a:pt x="7018" y="615"/>
                    </a:lnTo>
                    <a:lnTo>
                      <a:pt x="5966"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7" name="Google Shape;3437;p39"/>
              <p:cNvSpPr/>
              <p:nvPr/>
            </p:nvSpPr>
            <p:spPr>
              <a:xfrm>
                <a:off x="-3402655" y="2832593"/>
                <a:ext cx="624067" cy="360525"/>
              </a:xfrm>
              <a:custGeom>
                <a:avLst/>
                <a:gdLst/>
                <a:ahLst/>
                <a:cxnLst/>
                <a:rect l="l" t="t" r="r" b="b"/>
                <a:pathLst>
                  <a:path w="5624" h="3249" extrusionOk="0">
                    <a:moveTo>
                      <a:pt x="4915" y="0"/>
                    </a:moveTo>
                    <a:lnTo>
                      <a:pt x="0" y="2859"/>
                    </a:lnTo>
                    <a:lnTo>
                      <a:pt x="709" y="3249"/>
                    </a:lnTo>
                    <a:lnTo>
                      <a:pt x="5623" y="414"/>
                    </a:lnTo>
                    <a:lnTo>
                      <a:pt x="4915"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8" name="Google Shape;3438;p39"/>
              <p:cNvSpPr/>
              <p:nvPr/>
            </p:nvSpPr>
            <p:spPr>
              <a:xfrm>
                <a:off x="-3210018" y="2946554"/>
                <a:ext cx="626730" cy="360636"/>
              </a:xfrm>
              <a:custGeom>
                <a:avLst/>
                <a:gdLst/>
                <a:ahLst/>
                <a:cxnLst/>
                <a:rect l="l" t="t" r="r" b="b"/>
                <a:pathLst>
                  <a:path w="5648" h="3250" extrusionOk="0">
                    <a:moveTo>
                      <a:pt x="4939" y="1"/>
                    </a:moveTo>
                    <a:lnTo>
                      <a:pt x="1" y="2836"/>
                    </a:lnTo>
                    <a:lnTo>
                      <a:pt x="733" y="3250"/>
                    </a:lnTo>
                    <a:lnTo>
                      <a:pt x="5648" y="391"/>
                    </a:lnTo>
                    <a:lnTo>
                      <a:pt x="4939"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9" name="Google Shape;3439;p39"/>
              <p:cNvSpPr/>
              <p:nvPr/>
            </p:nvSpPr>
            <p:spPr>
              <a:xfrm>
                <a:off x="-3305671" y="3060627"/>
                <a:ext cx="329122" cy="188862"/>
              </a:xfrm>
              <a:custGeom>
                <a:avLst/>
                <a:gdLst/>
                <a:ahLst/>
                <a:cxnLst/>
                <a:rect l="l" t="t" r="r" b="b"/>
                <a:pathLst>
                  <a:path w="2966" h="1702" extrusionOk="0">
                    <a:moveTo>
                      <a:pt x="2257" y="1"/>
                    </a:moveTo>
                    <a:lnTo>
                      <a:pt x="0" y="1300"/>
                    </a:lnTo>
                    <a:lnTo>
                      <a:pt x="709" y="1702"/>
                    </a:lnTo>
                    <a:lnTo>
                      <a:pt x="2966" y="402"/>
                    </a:lnTo>
                    <a:lnTo>
                      <a:pt x="2257"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0" name="Google Shape;3440;p39"/>
              <p:cNvSpPr/>
              <p:nvPr/>
            </p:nvSpPr>
            <p:spPr>
              <a:xfrm>
                <a:off x="-3009391" y="2888963"/>
                <a:ext cx="327791" cy="190194"/>
              </a:xfrm>
              <a:custGeom>
                <a:avLst/>
                <a:gdLst/>
                <a:ahLst/>
                <a:cxnLst/>
                <a:rect l="l" t="t" r="r" b="b"/>
                <a:pathLst>
                  <a:path w="2954" h="1714" extrusionOk="0">
                    <a:moveTo>
                      <a:pt x="2245" y="0"/>
                    </a:moveTo>
                    <a:lnTo>
                      <a:pt x="0" y="1300"/>
                    </a:lnTo>
                    <a:lnTo>
                      <a:pt x="709" y="1713"/>
                    </a:lnTo>
                    <a:lnTo>
                      <a:pt x="2954" y="414"/>
                    </a:lnTo>
                    <a:lnTo>
                      <a:pt x="2245"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nvGrpSpPr>
              <p:cNvPr id="3441" name="Google Shape;3441;p39"/>
              <p:cNvGrpSpPr/>
              <p:nvPr/>
            </p:nvGrpSpPr>
            <p:grpSpPr>
              <a:xfrm>
                <a:off x="-4004340" y="3104789"/>
                <a:ext cx="1791330" cy="523558"/>
                <a:chOff x="-4004340" y="3104789"/>
                <a:chExt cx="1791330" cy="523558"/>
              </a:xfrm>
            </p:grpSpPr>
            <p:grpSp>
              <p:nvGrpSpPr>
                <p:cNvPr id="3442" name="Google Shape;3442;p39"/>
                <p:cNvGrpSpPr/>
                <p:nvPr/>
              </p:nvGrpSpPr>
              <p:grpSpPr>
                <a:xfrm>
                  <a:off x="-2940565" y="3136014"/>
                  <a:ext cx="727555" cy="492333"/>
                  <a:chOff x="-2940565" y="3136014"/>
                  <a:chExt cx="727555" cy="492333"/>
                </a:xfrm>
              </p:grpSpPr>
              <p:grpSp>
                <p:nvGrpSpPr>
                  <p:cNvPr id="3443" name="Google Shape;3443;p39"/>
                  <p:cNvGrpSpPr/>
                  <p:nvPr/>
                </p:nvGrpSpPr>
                <p:grpSpPr>
                  <a:xfrm>
                    <a:off x="-2940565" y="3490627"/>
                    <a:ext cx="107580" cy="137721"/>
                    <a:chOff x="-1475840" y="2934777"/>
                    <a:chExt cx="107580" cy="137721"/>
                  </a:xfrm>
                </p:grpSpPr>
                <p:sp>
                  <p:nvSpPr>
                    <p:cNvPr id="3444" name="Google Shape;344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5" name="Google Shape;344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6" name="Google Shape;344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7" name="Google Shape;344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8" name="Google Shape;344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9" name="Google Shape;344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0" name="Google Shape;345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1" name="Google Shape;345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2" name="Google Shape;345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53" name="Google Shape;3453;p39"/>
                  <p:cNvGrpSpPr/>
                  <p:nvPr/>
                </p:nvGrpSpPr>
                <p:grpSpPr>
                  <a:xfrm>
                    <a:off x="-2901816" y="3468463"/>
                    <a:ext cx="107580" cy="137721"/>
                    <a:chOff x="-1475840" y="2934777"/>
                    <a:chExt cx="107580" cy="137721"/>
                  </a:xfrm>
                </p:grpSpPr>
                <p:sp>
                  <p:nvSpPr>
                    <p:cNvPr id="3454" name="Google Shape;345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5" name="Google Shape;345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6" name="Google Shape;345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7" name="Google Shape;345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8" name="Google Shape;345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9" name="Google Shape;345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0" name="Google Shape;346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1" name="Google Shape;346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2" name="Google Shape;346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63" name="Google Shape;3463;p39"/>
                  <p:cNvGrpSpPr/>
                  <p:nvPr/>
                </p:nvGrpSpPr>
                <p:grpSpPr>
                  <a:xfrm>
                    <a:off x="-2863068" y="3446300"/>
                    <a:ext cx="107580" cy="137721"/>
                    <a:chOff x="-1475840" y="2934777"/>
                    <a:chExt cx="107580" cy="137721"/>
                  </a:xfrm>
                </p:grpSpPr>
                <p:sp>
                  <p:nvSpPr>
                    <p:cNvPr id="3464" name="Google Shape;346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5" name="Google Shape;346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6" name="Google Shape;346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7" name="Google Shape;346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8" name="Google Shape;346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9" name="Google Shape;346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0" name="Google Shape;347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1" name="Google Shape;347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2" name="Google Shape;347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73" name="Google Shape;3473;p39"/>
                  <p:cNvGrpSpPr/>
                  <p:nvPr/>
                </p:nvGrpSpPr>
                <p:grpSpPr>
                  <a:xfrm>
                    <a:off x="-2824319" y="3424137"/>
                    <a:ext cx="107580" cy="137721"/>
                    <a:chOff x="-1475840" y="2934777"/>
                    <a:chExt cx="107580" cy="137721"/>
                  </a:xfrm>
                </p:grpSpPr>
                <p:sp>
                  <p:nvSpPr>
                    <p:cNvPr id="3474" name="Google Shape;347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5" name="Google Shape;347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6" name="Google Shape;347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7" name="Google Shape;347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8" name="Google Shape;347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9" name="Google Shape;347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0" name="Google Shape;348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1" name="Google Shape;348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2" name="Google Shape;348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83" name="Google Shape;3483;p39"/>
                  <p:cNvGrpSpPr/>
                  <p:nvPr/>
                </p:nvGrpSpPr>
                <p:grpSpPr>
                  <a:xfrm>
                    <a:off x="-2785571" y="3401973"/>
                    <a:ext cx="107580" cy="137721"/>
                    <a:chOff x="-1475840" y="2934777"/>
                    <a:chExt cx="107580" cy="137721"/>
                  </a:xfrm>
                </p:grpSpPr>
                <p:sp>
                  <p:nvSpPr>
                    <p:cNvPr id="3484" name="Google Shape;348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5" name="Google Shape;348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6" name="Google Shape;348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7" name="Google Shape;348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8" name="Google Shape;348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9" name="Google Shape;348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0" name="Google Shape;349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1" name="Google Shape;349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2" name="Google Shape;349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93" name="Google Shape;3493;p39"/>
                  <p:cNvGrpSpPr/>
                  <p:nvPr/>
                </p:nvGrpSpPr>
                <p:grpSpPr>
                  <a:xfrm>
                    <a:off x="-2746822" y="3379810"/>
                    <a:ext cx="107580" cy="137721"/>
                    <a:chOff x="-1475840" y="2934777"/>
                    <a:chExt cx="107580" cy="137721"/>
                  </a:xfrm>
                </p:grpSpPr>
                <p:sp>
                  <p:nvSpPr>
                    <p:cNvPr id="3494" name="Google Shape;349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5" name="Google Shape;349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6" name="Google Shape;349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7" name="Google Shape;349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8" name="Google Shape;349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9" name="Google Shape;349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0" name="Google Shape;350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1" name="Google Shape;350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2" name="Google Shape;350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03" name="Google Shape;3503;p39"/>
                  <p:cNvGrpSpPr/>
                  <p:nvPr/>
                </p:nvGrpSpPr>
                <p:grpSpPr>
                  <a:xfrm>
                    <a:off x="-2708074" y="3357647"/>
                    <a:ext cx="107580" cy="137721"/>
                    <a:chOff x="-1475840" y="2934777"/>
                    <a:chExt cx="107580" cy="137721"/>
                  </a:xfrm>
                </p:grpSpPr>
                <p:sp>
                  <p:nvSpPr>
                    <p:cNvPr id="3504" name="Google Shape;350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5" name="Google Shape;350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6" name="Google Shape;350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7" name="Google Shape;350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8" name="Google Shape;350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9" name="Google Shape;350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0" name="Google Shape;351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1" name="Google Shape;351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2" name="Google Shape;351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13" name="Google Shape;3513;p39"/>
                  <p:cNvGrpSpPr/>
                  <p:nvPr/>
                </p:nvGrpSpPr>
                <p:grpSpPr>
                  <a:xfrm>
                    <a:off x="-2669325" y="3335484"/>
                    <a:ext cx="107580" cy="137721"/>
                    <a:chOff x="-1475840" y="2934777"/>
                    <a:chExt cx="107580" cy="137721"/>
                  </a:xfrm>
                </p:grpSpPr>
                <p:sp>
                  <p:nvSpPr>
                    <p:cNvPr id="3514" name="Google Shape;351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5" name="Google Shape;351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6" name="Google Shape;351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7" name="Google Shape;351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8" name="Google Shape;351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9" name="Google Shape;351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0" name="Google Shape;352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1" name="Google Shape;352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2" name="Google Shape;352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23" name="Google Shape;3523;p39"/>
                  <p:cNvGrpSpPr/>
                  <p:nvPr/>
                </p:nvGrpSpPr>
                <p:grpSpPr>
                  <a:xfrm>
                    <a:off x="-2630577" y="3313320"/>
                    <a:ext cx="107580" cy="137721"/>
                    <a:chOff x="-1475840" y="2934777"/>
                    <a:chExt cx="107580" cy="137721"/>
                  </a:xfrm>
                </p:grpSpPr>
                <p:sp>
                  <p:nvSpPr>
                    <p:cNvPr id="3524" name="Google Shape;352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5" name="Google Shape;352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6" name="Google Shape;352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7" name="Google Shape;352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8" name="Google Shape;352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9" name="Google Shape;352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0" name="Google Shape;353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1" name="Google Shape;353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2" name="Google Shape;353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33" name="Google Shape;3533;p39"/>
                  <p:cNvGrpSpPr/>
                  <p:nvPr/>
                </p:nvGrpSpPr>
                <p:grpSpPr>
                  <a:xfrm>
                    <a:off x="-2591829" y="3291157"/>
                    <a:ext cx="107580" cy="137721"/>
                    <a:chOff x="-1475840" y="2934777"/>
                    <a:chExt cx="107580" cy="137721"/>
                  </a:xfrm>
                </p:grpSpPr>
                <p:sp>
                  <p:nvSpPr>
                    <p:cNvPr id="3534" name="Google Shape;353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5" name="Google Shape;353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6" name="Google Shape;353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7" name="Google Shape;353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8" name="Google Shape;353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9" name="Google Shape;353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0" name="Google Shape;354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1" name="Google Shape;354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2" name="Google Shape;354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43" name="Google Shape;3543;p39"/>
                  <p:cNvGrpSpPr/>
                  <p:nvPr/>
                </p:nvGrpSpPr>
                <p:grpSpPr>
                  <a:xfrm>
                    <a:off x="-2553080" y="3268994"/>
                    <a:ext cx="107580" cy="137721"/>
                    <a:chOff x="-1475840" y="2934777"/>
                    <a:chExt cx="107580" cy="137721"/>
                  </a:xfrm>
                </p:grpSpPr>
                <p:sp>
                  <p:nvSpPr>
                    <p:cNvPr id="3544" name="Google Shape;354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5" name="Google Shape;354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6" name="Google Shape;354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7" name="Google Shape;354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8" name="Google Shape;354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9" name="Google Shape;354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0" name="Google Shape;355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1" name="Google Shape;355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2" name="Google Shape;355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53" name="Google Shape;3553;p39"/>
                  <p:cNvGrpSpPr/>
                  <p:nvPr/>
                </p:nvGrpSpPr>
                <p:grpSpPr>
                  <a:xfrm>
                    <a:off x="-2514332" y="3246830"/>
                    <a:ext cx="107580" cy="137721"/>
                    <a:chOff x="-1475840" y="2934777"/>
                    <a:chExt cx="107580" cy="137721"/>
                  </a:xfrm>
                </p:grpSpPr>
                <p:sp>
                  <p:nvSpPr>
                    <p:cNvPr id="3554" name="Google Shape;355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5" name="Google Shape;355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6" name="Google Shape;355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7" name="Google Shape;355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8" name="Google Shape;355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9" name="Google Shape;355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0" name="Google Shape;356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1" name="Google Shape;356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2" name="Google Shape;356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63" name="Google Shape;3563;p39"/>
                  <p:cNvGrpSpPr/>
                  <p:nvPr/>
                </p:nvGrpSpPr>
                <p:grpSpPr>
                  <a:xfrm>
                    <a:off x="-2475583" y="3224667"/>
                    <a:ext cx="107580" cy="137721"/>
                    <a:chOff x="-1475840" y="2934777"/>
                    <a:chExt cx="107580" cy="137721"/>
                  </a:xfrm>
                </p:grpSpPr>
                <p:sp>
                  <p:nvSpPr>
                    <p:cNvPr id="3564" name="Google Shape;356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5" name="Google Shape;356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6" name="Google Shape;356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7" name="Google Shape;356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8" name="Google Shape;356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9" name="Google Shape;356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0" name="Google Shape;357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1" name="Google Shape;357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2" name="Google Shape;357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73" name="Google Shape;3573;p39"/>
                  <p:cNvGrpSpPr/>
                  <p:nvPr/>
                </p:nvGrpSpPr>
                <p:grpSpPr>
                  <a:xfrm>
                    <a:off x="-2436835" y="3202504"/>
                    <a:ext cx="107580" cy="137721"/>
                    <a:chOff x="-1475840" y="2934777"/>
                    <a:chExt cx="107580" cy="137721"/>
                  </a:xfrm>
                </p:grpSpPr>
                <p:sp>
                  <p:nvSpPr>
                    <p:cNvPr id="3574" name="Google Shape;357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5" name="Google Shape;357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6" name="Google Shape;357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7" name="Google Shape;357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8" name="Google Shape;357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9" name="Google Shape;357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0" name="Google Shape;358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1" name="Google Shape;358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2" name="Google Shape;358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83" name="Google Shape;3583;p39"/>
                  <p:cNvGrpSpPr/>
                  <p:nvPr/>
                </p:nvGrpSpPr>
                <p:grpSpPr>
                  <a:xfrm>
                    <a:off x="-2398086" y="3180341"/>
                    <a:ext cx="107580" cy="137721"/>
                    <a:chOff x="-1475840" y="2934777"/>
                    <a:chExt cx="107580" cy="137721"/>
                  </a:xfrm>
                </p:grpSpPr>
                <p:sp>
                  <p:nvSpPr>
                    <p:cNvPr id="3584" name="Google Shape;358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5" name="Google Shape;358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6" name="Google Shape;358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7" name="Google Shape;358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8" name="Google Shape;358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9" name="Google Shape;358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0" name="Google Shape;359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1" name="Google Shape;359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2" name="Google Shape;359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93" name="Google Shape;3593;p39"/>
                  <p:cNvGrpSpPr/>
                  <p:nvPr/>
                </p:nvGrpSpPr>
                <p:grpSpPr>
                  <a:xfrm>
                    <a:off x="-2359338" y="3158177"/>
                    <a:ext cx="107580" cy="137721"/>
                    <a:chOff x="-1475840" y="2934777"/>
                    <a:chExt cx="107580" cy="137721"/>
                  </a:xfrm>
                </p:grpSpPr>
                <p:sp>
                  <p:nvSpPr>
                    <p:cNvPr id="3594" name="Google Shape;359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5" name="Google Shape;359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6" name="Google Shape;359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7" name="Google Shape;359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8" name="Google Shape;359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9" name="Google Shape;359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0" name="Google Shape;360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1" name="Google Shape;360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2" name="Google Shape;360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03" name="Google Shape;3603;p39"/>
                  <p:cNvGrpSpPr/>
                  <p:nvPr/>
                </p:nvGrpSpPr>
                <p:grpSpPr>
                  <a:xfrm>
                    <a:off x="-2320590" y="3136014"/>
                    <a:ext cx="107580" cy="137721"/>
                    <a:chOff x="-1475840" y="2934777"/>
                    <a:chExt cx="107580" cy="137721"/>
                  </a:xfrm>
                </p:grpSpPr>
                <p:sp>
                  <p:nvSpPr>
                    <p:cNvPr id="3604" name="Google Shape;360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5" name="Google Shape;360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6" name="Google Shape;360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7" name="Google Shape;360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8" name="Google Shape;360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9" name="Google Shape;360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0" name="Google Shape;361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1" name="Google Shape;361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2" name="Google Shape;361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grpSp>
              <p:nvGrpSpPr>
                <p:cNvPr id="3613" name="Google Shape;3613;p39"/>
                <p:cNvGrpSpPr/>
                <p:nvPr/>
              </p:nvGrpSpPr>
              <p:grpSpPr>
                <a:xfrm flipH="1">
                  <a:off x="-4004340" y="3104789"/>
                  <a:ext cx="727555" cy="492333"/>
                  <a:chOff x="-2940565" y="3136014"/>
                  <a:chExt cx="727555" cy="492333"/>
                </a:xfrm>
              </p:grpSpPr>
              <p:grpSp>
                <p:nvGrpSpPr>
                  <p:cNvPr id="3614" name="Google Shape;3614;p39"/>
                  <p:cNvGrpSpPr/>
                  <p:nvPr/>
                </p:nvGrpSpPr>
                <p:grpSpPr>
                  <a:xfrm>
                    <a:off x="-2940565" y="3490627"/>
                    <a:ext cx="107580" cy="137721"/>
                    <a:chOff x="-1475840" y="2934777"/>
                    <a:chExt cx="107580" cy="137721"/>
                  </a:xfrm>
                </p:grpSpPr>
                <p:sp>
                  <p:nvSpPr>
                    <p:cNvPr id="3615" name="Google Shape;361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6" name="Google Shape;361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7" name="Google Shape;361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8" name="Google Shape;361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9" name="Google Shape;361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0" name="Google Shape;362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1" name="Google Shape;362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2" name="Google Shape;362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3" name="Google Shape;362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24" name="Google Shape;3624;p39"/>
                  <p:cNvGrpSpPr/>
                  <p:nvPr/>
                </p:nvGrpSpPr>
                <p:grpSpPr>
                  <a:xfrm>
                    <a:off x="-2901816" y="3468463"/>
                    <a:ext cx="107580" cy="137721"/>
                    <a:chOff x="-1475840" y="2934777"/>
                    <a:chExt cx="107580" cy="137721"/>
                  </a:xfrm>
                </p:grpSpPr>
                <p:sp>
                  <p:nvSpPr>
                    <p:cNvPr id="3625" name="Google Shape;362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6" name="Google Shape;362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7" name="Google Shape;362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8" name="Google Shape;362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9" name="Google Shape;362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0" name="Google Shape;363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1" name="Google Shape;363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2" name="Google Shape;363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3" name="Google Shape;363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34" name="Google Shape;3634;p39"/>
                  <p:cNvGrpSpPr/>
                  <p:nvPr/>
                </p:nvGrpSpPr>
                <p:grpSpPr>
                  <a:xfrm>
                    <a:off x="-2863068" y="3446300"/>
                    <a:ext cx="107580" cy="137721"/>
                    <a:chOff x="-1475840" y="2934777"/>
                    <a:chExt cx="107580" cy="137721"/>
                  </a:xfrm>
                </p:grpSpPr>
                <p:sp>
                  <p:nvSpPr>
                    <p:cNvPr id="3635" name="Google Shape;363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6" name="Google Shape;363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7" name="Google Shape;363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8" name="Google Shape;363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9" name="Google Shape;363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0" name="Google Shape;364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1" name="Google Shape;364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2" name="Google Shape;364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3" name="Google Shape;364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44" name="Google Shape;3644;p39"/>
                  <p:cNvGrpSpPr/>
                  <p:nvPr/>
                </p:nvGrpSpPr>
                <p:grpSpPr>
                  <a:xfrm>
                    <a:off x="-2824319" y="3424137"/>
                    <a:ext cx="107580" cy="137721"/>
                    <a:chOff x="-1475840" y="2934777"/>
                    <a:chExt cx="107580" cy="137721"/>
                  </a:xfrm>
                </p:grpSpPr>
                <p:sp>
                  <p:nvSpPr>
                    <p:cNvPr id="3645" name="Google Shape;364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6" name="Google Shape;364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7" name="Google Shape;364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8" name="Google Shape;364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9" name="Google Shape;364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0" name="Google Shape;365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1" name="Google Shape;365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2" name="Google Shape;365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3" name="Google Shape;365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54" name="Google Shape;3654;p39"/>
                  <p:cNvGrpSpPr/>
                  <p:nvPr/>
                </p:nvGrpSpPr>
                <p:grpSpPr>
                  <a:xfrm>
                    <a:off x="-2785571" y="3401973"/>
                    <a:ext cx="107580" cy="137721"/>
                    <a:chOff x="-1475840" y="2934777"/>
                    <a:chExt cx="107580" cy="137721"/>
                  </a:xfrm>
                </p:grpSpPr>
                <p:sp>
                  <p:nvSpPr>
                    <p:cNvPr id="3655" name="Google Shape;365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6" name="Google Shape;365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7" name="Google Shape;365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8" name="Google Shape;365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9" name="Google Shape;365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0" name="Google Shape;366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1" name="Google Shape;366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2" name="Google Shape;366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3" name="Google Shape;366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64" name="Google Shape;3664;p39"/>
                  <p:cNvGrpSpPr/>
                  <p:nvPr/>
                </p:nvGrpSpPr>
                <p:grpSpPr>
                  <a:xfrm>
                    <a:off x="-2746822" y="3379810"/>
                    <a:ext cx="107580" cy="137721"/>
                    <a:chOff x="-1475840" y="2934777"/>
                    <a:chExt cx="107580" cy="137721"/>
                  </a:xfrm>
                </p:grpSpPr>
                <p:sp>
                  <p:nvSpPr>
                    <p:cNvPr id="3665" name="Google Shape;366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6" name="Google Shape;366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7" name="Google Shape;366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8" name="Google Shape;366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9" name="Google Shape;366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0" name="Google Shape;367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1" name="Google Shape;367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2" name="Google Shape;367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3" name="Google Shape;367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74" name="Google Shape;3674;p39"/>
                  <p:cNvGrpSpPr/>
                  <p:nvPr/>
                </p:nvGrpSpPr>
                <p:grpSpPr>
                  <a:xfrm>
                    <a:off x="-2708074" y="3357647"/>
                    <a:ext cx="107580" cy="137721"/>
                    <a:chOff x="-1475840" y="2934777"/>
                    <a:chExt cx="107580" cy="137721"/>
                  </a:xfrm>
                </p:grpSpPr>
                <p:sp>
                  <p:nvSpPr>
                    <p:cNvPr id="3675" name="Google Shape;367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6" name="Google Shape;367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7" name="Google Shape;367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8" name="Google Shape;367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9" name="Google Shape;367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0" name="Google Shape;368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1" name="Google Shape;368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2" name="Google Shape;368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3" name="Google Shape;368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84" name="Google Shape;3684;p39"/>
                  <p:cNvGrpSpPr/>
                  <p:nvPr/>
                </p:nvGrpSpPr>
                <p:grpSpPr>
                  <a:xfrm>
                    <a:off x="-2669325" y="3335484"/>
                    <a:ext cx="107580" cy="137721"/>
                    <a:chOff x="-1475840" y="2934777"/>
                    <a:chExt cx="107580" cy="137721"/>
                  </a:xfrm>
                </p:grpSpPr>
                <p:sp>
                  <p:nvSpPr>
                    <p:cNvPr id="3685" name="Google Shape;368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6" name="Google Shape;368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7" name="Google Shape;368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8" name="Google Shape;368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9" name="Google Shape;368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0" name="Google Shape;369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1" name="Google Shape;369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2" name="Google Shape;369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3" name="Google Shape;369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94" name="Google Shape;3694;p39"/>
                  <p:cNvGrpSpPr/>
                  <p:nvPr/>
                </p:nvGrpSpPr>
                <p:grpSpPr>
                  <a:xfrm>
                    <a:off x="-2630577" y="3313320"/>
                    <a:ext cx="107580" cy="137721"/>
                    <a:chOff x="-1475840" y="2934777"/>
                    <a:chExt cx="107580" cy="137721"/>
                  </a:xfrm>
                </p:grpSpPr>
                <p:sp>
                  <p:nvSpPr>
                    <p:cNvPr id="3695" name="Google Shape;369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6" name="Google Shape;369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7" name="Google Shape;369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8" name="Google Shape;369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9" name="Google Shape;369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0" name="Google Shape;370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1" name="Google Shape;370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2" name="Google Shape;370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3" name="Google Shape;370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04" name="Google Shape;3704;p39"/>
                  <p:cNvGrpSpPr/>
                  <p:nvPr/>
                </p:nvGrpSpPr>
                <p:grpSpPr>
                  <a:xfrm>
                    <a:off x="-2591829" y="3291157"/>
                    <a:ext cx="107580" cy="137721"/>
                    <a:chOff x="-1475840" y="2934777"/>
                    <a:chExt cx="107580" cy="137721"/>
                  </a:xfrm>
                </p:grpSpPr>
                <p:sp>
                  <p:nvSpPr>
                    <p:cNvPr id="3705" name="Google Shape;370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6" name="Google Shape;370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7" name="Google Shape;370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8" name="Google Shape;370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9" name="Google Shape;370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0" name="Google Shape;371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1" name="Google Shape;371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2" name="Google Shape;371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3" name="Google Shape;371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14" name="Google Shape;3714;p39"/>
                  <p:cNvGrpSpPr/>
                  <p:nvPr/>
                </p:nvGrpSpPr>
                <p:grpSpPr>
                  <a:xfrm>
                    <a:off x="-2553080" y="3268994"/>
                    <a:ext cx="107580" cy="137721"/>
                    <a:chOff x="-1475840" y="2934777"/>
                    <a:chExt cx="107580" cy="137721"/>
                  </a:xfrm>
                </p:grpSpPr>
                <p:sp>
                  <p:nvSpPr>
                    <p:cNvPr id="3715" name="Google Shape;371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6" name="Google Shape;371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7" name="Google Shape;371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8" name="Google Shape;371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9" name="Google Shape;371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0" name="Google Shape;372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1" name="Google Shape;372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2" name="Google Shape;372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3" name="Google Shape;372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24" name="Google Shape;3724;p39"/>
                  <p:cNvGrpSpPr/>
                  <p:nvPr/>
                </p:nvGrpSpPr>
                <p:grpSpPr>
                  <a:xfrm>
                    <a:off x="-2514332" y="3246830"/>
                    <a:ext cx="107580" cy="137721"/>
                    <a:chOff x="-1475840" y="2934777"/>
                    <a:chExt cx="107580" cy="137721"/>
                  </a:xfrm>
                </p:grpSpPr>
                <p:sp>
                  <p:nvSpPr>
                    <p:cNvPr id="3725" name="Google Shape;372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6" name="Google Shape;372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7" name="Google Shape;372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8" name="Google Shape;372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9" name="Google Shape;372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0" name="Google Shape;373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1" name="Google Shape;373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2" name="Google Shape;373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3" name="Google Shape;373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34" name="Google Shape;3734;p39"/>
                  <p:cNvGrpSpPr/>
                  <p:nvPr/>
                </p:nvGrpSpPr>
                <p:grpSpPr>
                  <a:xfrm>
                    <a:off x="-2475583" y="3224667"/>
                    <a:ext cx="107580" cy="137721"/>
                    <a:chOff x="-1475840" y="2934777"/>
                    <a:chExt cx="107580" cy="137721"/>
                  </a:xfrm>
                </p:grpSpPr>
                <p:sp>
                  <p:nvSpPr>
                    <p:cNvPr id="3735" name="Google Shape;373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6" name="Google Shape;373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7" name="Google Shape;373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8" name="Google Shape;373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9" name="Google Shape;373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0" name="Google Shape;374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1" name="Google Shape;374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2" name="Google Shape;374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3" name="Google Shape;374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44" name="Google Shape;3744;p39"/>
                  <p:cNvGrpSpPr/>
                  <p:nvPr/>
                </p:nvGrpSpPr>
                <p:grpSpPr>
                  <a:xfrm>
                    <a:off x="-2436835" y="3202504"/>
                    <a:ext cx="107580" cy="137721"/>
                    <a:chOff x="-1475840" y="2934777"/>
                    <a:chExt cx="107580" cy="137721"/>
                  </a:xfrm>
                </p:grpSpPr>
                <p:sp>
                  <p:nvSpPr>
                    <p:cNvPr id="3745" name="Google Shape;374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6" name="Google Shape;374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7" name="Google Shape;374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8" name="Google Shape;374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9" name="Google Shape;374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0" name="Google Shape;375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1" name="Google Shape;375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2" name="Google Shape;375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3" name="Google Shape;375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54" name="Google Shape;3754;p39"/>
                  <p:cNvGrpSpPr/>
                  <p:nvPr/>
                </p:nvGrpSpPr>
                <p:grpSpPr>
                  <a:xfrm>
                    <a:off x="-2398086" y="3180341"/>
                    <a:ext cx="107580" cy="137721"/>
                    <a:chOff x="-1475840" y="2934777"/>
                    <a:chExt cx="107580" cy="137721"/>
                  </a:xfrm>
                </p:grpSpPr>
                <p:sp>
                  <p:nvSpPr>
                    <p:cNvPr id="3755" name="Google Shape;375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6" name="Google Shape;375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7" name="Google Shape;375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8" name="Google Shape;375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9" name="Google Shape;375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0" name="Google Shape;376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1" name="Google Shape;376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2" name="Google Shape;376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3" name="Google Shape;376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64" name="Google Shape;3764;p39"/>
                  <p:cNvGrpSpPr/>
                  <p:nvPr/>
                </p:nvGrpSpPr>
                <p:grpSpPr>
                  <a:xfrm>
                    <a:off x="-2359338" y="3158177"/>
                    <a:ext cx="107580" cy="137721"/>
                    <a:chOff x="-1475840" y="2934777"/>
                    <a:chExt cx="107580" cy="137721"/>
                  </a:xfrm>
                </p:grpSpPr>
                <p:sp>
                  <p:nvSpPr>
                    <p:cNvPr id="3765" name="Google Shape;376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6" name="Google Shape;376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7" name="Google Shape;376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8" name="Google Shape;376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9" name="Google Shape;376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0" name="Google Shape;377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1" name="Google Shape;377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2" name="Google Shape;377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3" name="Google Shape;377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74" name="Google Shape;3774;p39"/>
                  <p:cNvGrpSpPr/>
                  <p:nvPr/>
                </p:nvGrpSpPr>
                <p:grpSpPr>
                  <a:xfrm>
                    <a:off x="-2320590" y="3136014"/>
                    <a:ext cx="107580" cy="137721"/>
                    <a:chOff x="-1475840" y="2934777"/>
                    <a:chExt cx="107580" cy="137721"/>
                  </a:xfrm>
                </p:grpSpPr>
                <p:sp>
                  <p:nvSpPr>
                    <p:cNvPr id="3775" name="Google Shape;377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6" name="Google Shape;377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7" name="Google Shape;377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8" name="Google Shape;377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9" name="Google Shape;377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0" name="Google Shape;378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1" name="Google Shape;378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2" name="Google Shape;378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3" name="Google Shape;378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grpSp>
        </p:grpSp>
        <p:grpSp>
          <p:nvGrpSpPr>
            <p:cNvPr id="3784" name="Google Shape;3784;p39"/>
            <p:cNvGrpSpPr/>
            <p:nvPr/>
          </p:nvGrpSpPr>
          <p:grpSpPr>
            <a:xfrm>
              <a:off x="2803786" y="3205907"/>
              <a:ext cx="664880" cy="790316"/>
              <a:chOff x="-2482589" y="3634532"/>
              <a:chExt cx="664880" cy="790316"/>
            </a:xfrm>
          </p:grpSpPr>
          <p:sp>
            <p:nvSpPr>
              <p:cNvPr id="3785" name="Google Shape;3785;p39"/>
              <p:cNvSpPr/>
              <p:nvPr/>
            </p:nvSpPr>
            <p:spPr>
              <a:xfrm>
                <a:off x="-2430238" y="3857088"/>
                <a:ext cx="47925" cy="403375"/>
              </a:xfrm>
              <a:custGeom>
                <a:avLst/>
                <a:gdLst/>
                <a:ahLst/>
                <a:cxnLst/>
                <a:rect l="l" t="t" r="r" b="b"/>
                <a:pathLst>
                  <a:path w="379" h="3190" extrusionOk="0">
                    <a:moveTo>
                      <a:pt x="0" y="0"/>
                    </a:moveTo>
                    <a:lnTo>
                      <a:pt x="0" y="3001"/>
                    </a:lnTo>
                    <a:cubicBezTo>
                      <a:pt x="0" y="3107"/>
                      <a:pt x="83" y="3190"/>
                      <a:pt x="189" y="3190"/>
                    </a:cubicBezTo>
                    <a:cubicBezTo>
                      <a:pt x="295" y="3190"/>
                      <a:pt x="378" y="3095"/>
                      <a:pt x="378" y="3001"/>
                    </a:cubicBezTo>
                    <a:lnTo>
                      <a:pt x="378"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6" name="Google Shape;3786;p39"/>
              <p:cNvSpPr/>
              <p:nvPr/>
            </p:nvSpPr>
            <p:spPr>
              <a:xfrm>
                <a:off x="-2174805" y="3857088"/>
                <a:ext cx="49315" cy="551322"/>
              </a:xfrm>
              <a:custGeom>
                <a:avLst/>
                <a:gdLst/>
                <a:ahLst/>
                <a:cxnLst/>
                <a:rect l="l" t="t" r="r" b="b"/>
                <a:pathLst>
                  <a:path w="390" h="4360" extrusionOk="0">
                    <a:moveTo>
                      <a:pt x="0" y="0"/>
                    </a:moveTo>
                    <a:lnTo>
                      <a:pt x="0" y="4170"/>
                    </a:lnTo>
                    <a:cubicBezTo>
                      <a:pt x="0" y="4265"/>
                      <a:pt x="95" y="4359"/>
                      <a:pt x="189" y="4359"/>
                    </a:cubicBezTo>
                    <a:cubicBezTo>
                      <a:pt x="295" y="4359"/>
                      <a:pt x="390" y="4265"/>
                      <a:pt x="390" y="4170"/>
                    </a:cubicBezTo>
                    <a:lnTo>
                      <a:pt x="390" y="0"/>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7" name="Google Shape;3787;p39"/>
              <p:cNvSpPr/>
              <p:nvPr/>
            </p:nvSpPr>
            <p:spPr>
              <a:xfrm>
                <a:off x="-1919371" y="3857088"/>
                <a:ext cx="49442" cy="403375"/>
              </a:xfrm>
              <a:custGeom>
                <a:avLst/>
                <a:gdLst/>
                <a:ahLst/>
                <a:cxnLst/>
                <a:rect l="l" t="t" r="r" b="b"/>
                <a:pathLst>
                  <a:path w="391" h="3190" extrusionOk="0">
                    <a:moveTo>
                      <a:pt x="0" y="0"/>
                    </a:moveTo>
                    <a:lnTo>
                      <a:pt x="0" y="3001"/>
                    </a:lnTo>
                    <a:cubicBezTo>
                      <a:pt x="0" y="3107"/>
                      <a:pt x="95" y="3190"/>
                      <a:pt x="201" y="3190"/>
                    </a:cubicBezTo>
                    <a:cubicBezTo>
                      <a:pt x="296" y="3190"/>
                      <a:pt x="390" y="3095"/>
                      <a:pt x="390" y="3001"/>
                    </a:cubicBezTo>
                    <a:lnTo>
                      <a:pt x="39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8" name="Google Shape;3788;p39"/>
              <p:cNvSpPr/>
              <p:nvPr/>
            </p:nvSpPr>
            <p:spPr>
              <a:xfrm>
                <a:off x="-2174805" y="3873526"/>
                <a:ext cx="49315" cy="551322"/>
              </a:xfrm>
              <a:custGeom>
                <a:avLst/>
                <a:gdLst/>
                <a:ahLst/>
                <a:cxnLst/>
                <a:rect l="l" t="t" r="r" b="b"/>
                <a:pathLst>
                  <a:path w="390" h="4360" extrusionOk="0">
                    <a:moveTo>
                      <a:pt x="0" y="0"/>
                    </a:moveTo>
                    <a:lnTo>
                      <a:pt x="0" y="4170"/>
                    </a:lnTo>
                    <a:cubicBezTo>
                      <a:pt x="0" y="4277"/>
                      <a:pt x="95" y="4359"/>
                      <a:pt x="189" y="4359"/>
                    </a:cubicBezTo>
                    <a:cubicBezTo>
                      <a:pt x="295" y="4359"/>
                      <a:pt x="390" y="4265"/>
                      <a:pt x="390" y="4170"/>
                    </a:cubicBezTo>
                    <a:lnTo>
                      <a:pt x="39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9" name="Google Shape;3789;p39"/>
              <p:cNvSpPr/>
              <p:nvPr/>
            </p:nvSpPr>
            <p:spPr>
              <a:xfrm>
                <a:off x="-2150905" y="3827118"/>
                <a:ext cx="333196" cy="378085"/>
              </a:xfrm>
              <a:custGeom>
                <a:avLst/>
                <a:gdLst/>
                <a:ahLst/>
                <a:cxnLst/>
                <a:rect l="l" t="t" r="r" b="b"/>
                <a:pathLst>
                  <a:path w="2635" h="2990" extrusionOk="0">
                    <a:moveTo>
                      <a:pt x="2634" y="1"/>
                    </a:moveTo>
                    <a:lnTo>
                      <a:pt x="0" y="1525"/>
                    </a:lnTo>
                    <a:lnTo>
                      <a:pt x="0" y="2990"/>
                    </a:lnTo>
                    <a:lnTo>
                      <a:pt x="2623" y="1466"/>
                    </a:lnTo>
                    <a:lnTo>
                      <a:pt x="2634" y="1"/>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0" name="Google Shape;3790;p39"/>
              <p:cNvSpPr/>
              <p:nvPr/>
            </p:nvSpPr>
            <p:spPr>
              <a:xfrm>
                <a:off x="-2482589" y="3827118"/>
                <a:ext cx="331805" cy="378085"/>
              </a:xfrm>
              <a:custGeom>
                <a:avLst/>
                <a:gdLst/>
                <a:ahLst/>
                <a:cxnLst/>
                <a:rect l="l" t="t" r="r" b="b"/>
                <a:pathLst>
                  <a:path w="2624" h="2990" extrusionOk="0">
                    <a:moveTo>
                      <a:pt x="1" y="1"/>
                    </a:moveTo>
                    <a:lnTo>
                      <a:pt x="1" y="1466"/>
                    </a:lnTo>
                    <a:lnTo>
                      <a:pt x="2623" y="2990"/>
                    </a:lnTo>
                    <a:lnTo>
                      <a:pt x="2623" y="1525"/>
                    </a:lnTo>
                    <a:lnTo>
                      <a:pt x="1" y="1"/>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1" name="Google Shape;3791;p39"/>
              <p:cNvSpPr/>
              <p:nvPr/>
            </p:nvSpPr>
            <p:spPr>
              <a:xfrm>
                <a:off x="-2482589" y="3634532"/>
                <a:ext cx="664874" cy="385419"/>
              </a:xfrm>
              <a:custGeom>
                <a:avLst/>
                <a:gdLst/>
                <a:ahLst/>
                <a:cxnLst/>
                <a:rect l="l" t="t" r="r" b="b"/>
                <a:pathLst>
                  <a:path w="5258" h="3048" extrusionOk="0">
                    <a:moveTo>
                      <a:pt x="2611" y="0"/>
                    </a:moveTo>
                    <a:lnTo>
                      <a:pt x="1" y="1524"/>
                    </a:lnTo>
                    <a:lnTo>
                      <a:pt x="2623" y="3048"/>
                    </a:lnTo>
                    <a:lnTo>
                      <a:pt x="5257" y="1524"/>
                    </a:lnTo>
                    <a:lnTo>
                      <a:pt x="2611" y="0"/>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2" name="Google Shape;3792;p39"/>
              <p:cNvSpPr/>
              <p:nvPr/>
            </p:nvSpPr>
            <p:spPr>
              <a:xfrm>
                <a:off x="-2437825" y="3661340"/>
                <a:ext cx="321309" cy="185376"/>
              </a:xfrm>
              <a:custGeom>
                <a:avLst/>
                <a:gdLst/>
                <a:ahLst/>
                <a:cxnLst/>
                <a:rect l="l" t="t" r="r" b="b"/>
                <a:pathLst>
                  <a:path w="2541" h="1466" extrusionOk="0">
                    <a:moveTo>
                      <a:pt x="2293" y="1"/>
                    </a:moveTo>
                    <a:lnTo>
                      <a:pt x="1" y="1312"/>
                    </a:lnTo>
                    <a:lnTo>
                      <a:pt x="249" y="1466"/>
                    </a:lnTo>
                    <a:lnTo>
                      <a:pt x="2541" y="131"/>
                    </a:lnTo>
                    <a:lnTo>
                      <a:pt x="2293"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3" name="Google Shape;3793;p39"/>
              <p:cNvSpPr/>
              <p:nvPr/>
            </p:nvSpPr>
            <p:spPr>
              <a:xfrm>
                <a:off x="-2349688" y="3801828"/>
                <a:ext cx="213827" cy="122530"/>
              </a:xfrm>
              <a:custGeom>
                <a:avLst/>
                <a:gdLst/>
                <a:ahLst/>
                <a:cxnLst/>
                <a:rect l="l" t="t" r="r" b="b"/>
                <a:pathLst>
                  <a:path w="1691" h="969" extrusionOk="0">
                    <a:moveTo>
                      <a:pt x="1064" y="0"/>
                    </a:moveTo>
                    <a:lnTo>
                      <a:pt x="1" y="603"/>
                    </a:lnTo>
                    <a:lnTo>
                      <a:pt x="627" y="969"/>
                    </a:lnTo>
                    <a:lnTo>
                      <a:pt x="1690" y="355"/>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4" name="Google Shape;3794;p39"/>
              <p:cNvSpPr/>
              <p:nvPr/>
            </p:nvSpPr>
            <p:spPr>
              <a:xfrm>
                <a:off x="-2392935" y="3774894"/>
                <a:ext cx="164385" cy="95723"/>
              </a:xfrm>
              <a:custGeom>
                <a:avLst/>
                <a:gdLst/>
                <a:ahLst/>
                <a:cxnLst/>
                <a:rect l="l" t="t" r="r" b="b"/>
                <a:pathLst>
                  <a:path w="1300" h="757" extrusionOk="0">
                    <a:moveTo>
                      <a:pt x="1064" y="1"/>
                    </a:moveTo>
                    <a:lnTo>
                      <a:pt x="0" y="615"/>
                    </a:lnTo>
                    <a:lnTo>
                      <a:pt x="237" y="757"/>
                    </a:lnTo>
                    <a:lnTo>
                      <a:pt x="1300" y="154"/>
                    </a:lnTo>
                    <a:lnTo>
                      <a:pt x="1064"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5" name="Google Shape;3795;p39"/>
              <p:cNvSpPr/>
              <p:nvPr/>
            </p:nvSpPr>
            <p:spPr>
              <a:xfrm>
                <a:off x="-2240560" y="3685239"/>
                <a:ext cx="167420" cy="97240"/>
              </a:xfrm>
              <a:custGeom>
                <a:avLst/>
                <a:gdLst/>
                <a:ahLst/>
                <a:cxnLst/>
                <a:rect l="l" t="t" r="r" b="b"/>
                <a:pathLst>
                  <a:path w="1324" h="769" extrusionOk="0">
                    <a:moveTo>
                      <a:pt x="1064" y="1"/>
                    </a:moveTo>
                    <a:lnTo>
                      <a:pt x="0" y="627"/>
                    </a:lnTo>
                    <a:lnTo>
                      <a:pt x="260" y="769"/>
                    </a:lnTo>
                    <a:lnTo>
                      <a:pt x="1323" y="154"/>
                    </a:lnTo>
                    <a:lnTo>
                      <a:pt x="1064"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6" name="Google Shape;3796;p39"/>
              <p:cNvSpPr/>
              <p:nvPr/>
            </p:nvSpPr>
            <p:spPr>
              <a:xfrm>
                <a:off x="-2195796" y="3712174"/>
                <a:ext cx="167420" cy="94205"/>
              </a:xfrm>
              <a:custGeom>
                <a:avLst/>
                <a:gdLst/>
                <a:ahLst/>
                <a:cxnLst/>
                <a:rect l="l" t="t" r="r" b="b"/>
                <a:pathLst>
                  <a:path w="1324" h="745" extrusionOk="0">
                    <a:moveTo>
                      <a:pt x="1064" y="0"/>
                    </a:moveTo>
                    <a:lnTo>
                      <a:pt x="1" y="615"/>
                    </a:lnTo>
                    <a:lnTo>
                      <a:pt x="261" y="745"/>
                    </a:lnTo>
                    <a:lnTo>
                      <a:pt x="1324" y="142"/>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7" name="Google Shape;3797;p39"/>
              <p:cNvSpPr/>
              <p:nvPr/>
            </p:nvSpPr>
            <p:spPr>
              <a:xfrm>
                <a:off x="-2146479" y="3739108"/>
                <a:ext cx="164511" cy="95723"/>
              </a:xfrm>
              <a:custGeom>
                <a:avLst/>
                <a:gdLst/>
                <a:ahLst/>
                <a:cxnLst/>
                <a:rect l="l" t="t" r="r" b="b"/>
                <a:pathLst>
                  <a:path w="1301" h="757" extrusionOk="0">
                    <a:moveTo>
                      <a:pt x="1064" y="0"/>
                    </a:moveTo>
                    <a:lnTo>
                      <a:pt x="1" y="602"/>
                    </a:lnTo>
                    <a:lnTo>
                      <a:pt x="237" y="756"/>
                    </a:lnTo>
                    <a:lnTo>
                      <a:pt x="1300" y="142"/>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8" name="Google Shape;3798;p39"/>
              <p:cNvSpPr/>
              <p:nvPr/>
            </p:nvSpPr>
            <p:spPr>
              <a:xfrm>
                <a:off x="-2031408" y="3754029"/>
                <a:ext cx="159959" cy="122530"/>
              </a:xfrm>
              <a:custGeom>
                <a:avLst/>
                <a:gdLst/>
                <a:ahLst/>
                <a:cxnLst/>
                <a:rect l="l" t="t" r="r" b="b"/>
                <a:pathLst>
                  <a:path w="1265" h="969" extrusionOk="0">
                    <a:moveTo>
                      <a:pt x="0" y="0"/>
                    </a:moveTo>
                    <a:lnTo>
                      <a:pt x="0" y="591"/>
                    </a:lnTo>
                    <a:cubicBezTo>
                      <a:pt x="0" y="697"/>
                      <a:pt x="83" y="792"/>
                      <a:pt x="201" y="862"/>
                    </a:cubicBezTo>
                    <a:cubicBezTo>
                      <a:pt x="319" y="933"/>
                      <a:pt x="476" y="969"/>
                      <a:pt x="635" y="969"/>
                    </a:cubicBezTo>
                    <a:cubicBezTo>
                      <a:pt x="795" y="969"/>
                      <a:pt x="957" y="933"/>
                      <a:pt x="1087" y="862"/>
                    </a:cubicBezTo>
                    <a:cubicBezTo>
                      <a:pt x="1205" y="803"/>
                      <a:pt x="1264" y="697"/>
                      <a:pt x="1264" y="614"/>
                    </a:cubicBezTo>
                    <a:lnTo>
                      <a:pt x="1264" y="24"/>
                    </a:lnTo>
                    <a:cubicBezTo>
                      <a:pt x="1264" y="106"/>
                      <a:pt x="1205" y="189"/>
                      <a:pt x="1087" y="272"/>
                    </a:cubicBezTo>
                    <a:cubicBezTo>
                      <a:pt x="969" y="343"/>
                      <a:pt x="809" y="378"/>
                      <a:pt x="648" y="378"/>
                    </a:cubicBezTo>
                    <a:cubicBezTo>
                      <a:pt x="487" y="378"/>
                      <a:pt x="325" y="343"/>
                      <a:pt x="201" y="272"/>
                    </a:cubicBezTo>
                    <a:cubicBezTo>
                      <a:pt x="59" y="201"/>
                      <a:pt x="0" y="95"/>
                      <a:pt x="0" y="0"/>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9" name="Google Shape;3799;p39"/>
              <p:cNvSpPr/>
              <p:nvPr/>
            </p:nvSpPr>
            <p:spPr>
              <a:xfrm>
                <a:off x="-2013578" y="3755420"/>
                <a:ext cx="142130" cy="120380"/>
              </a:xfrm>
              <a:custGeom>
                <a:avLst/>
                <a:gdLst/>
                <a:ahLst/>
                <a:cxnLst/>
                <a:rect l="l" t="t" r="r" b="b"/>
                <a:pathLst>
                  <a:path w="1124" h="952" extrusionOk="0">
                    <a:moveTo>
                      <a:pt x="1123" y="1"/>
                    </a:moveTo>
                    <a:cubicBezTo>
                      <a:pt x="1123" y="95"/>
                      <a:pt x="1064" y="178"/>
                      <a:pt x="946" y="261"/>
                    </a:cubicBezTo>
                    <a:cubicBezTo>
                      <a:pt x="851" y="296"/>
                      <a:pt x="769" y="332"/>
                      <a:pt x="662" y="344"/>
                    </a:cubicBezTo>
                    <a:cubicBezTo>
                      <a:pt x="609" y="355"/>
                      <a:pt x="556" y="361"/>
                      <a:pt x="502" y="361"/>
                    </a:cubicBezTo>
                    <a:cubicBezTo>
                      <a:pt x="447" y="361"/>
                      <a:pt x="391" y="355"/>
                      <a:pt x="332" y="344"/>
                    </a:cubicBezTo>
                    <a:cubicBezTo>
                      <a:pt x="237" y="332"/>
                      <a:pt x="131" y="308"/>
                      <a:pt x="36" y="261"/>
                    </a:cubicBezTo>
                    <a:cubicBezTo>
                      <a:pt x="25" y="237"/>
                      <a:pt x="13" y="237"/>
                      <a:pt x="1" y="225"/>
                    </a:cubicBezTo>
                    <a:lnTo>
                      <a:pt x="1" y="816"/>
                    </a:lnTo>
                    <a:cubicBezTo>
                      <a:pt x="13" y="828"/>
                      <a:pt x="25" y="828"/>
                      <a:pt x="36" y="851"/>
                    </a:cubicBezTo>
                    <a:cubicBezTo>
                      <a:pt x="131" y="887"/>
                      <a:pt x="214" y="922"/>
                      <a:pt x="332" y="934"/>
                    </a:cubicBezTo>
                    <a:cubicBezTo>
                      <a:pt x="385" y="946"/>
                      <a:pt x="438" y="952"/>
                      <a:pt x="493" y="952"/>
                    </a:cubicBezTo>
                    <a:cubicBezTo>
                      <a:pt x="547" y="952"/>
                      <a:pt x="603" y="946"/>
                      <a:pt x="662" y="934"/>
                    </a:cubicBezTo>
                    <a:cubicBezTo>
                      <a:pt x="769" y="922"/>
                      <a:pt x="863" y="899"/>
                      <a:pt x="946" y="851"/>
                    </a:cubicBezTo>
                    <a:cubicBezTo>
                      <a:pt x="1064" y="769"/>
                      <a:pt x="1123" y="686"/>
                      <a:pt x="1123" y="592"/>
                    </a:cubicBezTo>
                    <a:lnTo>
                      <a:pt x="1123"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0" name="Google Shape;3800;p39"/>
              <p:cNvSpPr/>
              <p:nvPr/>
            </p:nvSpPr>
            <p:spPr>
              <a:xfrm>
                <a:off x="-2032925" y="3754029"/>
                <a:ext cx="18082" cy="104701"/>
              </a:xfrm>
              <a:custGeom>
                <a:avLst/>
                <a:gdLst/>
                <a:ahLst/>
                <a:cxnLst/>
                <a:rect l="l" t="t" r="r" b="b"/>
                <a:pathLst>
                  <a:path w="143" h="828" extrusionOk="0">
                    <a:moveTo>
                      <a:pt x="0" y="0"/>
                    </a:moveTo>
                    <a:lnTo>
                      <a:pt x="0" y="591"/>
                    </a:lnTo>
                    <a:cubicBezTo>
                      <a:pt x="0" y="614"/>
                      <a:pt x="0" y="638"/>
                      <a:pt x="12" y="650"/>
                    </a:cubicBezTo>
                    <a:cubicBezTo>
                      <a:pt x="36" y="709"/>
                      <a:pt x="71" y="768"/>
                      <a:pt x="142" y="827"/>
                    </a:cubicBezTo>
                    <a:lnTo>
                      <a:pt x="142" y="236"/>
                    </a:lnTo>
                    <a:cubicBezTo>
                      <a:pt x="71" y="201"/>
                      <a:pt x="24" y="142"/>
                      <a:pt x="12" y="59"/>
                    </a:cubicBezTo>
                    <a:cubicBezTo>
                      <a:pt x="12" y="47"/>
                      <a:pt x="0" y="24"/>
                      <a:pt x="0" y="0"/>
                    </a:cubicBezTo>
                    <a:close/>
                  </a:path>
                </a:pathLst>
              </a:custGeom>
              <a:solidFill>
                <a:srgbClr val="282A2E"/>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1" name="Google Shape;3801;p39"/>
              <p:cNvSpPr/>
              <p:nvPr/>
            </p:nvSpPr>
            <p:spPr>
              <a:xfrm>
                <a:off x="-2040386" y="3709139"/>
                <a:ext cx="174880" cy="92814"/>
              </a:xfrm>
              <a:custGeom>
                <a:avLst/>
                <a:gdLst/>
                <a:ahLst/>
                <a:cxnLst/>
                <a:rect l="l" t="t" r="r" b="b"/>
                <a:pathLst>
                  <a:path w="1383" h="734" extrusionOk="0">
                    <a:moveTo>
                      <a:pt x="696" y="1"/>
                    </a:moveTo>
                    <a:cubicBezTo>
                      <a:pt x="535" y="1"/>
                      <a:pt x="372" y="36"/>
                      <a:pt x="248" y="107"/>
                    </a:cubicBezTo>
                    <a:cubicBezTo>
                      <a:pt x="0" y="249"/>
                      <a:pt x="0" y="473"/>
                      <a:pt x="248" y="627"/>
                    </a:cubicBezTo>
                    <a:cubicBezTo>
                      <a:pt x="367" y="698"/>
                      <a:pt x="526" y="733"/>
                      <a:pt x="687" y="733"/>
                    </a:cubicBezTo>
                    <a:cubicBezTo>
                      <a:pt x="848" y="733"/>
                      <a:pt x="1010" y="698"/>
                      <a:pt x="1134" y="627"/>
                    </a:cubicBezTo>
                    <a:cubicBezTo>
                      <a:pt x="1382" y="473"/>
                      <a:pt x="1382" y="261"/>
                      <a:pt x="1134" y="107"/>
                    </a:cubicBezTo>
                    <a:cubicBezTo>
                      <a:pt x="1016" y="36"/>
                      <a:pt x="857" y="1"/>
                      <a:pt x="696"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2" name="Google Shape;3802;p39"/>
              <p:cNvSpPr/>
              <p:nvPr/>
            </p:nvSpPr>
            <p:spPr>
              <a:xfrm>
                <a:off x="-2040386" y="3709139"/>
                <a:ext cx="174880" cy="92814"/>
              </a:xfrm>
              <a:custGeom>
                <a:avLst/>
                <a:gdLst/>
                <a:ahLst/>
                <a:cxnLst/>
                <a:rect l="l" t="t" r="r" b="b"/>
                <a:pathLst>
                  <a:path w="1383" h="734" extrusionOk="0">
                    <a:moveTo>
                      <a:pt x="696" y="1"/>
                    </a:moveTo>
                    <a:cubicBezTo>
                      <a:pt x="535" y="1"/>
                      <a:pt x="372" y="36"/>
                      <a:pt x="248" y="107"/>
                    </a:cubicBezTo>
                    <a:cubicBezTo>
                      <a:pt x="0" y="249"/>
                      <a:pt x="0" y="473"/>
                      <a:pt x="248" y="627"/>
                    </a:cubicBezTo>
                    <a:cubicBezTo>
                      <a:pt x="367" y="698"/>
                      <a:pt x="526" y="733"/>
                      <a:pt x="687" y="733"/>
                    </a:cubicBezTo>
                    <a:cubicBezTo>
                      <a:pt x="848" y="733"/>
                      <a:pt x="1010" y="698"/>
                      <a:pt x="1134" y="627"/>
                    </a:cubicBezTo>
                    <a:cubicBezTo>
                      <a:pt x="1382" y="473"/>
                      <a:pt x="1382" y="261"/>
                      <a:pt x="1134" y="107"/>
                    </a:cubicBezTo>
                    <a:cubicBezTo>
                      <a:pt x="1016" y="36"/>
                      <a:pt x="857" y="1"/>
                      <a:pt x="696" y="1"/>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3" name="Google Shape;3803;p39"/>
              <p:cNvSpPr/>
              <p:nvPr/>
            </p:nvSpPr>
            <p:spPr>
              <a:xfrm>
                <a:off x="-2014969" y="3722669"/>
                <a:ext cx="125565" cy="65375"/>
              </a:xfrm>
              <a:custGeom>
                <a:avLst/>
                <a:gdLst/>
                <a:ahLst/>
                <a:cxnLst/>
                <a:rect l="l" t="t" r="r" b="b"/>
                <a:pathLst>
                  <a:path w="993" h="517" extrusionOk="0">
                    <a:moveTo>
                      <a:pt x="501" y="0"/>
                    </a:moveTo>
                    <a:cubicBezTo>
                      <a:pt x="387" y="0"/>
                      <a:pt x="272" y="24"/>
                      <a:pt x="177" y="71"/>
                    </a:cubicBezTo>
                    <a:cubicBezTo>
                      <a:pt x="0" y="177"/>
                      <a:pt x="0" y="343"/>
                      <a:pt x="177" y="437"/>
                    </a:cubicBezTo>
                    <a:cubicBezTo>
                      <a:pt x="266" y="490"/>
                      <a:pt x="381" y="517"/>
                      <a:pt x="496" y="517"/>
                    </a:cubicBezTo>
                    <a:cubicBezTo>
                      <a:pt x="611" y="517"/>
                      <a:pt x="727" y="490"/>
                      <a:pt x="815" y="437"/>
                    </a:cubicBezTo>
                    <a:cubicBezTo>
                      <a:pt x="992" y="343"/>
                      <a:pt x="992" y="177"/>
                      <a:pt x="815" y="71"/>
                    </a:cubicBezTo>
                    <a:cubicBezTo>
                      <a:pt x="727" y="24"/>
                      <a:pt x="614" y="0"/>
                      <a:pt x="501" y="0"/>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4" name="Google Shape;3804;p39"/>
              <p:cNvSpPr/>
              <p:nvPr/>
            </p:nvSpPr>
            <p:spPr>
              <a:xfrm>
                <a:off x="-2010543" y="3722669"/>
                <a:ext cx="116587" cy="37429"/>
              </a:xfrm>
              <a:custGeom>
                <a:avLst/>
                <a:gdLst/>
                <a:ahLst/>
                <a:cxnLst/>
                <a:rect l="l" t="t" r="r" b="b"/>
                <a:pathLst>
                  <a:path w="922" h="296" extrusionOk="0">
                    <a:moveTo>
                      <a:pt x="449" y="0"/>
                    </a:moveTo>
                    <a:cubicBezTo>
                      <a:pt x="334" y="0"/>
                      <a:pt x="219" y="24"/>
                      <a:pt x="131" y="71"/>
                    </a:cubicBezTo>
                    <a:cubicBezTo>
                      <a:pt x="48" y="130"/>
                      <a:pt x="1" y="225"/>
                      <a:pt x="12" y="295"/>
                    </a:cubicBezTo>
                    <a:cubicBezTo>
                      <a:pt x="12" y="236"/>
                      <a:pt x="60" y="189"/>
                      <a:pt x="131" y="142"/>
                    </a:cubicBezTo>
                    <a:cubicBezTo>
                      <a:pt x="219" y="95"/>
                      <a:pt x="334" y="71"/>
                      <a:pt x="449" y="71"/>
                    </a:cubicBezTo>
                    <a:cubicBezTo>
                      <a:pt x="565" y="71"/>
                      <a:pt x="680" y="95"/>
                      <a:pt x="768" y="142"/>
                    </a:cubicBezTo>
                    <a:cubicBezTo>
                      <a:pt x="839" y="189"/>
                      <a:pt x="887" y="236"/>
                      <a:pt x="898" y="295"/>
                    </a:cubicBezTo>
                    <a:cubicBezTo>
                      <a:pt x="922" y="225"/>
                      <a:pt x="887" y="130"/>
                      <a:pt x="768" y="71"/>
                    </a:cubicBezTo>
                    <a:cubicBezTo>
                      <a:pt x="680" y="24"/>
                      <a:pt x="565" y="0"/>
                      <a:pt x="449" y="0"/>
                    </a:cubicBez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5" name="Google Shape;3805;p39"/>
              <p:cNvSpPr/>
              <p:nvPr/>
            </p:nvSpPr>
            <p:spPr>
              <a:xfrm>
                <a:off x="-2014969" y="3783872"/>
                <a:ext cx="53868" cy="92688"/>
              </a:xfrm>
              <a:custGeom>
                <a:avLst/>
                <a:gdLst/>
                <a:ahLst/>
                <a:cxnLst/>
                <a:rect l="l" t="t" r="r" b="b"/>
                <a:pathLst>
                  <a:path w="426" h="733" extrusionOk="0">
                    <a:moveTo>
                      <a:pt x="0" y="0"/>
                    </a:moveTo>
                    <a:lnTo>
                      <a:pt x="0" y="591"/>
                    </a:lnTo>
                    <a:cubicBezTo>
                      <a:pt x="24" y="603"/>
                      <a:pt x="36" y="603"/>
                      <a:pt x="47" y="626"/>
                    </a:cubicBezTo>
                    <a:cubicBezTo>
                      <a:pt x="142" y="662"/>
                      <a:pt x="225" y="697"/>
                      <a:pt x="343" y="709"/>
                    </a:cubicBezTo>
                    <a:cubicBezTo>
                      <a:pt x="378" y="709"/>
                      <a:pt x="402" y="709"/>
                      <a:pt x="425" y="733"/>
                    </a:cubicBezTo>
                    <a:lnTo>
                      <a:pt x="425" y="142"/>
                    </a:lnTo>
                    <a:cubicBezTo>
                      <a:pt x="390" y="142"/>
                      <a:pt x="366" y="142"/>
                      <a:pt x="343" y="119"/>
                    </a:cubicBezTo>
                    <a:cubicBezTo>
                      <a:pt x="248" y="107"/>
                      <a:pt x="142" y="83"/>
                      <a:pt x="47" y="36"/>
                    </a:cubicBezTo>
                    <a:cubicBezTo>
                      <a:pt x="36" y="12"/>
                      <a:pt x="24" y="12"/>
                      <a:pt x="0" y="0"/>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6" name="Google Shape;3806;p39"/>
              <p:cNvSpPr/>
              <p:nvPr/>
            </p:nvSpPr>
            <p:spPr>
              <a:xfrm>
                <a:off x="-2457172" y="3877952"/>
                <a:ext cx="280972" cy="245060"/>
              </a:xfrm>
              <a:custGeom>
                <a:avLst/>
                <a:gdLst/>
                <a:ahLst/>
                <a:cxnLst/>
                <a:rect l="l" t="t" r="r" b="b"/>
                <a:pathLst>
                  <a:path w="2222" h="1938" extrusionOk="0">
                    <a:moveTo>
                      <a:pt x="0" y="1"/>
                    </a:moveTo>
                    <a:lnTo>
                      <a:pt x="0" y="650"/>
                    </a:lnTo>
                    <a:lnTo>
                      <a:pt x="2221" y="1938"/>
                    </a:lnTo>
                    <a:lnTo>
                      <a:pt x="2221" y="1265"/>
                    </a:lnTo>
                    <a:lnTo>
                      <a:pt x="0"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7" name="Google Shape;3807;p39"/>
              <p:cNvSpPr/>
              <p:nvPr/>
            </p:nvSpPr>
            <p:spPr>
              <a:xfrm>
                <a:off x="-2150905" y="3827118"/>
                <a:ext cx="333196" cy="378086"/>
              </a:xfrm>
              <a:custGeom>
                <a:avLst/>
                <a:gdLst/>
                <a:ahLst/>
                <a:cxnLst/>
                <a:rect l="l" t="t" r="r" b="b"/>
                <a:pathLst>
                  <a:path w="2635" h="2990" extrusionOk="0">
                    <a:moveTo>
                      <a:pt x="2634" y="1"/>
                    </a:moveTo>
                    <a:lnTo>
                      <a:pt x="0" y="1525"/>
                    </a:lnTo>
                    <a:lnTo>
                      <a:pt x="0" y="2990"/>
                    </a:lnTo>
                    <a:lnTo>
                      <a:pt x="2623" y="1466"/>
                    </a:lnTo>
                    <a:lnTo>
                      <a:pt x="2634"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sp>
        <p:nvSpPr>
          <p:cNvPr id="2" name="Title 1"/>
          <p:cNvSpPr>
            <a:spLocks noGrp="1"/>
          </p:cNvSpPr>
          <p:nvPr>
            <p:ph type="title"/>
          </p:nvPr>
        </p:nvSpPr>
        <p:spPr>
          <a:xfrm>
            <a:off x="5793532" y="3307377"/>
            <a:ext cx="5287600" cy="1710400"/>
          </a:xfrm>
        </p:spPr>
        <p:txBody>
          <a:bodyPr/>
          <a:lstStyle/>
          <a:p>
            <a:r>
              <a:rPr lang="en-US" smtClean="0"/>
              <a:t>Giới thiệu</a:t>
            </a:r>
            <a:endParaRPr lang="en-US"/>
          </a:p>
        </p:txBody>
      </p:sp>
    </p:spTree>
    <p:extLst>
      <p:ext uri="{BB962C8B-B14F-4D97-AF65-F5344CB8AC3E}">
        <p14:creationId xmlns:p14="http://schemas.microsoft.com/office/powerpoint/2010/main" val="1580048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8"/>
        <p:cNvGrpSpPr/>
        <p:nvPr/>
      </p:nvGrpSpPr>
      <p:grpSpPr>
        <a:xfrm>
          <a:off x="0" y="0"/>
          <a:ext cx="0" cy="0"/>
          <a:chOff x="0" y="0"/>
          <a:chExt cx="0" cy="0"/>
        </a:xfrm>
      </p:grpSpPr>
      <p:sp>
        <p:nvSpPr>
          <p:cNvPr id="4289" name="Google Shape;4289;p41"/>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n-US"/>
              <a:t>Giới thiệu:</a:t>
            </a:r>
            <a:endParaRPr/>
          </a:p>
        </p:txBody>
      </p:sp>
      <p:sp>
        <p:nvSpPr>
          <p:cNvPr id="8" name="Subtitle 2"/>
          <p:cNvSpPr>
            <a:spLocks noGrp="1"/>
          </p:cNvSpPr>
          <p:nvPr>
            <p:ph type="subTitle" idx="2"/>
          </p:nvPr>
        </p:nvSpPr>
        <p:spPr>
          <a:xfrm>
            <a:off x="976996" y="1840581"/>
            <a:ext cx="9288647" cy="3405930"/>
          </a:xfrm>
        </p:spPr>
        <p:txBody>
          <a:bodyPr/>
          <a:lstStyle/>
          <a:p>
            <a:pPr marL="457200" indent="-457200">
              <a:buFontTx/>
              <a:buChar char="-"/>
            </a:pPr>
            <a:r>
              <a:rPr lang="en-US" sz="2000" smtClean="0"/>
              <a:t>Mục </a:t>
            </a:r>
            <a:r>
              <a:rPr lang="en-US" sz="2000"/>
              <a:t>tiêu chính là xây dựng website bán linh kiện máy </a:t>
            </a:r>
            <a:r>
              <a:rPr lang="en-US" sz="2000" smtClean="0"/>
              <a:t>tính</a:t>
            </a:r>
          </a:p>
          <a:p>
            <a:pPr marL="0" indent="0"/>
            <a:endParaRPr lang="en-US" sz="2000" smtClean="0"/>
          </a:p>
          <a:p>
            <a:pPr marL="457200" indent="-457200">
              <a:buFontTx/>
              <a:buChar char="-"/>
            </a:pPr>
            <a:r>
              <a:rPr lang="en-US" sz="2000" smtClean="0"/>
              <a:t>Trang web cung cấp cho khách hàng nền tảng tìm kiếm và mua sắm các sản phẩm linh kiện máy tính</a:t>
            </a:r>
          </a:p>
          <a:p>
            <a:pPr marL="0" indent="0"/>
            <a:endParaRPr lang="en-US" sz="2000" smtClean="0"/>
          </a:p>
          <a:p>
            <a:pPr marL="457200" indent="-457200">
              <a:buFontTx/>
              <a:buChar char="-"/>
            </a:pPr>
            <a:r>
              <a:rPr lang="en-US" sz="2000" smtClean="0"/>
              <a:t>Tạo giao diện đơn giản, hấp dẫn và dễ sử dụng mong muốn mang lại trải nghiệm mua hang tuyệt vời cho khách hàng</a:t>
            </a:r>
            <a:endParaRPr lang="en-US" sz="2000"/>
          </a:p>
        </p:txBody>
      </p:sp>
    </p:spTree>
    <p:extLst>
      <p:ext uri="{BB962C8B-B14F-4D97-AF65-F5344CB8AC3E}">
        <p14:creationId xmlns:p14="http://schemas.microsoft.com/office/powerpoint/2010/main" val="1431563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8"/>
        <p:cNvGrpSpPr/>
        <p:nvPr/>
      </p:nvGrpSpPr>
      <p:grpSpPr>
        <a:xfrm>
          <a:off x="0" y="0"/>
          <a:ext cx="0" cy="0"/>
          <a:chOff x="0" y="0"/>
          <a:chExt cx="0" cy="0"/>
        </a:xfrm>
      </p:grpSpPr>
      <p:sp>
        <p:nvSpPr>
          <p:cNvPr id="4289" name="Google Shape;4289;p41"/>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n-US" smtClean="0"/>
              <a:t>Lý do chọn </a:t>
            </a:r>
            <a:r>
              <a:rPr lang="en-US"/>
              <a:t>mục tiêu:</a:t>
            </a:r>
            <a:endParaRPr/>
          </a:p>
        </p:txBody>
      </p:sp>
      <p:sp>
        <p:nvSpPr>
          <p:cNvPr id="3" name="Subtitle 2"/>
          <p:cNvSpPr>
            <a:spLocks noGrp="1"/>
          </p:cNvSpPr>
          <p:nvPr>
            <p:ph type="subTitle" idx="2"/>
          </p:nvPr>
        </p:nvSpPr>
        <p:spPr>
          <a:xfrm>
            <a:off x="1225966" y="1356967"/>
            <a:ext cx="9740067" cy="4830077"/>
          </a:xfrm>
        </p:spPr>
        <p:txBody>
          <a:bodyPr/>
          <a:lstStyle/>
          <a:p>
            <a:pPr marL="457200" indent="-457200">
              <a:buFontTx/>
              <a:buChar char="-"/>
            </a:pPr>
            <a:r>
              <a:rPr lang="en-US" b="1"/>
              <a:t>Tìm năng về thị </a:t>
            </a:r>
            <a:r>
              <a:rPr lang="en-US" b="1" smtClean="0"/>
              <a:t>trường </a:t>
            </a:r>
            <a:r>
              <a:rPr lang="en-US" smtClean="0"/>
              <a:t>: Với </a:t>
            </a:r>
            <a:r>
              <a:rPr lang="en-US"/>
              <a:t>sự phát triển của công nghệ thì việc nâng cấp máy tính trở nên ngày càng phổ </a:t>
            </a:r>
            <a:r>
              <a:rPr lang="en-US" smtClean="0"/>
              <a:t>biến.</a:t>
            </a:r>
          </a:p>
          <a:p>
            <a:pPr marL="457200" indent="-457200">
              <a:buFontTx/>
              <a:buChar char="-"/>
            </a:pPr>
            <a:r>
              <a:rPr lang="en-US" b="1" smtClean="0"/>
              <a:t>Tiện ích cho khách hàng </a:t>
            </a:r>
            <a:r>
              <a:rPr lang="en-US" smtClean="0"/>
              <a:t>:Khách </a:t>
            </a:r>
            <a:r>
              <a:rPr lang="en-US"/>
              <a:t>hàng có thể dễ dàng tìm kiếm các sản phẩm theo </a:t>
            </a:r>
            <a:r>
              <a:rPr lang="en-US" smtClean="0"/>
              <a:t>mẫu </a:t>
            </a:r>
            <a:r>
              <a:rPr lang="en-US"/>
              <a:t>mã, thông số và mức giá phù hợp với nhu cầu của họ</a:t>
            </a:r>
            <a:r>
              <a:rPr lang="en-US" smtClean="0"/>
              <a:t>.</a:t>
            </a:r>
          </a:p>
          <a:p>
            <a:pPr marL="457200" indent="-457200">
              <a:buFontTx/>
              <a:buChar char="-"/>
            </a:pPr>
            <a:r>
              <a:rPr lang="en-US" b="1"/>
              <a:t>Phát triển danh nghiệp bền </a:t>
            </a:r>
            <a:r>
              <a:rPr lang="en-US" b="1" smtClean="0"/>
              <a:t>vững: </a:t>
            </a:r>
            <a:r>
              <a:rPr lang="en-US"/>
              <a:t>Bằng cách tận dụng công nghệ và sự phát triển của trang web, việc tạo ra một cửa hàng trực tuyến hiệu quả về mặt chi phí và quản lý. Mặt khác, việc xây dựng trang web cũng mang lại khả năng mở rộng và tiếp cận sản phẩm đến được nhiều người </a:t>
            </a:r>
            <a:r>
              <a:rPr lang="en-US" smtClean="0"/>
              <a:t>dung.</a:t>
            </a:r>
            <a:endParaRPr lang="en-US" b="1"/>
          </a:p>
        </p:txBody>
      </p:sp>
      <p:grpSp>
        <p:nvGrpSpPr>
          <p:cNvPr id="4" name="Google Shape;19952;p86"/>
          <p:cNvGrpSpPr/>
          <p:nvPr/>
        </p:nvGrpSpPr>
        <p:grpSpPr>
          <a:xfrm>
            <a:off x="10857853" y="703723"/>
            <a:ext cx="542785" cy="542888"/>
            <a:chOff x="5774124" y="4294550"/>
            <a:chExt cx="331611" cy="331674"/>
          </a:xfrm>
        </p:grpSpPr>
        <p:sp>
          <p:nvSpPr>
            <p:cNvPr id="5" name="Google Shape;19953;p86"/>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954;p86"/>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56985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nghiệp vụ</a:t>
            </a:r>
            <a:br>
              <a:rPr lang="en-US" smtClean="0"/>
            </a:br>
            <a:endParaRPr lang="en-US"/>
          </a:p>
        </p:txBody>
      </p:sp>
      <p:sp>
        <p:nvSpPr>
          <p:cNvPr id="5" name="Subtitle 2"/>
          <p:cNvSpPr>
            <a:spLocks noGrp="1"/>
          </p:cNvSpPr>
          <p:nvPr>
            <p:ph type="subTitle" idx="2"/>
          </p:nvPr>
        </p:nvSpPr>
        <p:spPr>
          <a:xfrm>
            <a:off x="849831" y="1356967"/>
            <a:ext cx="10905167" cy="4830077"/>
          </a:xfrm>
        </p:spPr>
        <p:txBody>
          <a:bodyPr/>
          <a:lstStyle/>
          <a:p>
            <a:pPr marL="457200" indent="-457200">
              <a:buFontTx/>
              <a:buChar char="-"/>
            </a:pPr>
            <a:r>
              <a:rPr lang="en-US" sz="2400" b="1" smtClean="0"/>
              <a:t>Đăng ký: </a:t>
            </a:r>
            <a:r>
              <a:rPr lang="en-US" sz="2400" smtClean="0"/>
              <a:t>yêu cầu phải nhập đúng định dạng Email và mật khẩu từ 5 đến 160 ký tự</a:t>
            </a:r>
          </a:p>
          <a:p>
            <a:pPr marL="457200" indent="-457200">
              <a:buFontTx/>
              <a:buChar char="-"/>
            </a:pPr>
            <a:r>
              <a:rPr lang="en-US" sz="2400" b="1" smtClean="0"/>
              <a:t>Đăng nhập</a:t>
            </a:r>
            <a:r>
              <a:rPr lang="en-US" sz="2400" smtClean="0"/>
              <a:t>: yêu cầu phải nhập đúng thông tin đã đăng ký</a:t>
            </a:r>
          </a:p>
          <a:p>
            <a:pPr marL="457200" indent="-457200">
              <a:buFontTx/>
              <a:buChar char="-"/>
            </a:pPr>
            <a:r>
              <a:rPr lang="en-US" sz="2400" b="1" smtClean="0"/>
              <a:t>Quản lý đơn hàng: </a:t>
            </a:r>
            <a:r>
              <a:rPr lang="en-US" sz="2400" smtClean="0"/>
              <a:t>yêu cầu có thể theo dỗi đơn hàng</a:t>
            </a:r>
          </a:p>
          <a:p>
            <a:pPr marL="457200" indent="-457200">
              <a:buFontTx/>
              <a:buChar char="-"/>
            </a:pPr>
            <a:r>
              <a:rPr lang="en-US" sz="2400" b="1" smtClean="0"/>
              <a:t>Quản lý danh mục</a:t>
            </a:r>
            <a:r>
              <a:rPr lang="en-US" sz="2400" smtClean="0"/>
              <a:t>: thực hiện các chức năng thêm, xóa, sửa</a:t>
            </a:r>
          </a:p>
          <a:p>
            <a:pPr marL="457200" indent="-457200">
              <a:buFontTx/>
              <a:buChar char="-"/>
            </a:pPr>
            <a:r>
              <a:rPr lang="en-US" sz="2400" b="1"/>
              <a:t>Quản lý sản phẩm</a:t>
            </a:r>
            <a:r>
              <a:rPr lang="en-US" sz="2400"/>
              <a:t>: thực hiện các chức năng thêm, xóa, </a:t>
            </a:r>
            <a:r>
              <a:rPr lang="en-US" sz="2400" smtClean="0"/>
              <a:t>sửa, phân loại theo danh mục</a:t>
            </a:r>
          </a:p>
          <a:p>
            <a:pPr marL="457200" indent="-457200">
              <a:buFontTx/>
              <a:buChar char="-"/>
            </a:pPr>
            <a:r>
              <a:rPr lang="en-US" sz="2400" b="1" smtClean="0"/>
              <a:t>Quản lý người dùng</a:t>
            </a:r>
            <a:r>
              <a:rPr lang="en-US" sz="2400" smtClean="0"/>
              <a:t>: thực hiện chức năng xóa người dùng</a:t>
            </a:r>
          </a:p>
          <a:p>
            <a:pPr marL="457200" indent="-457200">
              <a:buFontTx/>
              <a:buChar char="-"/>
            </a:pPr>
            <a:r>
              <a:rPr lang="en-US" sz="2400" b="1" smtClean="0"/>
              <a:t>Đánh giá sản phẩm:  </a:t>
            </a:r>
            <a:r>
              <a:rPr lang="en-US" sz="2400" smtClean="0"/>
              <a:t>thực hiện chức năng xóa bình luận</a:t>
            </a:r>
            <a:endParaRPr lang="en-US" sz="2400"/>
          </a:p>
          <a:p>
            <a:pPr marL="457200" indent="-457200">
              <a:buFontTx/>
              <a:buChar char="-"/>
            </a:pPr>
            <a:r>
              <a:rPr lang="en-US" sz="2400" b="1" smtClean="0"/>
              <a:t>Quản lý giỏ hàng : </a:t>
            </a:r>
            <a:r>
              <a:rPr lang="en-US" sz="2400" smtClean="0"/>
              <a:t>thêm sản phẩm vào giỏ hàng, chỉnh sửa số lượng, xóa sản phẩm</a:t>
            </a:r>
          </a:p>
          <a:p>
            <a:pPr marL="457200" indent="-457200">
              <a:buFontTx/>
              <a:buChar char="-"/>
            </a:pPr>
            <a:r>
              <a:rPr lang="en-US" sz="2400" b="1" smtClean="0"/>
              <a:t>Tìm kiếm và lọc sản phẩm</a:t>
            </a:r>
            <a:r>
              <a:rPr lang="en-US" sz="2400" smtClean="0"/>
              <a:t>: tìm kiếm dựa trên tên sản phẩm và lọc sản phẩm dựa trên danh mục, giá tiền và đánh giá sao</a:t>
            </a:r>
          </a:p>
          <a:p>
            <a:pPr marL="457200" indent="-457200">
              <a:buFontTx/>
              <a:buChar char="-"/>
            </a:pPr>
            <a:endParaRPr lang="en-US"/>
          </a:p>
        </p:txBody>
      </p:sp>
    </p:spTree>
    <p:extLst>
      <p:ext uri="{BB962C8B-B14F-4D97-AF65-F5344CB8AC3E}">
        <p14:creationId xmlns:p14="http://schemas.microsoft.com/office/powerpoint/2010/main" val="308918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ERD</a:t>
            </a:r>
            <a:endParaRPr lang="en-US"/>
          </a:p>
        </p:txBody>
      </p:sp>
      <p:pic>
        <p:nvPicPr>
          <p:cNvPr id="5" name="Picture 4"/>
          <p:cNvPicPr/>
          <p:nvPr/>
        </p:nvPicPr>
        <p:blipFill>
          <a:blip r:embed="rId2"/>
          <a:stretch>
            <a:fillRect/>
          </a:stretch>
        </p:blipFill>
        <p:spPr>
          <a:xfrm>
            <a:off x="960000" y="1246494"/>
            <a:ext cx="10743282" cy="4867868"/>
          </a:xfrm>
          <a:prstGeom prst="rect">
            <a:avLst/>
          </a:prstGeom>
        </p:spPr>
      </p:pic>
    </p:spTree>
    <p:extLst>
      <p:ext uri="{BB962C8B-B14F-4D97-AF65-F5344CB8AC3E}">
        <p14:creationId xmlns:p14="http://schemas.microsoft.com/office/powerpoint/2010/main" val="326586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41"/>
        <p:cNvGrpSpPr/>
        <p:nvPr/>
      </p:nvGrpSpPr>
      <p:grpSpPr>
        <a:xfrm>
          <a:off x="0" y="0"/>
          <a:ext cx="0" cy="0"/>
          <a:chOff x="0" y="0"/>
          <a:chExt cx="0" cy="0"/>
        </a:xfrm>
      </p:grpSpPr>
      <p:sp>
        <p:nvSpPr>
          <p:cNvPr id="5144" name="Google Shape;5144;p46"/>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n" smtClean="0"/>
              <a:t>Công nghệ sử dụng</a:t>
            </a:r>
            <a:endParaRPr/>
          </a:p>
        </p:txBody>
      </p:sp>
      <p:sp>
        <p:nvSpPr>
          <p:cNvPr id="5149" name="Google Shape;5149;p46"/>
          <p:cNvSpPr txBox="1">
            <a:spLocks noGrp="1"/>
          </p:cNvSpPr>
          <p:nvPr>
            <p:ph type="subTitle" idx="7"/>
          </p:nvPr>
        </p:nvSpPr>
        <p:spPr>
          <a:xfrm>
            <a:off x="1477473" y="2925673"/>
            <a:ext cx="1836178" cy="502800"/>
          </a:xfrm>
          <a:prstGeom prst="rect">
            <a:avLst/>
          </a:prstGeom>
        </p:spPr>
        <p:txBody>
          <a:bodyPr spcFirstLastPara="1" vert="horz" wrap="square" lIns="121900" tIns="121900" rIns="121900" bIns="121900" rtlCol="0" anchor="b" anchorCtr="0">
            <a:noAutofit/>
          </a:bodyPr>
          <a:lstStyle/>
          <a:p>
            <a:pPr marL="0" indent="0"/>
            <a:r>
              <a:rPr lang="en" smtClean="0"/>
              <a:t>Typescript</a:t>
            </a:r>
            <a:endParaRPr/>
          </a:p>
        </p:txBody>
      </p:sp>
      <p:sp>
        <p:nvSpPr>
          <p:cNvPr id="5150" name="Google Shape;5150;p46"/>
          <p:cNvSpPr txBox="1">
            <a:spLocks noGrp="1"/>
          </p:cNvSpPr>
          <p:nvPr>
            <p:ph type="subTitle" idx="8"/>
          </p:nvPr>
        </p:nvSpPr>
        <p:spPr>
          <a:xfrm>
            <a:off x="5540794" y="2922366"/>
            <a:ext cx="1250116" cy="502800"/>
          </a:xfrm>
          <a:prstGeom prst="rect">
            <a:avLst/>
          </a:prstGeom>
        </p:spPr>
        <p:txBody>
          <a:bodyPr spcFirstLastPara="1" vert="horz" wrap="square" lIns="121900" tIns="121900" rIns="121900" bIns="121900" rtlCol="0" anchor="b" anchorCtr="0">
            <a:noAutofit/>
          </a:bodyPr>
          <a:lstStyle/>
          <a:p>
            <a:pPr marL="0" indent="0"/>
            <a:r>
              <a:rPr lang="en" smtClean="0"/>
              <a:t>React</a:t>
            </a:r>
            <a:endParaRPr/>
          </a:p>
        </p:txBody>
      </p:sp>
      <p:sp>
        <p:nvSpPr>
          <p:cNvPr id="5151" name="Google Shape;5151;p46"/>
          <p:cNvSpPr txBox="1">
            <a:spLocks noGrp="1"/>
          </p:cNvSpPr>
          <p:nvPr>
            <p:ph type="subTitle" idx="9"/>
          </p:nvPr>
        </p:nvSpPr>
        <p:spPr>
          <a:xfrm>
            <a:off x="9162867" y="2922366"/>
            <a:ext cx="1354307" cy="502800"/>
          </a:xfrm>
          <a:prstGeom prst="rect">
            <a:avLst/>
          </a:prstGeom>
        </p:spPr>
        <p:txBody>
          <a:bodyPr spcFirstLastPara="1" vert="horz" wrap="square" lIns="121900" tIns="121900" rIns="121900" bIns="121900" rtlCol="0" anchor="b" anchorCtr="0">
            <a:noAutofit/>
          </a:bodyPr>
          <a:lstStyle/>
          <a:p>
            <a:pPr marL="0" indent="0"/>
            <a:r>
              <a:rPr lang="en" smtClean="0"/>
              <a:t>Nodejs</a:t>
            </a:r>
            <a:endParaRPr/>
          </a:p>
        </p:txBody>
      </p:sp>
      <p:sp>
        <p:nvSpPr>
          <p:cNvPr id="5152" name="Google Shape;5152;p46"/>
          <p:cNvSpPr txBox="1">
            <a:spLocks noGrp="1"/>
          </p:cNvSpPr>
          <p:nvPr>
            <p:ph type="subTitle" idx="13"/>
          </p:nvPr>
        </p:nvSpPr>
        <p:spPr>
          <a:xfrm>
            <a:off x="2829873" y="5066847"/>
            <a:ext cx="2637600" cy="502800"/>
          </a:xfrm>
          <a:prstGeom prst="rect">
            <a:avLst/>
          </a:prstGeom>
        </p:spPr>
        <p:txBody>
          <a:bodyPr spcFirstLastPara="1" vert="horz" wrap="square" lIns="121900" tIns="121900" rIns="121900" bIns="121900" rtlCol="0" anchor="b" anchorCtr="0">
            <a:noAutofit/>
          </a:bodyPr>
          <a:lstStyle/>
          <a:p>
            <a:pPr marL="0" indent="0"/>
            <a:r>
              <a:rPr lang="en" smtClean="0"/>
              <a:t>Spring boot</a:t>
            </a:r>
            <a:endParaRPr/>
          </a:p>
        </p:txBody>
      </p:sp>
      <p:sp>
        <p:nvSpPr>
          <p:cNvPr id="5153" name="Google Shape;5153;p46"/>
          <p:cNvSpPr txBox="1">
            <a:spLocks noGrp="1"/>
          </p:cNvSpPr>
          <p:nvPr>
            <p:ph type="subTitle" idx="14"/>
          </p:nvPr>
        </p:nvSpPr>
        <p:spPr>
          <a:xfrm>
            <a:off x="7200916" y="5066847"/>
            <a:ext cx="1315807" cy="502800"/>
          </a:xfrm>
          <a:prstGeom prst="rect">
            <a:avLst/>
          </a:prstGeom>
        </p:spPr>
        <p:txBody>
          <a:bodyPr spcFirstLastPara="1" vert="horz" wrap="square" lIns="121900" tIns="121900" rIns="121900" bIns="121900" rtlCol="0" anchor="b" anchorCtr="0">
            <a:noAutofit/>
          </a:bodyPr>
          <a:lstStyle/>
          <a:p>
            <a:pPr marL="0" indent="0"/>
            <a:r>
              <a:rPr lang="en" smtClean="0"/>
              <a:t>MySql</a:t>
            </a:r>
            <a:endParaRPr/>
          </a:p>
        </p:txBody>
      </p:sp>
      <p:pic>
        <p:nvPicPr>
          <p:cNvPr id="53" name="Picture 52" descr="Tập tin:Typescript logo 2020.svg – Wikipedia tiếng Việ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8601" y="1671544"/>
            <a:ext cx="1141272" cy="1141272"/>
          </a:xfrm>
          <a:prstGeom prst="rect">
            <a:avLst/>
          </a:prstGeom>
          <a:noFill/>
          <a:ln>
            <a:noFill/>
          </a:ln>
        </p:spPr>
      </p:pic>
      <p:pic>
        <p:nvPicPr>
          <p:cNvPr id="55" name="Picture 54"/>
          <p:cNvPicPr/>
          <p:nvPr/>
        </p:nvPicPr>
        <p:blipFill>
          <a:blip r:embed="rId4"/>
          <a:stretch>
            <a:fillRect/>
          </a:stretch>
        </p:blipFill>
        <p:spPr>
          <a:xfrm>
            <a:off x="5467473" y="1535156"/>
            <a:ext cx="1274295" cy="1209132"/>
          </a:xfrm>
          <a:prstGeom prst="rect">
            <a:avLst/>
          </a:prstGeom>
        </p:spPr>
      </p:pic>
      <p:pic>
        <p:nvPicPr>
          <p:cNvPr id="57" name="Picture 56" descr="Node.js - Wikipedia"/>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88123" y="1572573"/>
            <a:ext cx="1903796" cy="1163503"/>
          </a:xfrm>
          <a:prstGeom prst="rect">
            <a:avLst/>
          </a:prstGeom>
          <a:noFill/>
          <a:ln>
            <a:noFill/>
          </a:ln>
        </p:spPr>
      </p:pic>
      <p:pic>
        <p:nvPicPr>
          <p:cNvPr id="1026" name="Picture 2" descr="Hướng dẫn sử dụng Spring Boot để xây dựng ứng dụng we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7510" y="3888506"/>
            <a:ext cx="2021931" cy="10631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ySQL Server là gì? MySQL Workbench là gì? Tổng quan về MySQL - Ưu điểm của  MySQ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90910" y="3881252"/>
            <a:ext cx="1950297" cy="100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2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41"/>
        <p:cNvGrpSpPr/>
        <p:nvPr/>
      </p:nvGrpSpPr>
      <p:grpSpPr>
        <a:xfrm>
          <a:off x="0" y="0"/>
          <a:ext cx="0" cy="0"/>
          <a:chOff x="0" y="0"/>
          <a:chExt cx="0" cy="0"/>
        </a:xfrm>
      </p:grpSpPr>
      <p:sp>
        <p:nvSpPr>
          <p:cNvPr id="5149" name="Google Shape;5149;p46"/>
          <p:cNvSpPr txBox="1">
            <a:spLocks noGrp="1"/>
          </p:cNvSpPr>
          <p:nvPr>
            <p:ph type="subTitle" idx="7"/>
          </p:nvPr>
        </p:nvSpPr>
        <p:spPr>
          <a:xfrm>
            <a:off x="848299" y="1952550"/>
            <a:ext cx="1836178" cy="502800"/>
          </a:xfrm>
          <a:prstGeom prst="rect">
            <a:avLst/>
          </a:prstGeom>
        </p:spPr>
        <p:txBody>
          <a:bodyPr spcFirstLastPara="1" vert="horz" wrap="square" lIns="121900" tIns="121900" rIns="121900" bIns="121900" rtlCol="0" anchor="b" anchorCtr="0">
            <a:noAutofit/>
          </a:bodyPr>
          <a:lstStyle/>
          <a:p>
            <a:pPr marL="0" indent="0"/>
            <a:r>
              <a:rPr lang="en" smtClean="0"/>
              <a:t>Typescript</a:t>
            </a:r>
            <a:endParaRPr/>
          </a:p>
        </p:txBody>
      </p:sp>
      <p:pic>
        <p:nvPicPr>
          <p:cNvPr id="53" name="Picture 52" descr="Tập tin:Typescript logo 2020.svg – Wikipedia tiếng Việ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983" y="681643"/>
            <a:ext cx="1141272" cy="1141272"/>
          </a:xfrm>
          <a:prstGeom prst="rect">
            <a:avLst/>
          </a:prstGeom>
          <a:noFill/>
          <a:ln>
            <a:noFill/>
          </a:ln>
        </p:spPr>
      </p:pic>
      <p:sp>
        <p:nvSpPr>
          <p:cNvPr id="18" name="Subtitle 2"/>
          <p:cNvSpPr>
            <a:spLocks noGrp="1"/>
          </p:cNvSpPr>
          <p:nvPr>
            <p:ph type="subTitle" idx="2"/>
          </p:nvPr>
        </p:nvSpPr>
        <p:spPr>
          <a:xfrm>
            <a:off x="2567031" y="520117"/>
            <a:ext cx="9202723" cy="1861185"/>
          </a:xfrm>
        </p:spPr>
        <p:txBody>
          <a:bodyPr/>
          <a:lstStyle/>
          <a:p>
            <a:r>
              <a:rPr lang="en-US" smtClean="0"/>
              <a:t>		Là </a:t>
            </a:r>
            <a:r>
              <a:rPr lang="en-US"/>
              <a:t>một dự án mã nguồn mở được phát triển bởi Microsoft, nó có thể coi như là một phiên bản nâng cao của Javascript bởi việc bổ sung tùy chọn kiểu tĩnh và lớp </a:t>
            </a:r>
            <a:r>
              <a:rPr lang="en-US" smtClean="0"/>
              <a:t>hướng đối </a:t>
            </a:r>
            <a:r>
              <a:rPr lang="en-US"/>
              <a:t>tượng mà điều này không có ở Javascript. TypeScript được thiết kế để phát triển các ứng dụng lớn và chuyển đổi sang JavaScript. Vì TypeScript là một siêu tập hợp JavaScript, các chương trình JavaScript hiện có cũng là các chương trình TypeScript hợp lệ.</a:t>
            </a:r>
          </a:p>
        </p:txBody>
      </p:sp>
      <p:sp>
        <p:nvSpPr>
          <p:cNvPr id="19" name="Google Shape;5150;p46"/>
          <p:cNvSpPr txBox="1">
            <a:spLocks noGrp="1"/>
          </p:cNvSpPr>
          <p:nvPr>
            <p:ph type="subTitle" idx="8"/>
          </p:nvPr>
        </p:nvSpPr>
        <p:spPr>
          <a:xfrm>
            <a:off x="1166304" y="3972195"/>
            <a:ext cx="1250116" cy="502800"/>
          </a:xfrm>
          <a:prstGeom prst="rect">
            <a:avLst/>
          </a:prstGeom>
        </p:spPr>
        <p:txBody>
          <a:bodyPr spcFirstLastPara="1" vert="horz" wrap="square" lIns="121900" tIns="121900" rIns="121900" bIns="121900" rtlCol="0" anchor="b" anchorCtr="0">
            <a:noAutofit/>
          </a:bodyPr>
          <a:lstStyle/>
          <a:p>
            <a:pPr marL="0" indent="0"/>
            <a:r>
              <a:rPr lang="en" smtClean="0"/>
              <a:t>React</a:t>
            </a:r>
            <a:endParaRPr/>
          </a:p>
        </p:txBody>
      </p:sp>
      <p:pic>
        <p:nvPicPr>
          <p:cNvPr id="20" name="Picture 19"/>
          <p:cNvPicPr/>
          <p:nvPr/>
        </p:nvPicPr>
        <p:blipFill>
          <a:blip r:embed="rId4"/>
          <a:stretch>
            <a:fillRect/>
          </a:stretch>
        </p:blipFill>
        <p:spPr>
          <a:xfrm>
            <a:off x="1092983" y="2584985"/>
            <a:ext cx="1274295" cy="1209132"/>
          </a:xfrm>
          <a:prstGeom prst="rect">
            <a:avLst/>
          </a:prstGeom>
        </p:spPr>
      </p:pic>
      <p:sp>
        <p:nvSpPr>
          <p:cNvPr id="7" name="Rectangle 6"/>
          <p:cNvSpPr/>
          <p:nvPr/>
        </p:nvSpPr>
        <p:spPr>
          <a:xfrm>
            <a:off x="2776756" y="2822674"/>
            <a:ext cx="8641933" cy="1200329"/>
          </a:xfrm>
          <a:prstGeom prst="rect">
            <a:avLst/>
          </a:prstGeom>
        </p:spPr>
        <p:txBody>
          <a:bodyPr wrap="square">
            <a:spAutoFit/>
          </a:bodyPr>
          <a:lstStyle/>
          <a:p>
            <a:r>
              <a:rPr lang="en-US" smtClean="0">
                <a:ea typeface="Calibri" panose="020F0502020204030204" pitchFamily="34" charset="0"/>
              </a:rPr>
              <a:t>	React </a:t>
            </a:r>
            <a:r>
              <a:rPr lang="en-US">
                <a:ea typeface="Calibri" panose="020F0502020204030204" pitchFamily="34" charset="0"/>
              </a:rPr>
              <a:t>là một thư viện JavaScript được phát triển bởi Facebook, chủ yếu được sử dụng để xây dựng giao diện người dùng động và hiệu quả trên các ứng dụng web. React tập trung vào việc tạo ra các thành phần tái sử dụng và quản lý trạng thái của giao diện người dùng, giúp làm cho quá trình phát triển ứng dụng web trở nên dễ dàng và hiệu quả</a:t>
            </a:r>
            <a:endParaRPr lang="en-US"/>
          </a:p>
        </p:txBody>
      </p:sp>
      <p:sp>
        <p:nvSpPr>
          <p:cNvPr id="26" name="Google Shape;5151;p46"/>
          <p:cNvSpPr txBox="1">
            <a:spLocks noGrp="1"/>
          </p:cNvSpPr>
          <p:nvPr>
            <p:ph type="subTitle" idx="9"/>
          </p:nvPr>
        </p:nvSpPr>
        <p:spPr>
          <a:xfrm>
            <a:off x="1147704" y="5740119"/>
            <a:ext cx="1354307" cy="502800"/>
          </a:xfrm>
          <a:prstGeom prst="rect">
            <a:avLst/>
          </a:prstGeom>
        </p:spPr>
        <p:txBody>
          <a:bodyPr spcFirstLastPara="1" vert="horz" wrap="square" lIns="121900" tIns="121900" rIns="121900" bIns="121900" rtlCol="0" anchor="b" anchorCtr="0">
            <a:noAutofit/>
          </a:bodyPr>
          <a:lstStyle/>
          <a:p>
            <a:pPr marL="0" indent="0"/>
            <a:r>
              <a:rPr lang="en" smtClean="0"/>
              <a:t>Nodejs</a:t>
            </a:r>
            <a:endParaRPr/>
          </a:p>
        </p:txBody>
      </p:sp>
      <p:pic>
        <p:nvPicPr>
          <p:cNvPr id="27" name="Picture 26" descr="Node.js - Wikipedia"/>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8759" y="4418130"/>
            <a:ext cx="1903796" cy="1163503"/>
          </a:xfrm>
          <a:prstGeom prst="rect">
            <a:avLst/>
          </a:prstGeom>
          <a:noFill/>
          <a:ln>
            <a:noFill/>
          </a:ln>
        </p:spPr>
      </p:pic>
      <p:sp>
        <p:nvSpPr>
          <p:cNvPr id="12" name="Rectangle 11"/>
          <p:cNvSpPr/>
          <p:nvPr/>
        </p:nvSpPr>
        <p:spPr>
          <a:xfrm>
            <a:off x="2847425" y="4614205"/>
            <a:ext cx="8641933" cy="1532727"/>
          </a:xfrm>
          <a:prstGeom prst="rect">
            <a:avLst/>
          </a:prstGeom>
        </p:spPr>
        <p:txBody>
          <a:bodyPr wrap="square">
            <a:spAutoFit/>
          </a:bodyPr>
          <a:lstStyle/>
          <a:p>
            <a:pPr indent="381000">
              <a:lnSpc>
                <a:spcPct val="130000"/>
              </a:lnSpc>
              <a:spcBef>
                <a:spcPts val="600"/>
              </a:spcBef>
            </a:pPr>
            <a:r>
              <a:rPr lang="en-US" smtClean="0">
                <a:ea typeface="Calibri" panose="020F0502020204030204" pitchFamily="34" charset="0"/>
                <a:cs typeface="Times New Roman" panose="02020603050405020304" pitchFamily="18" charset="0"/>
              </a:rPr>
              <a:t>	Nodejs </a:t>
            </a:r>
            <a:r>
              <a:rPr lang="en-US">
                <a:ea typeface="Calibri" panose="020F0502020204030204" pitchFamily="34" charset="0"/>
                <a:cs typeface="Times New Roman" panose="02020603050405020304" pitchFamily="18" charset="0"/>
              </a:rPr>
              <a:t>là một môi trường chạy mã JavaScript phía máy chủ đa nền tảng và có mã nguồn mở, được xây dựng trên JavaScript engine V8 của Google Chrome. Node.js cho phép xây dựng các ứng dụng máy chủ phức tạp, chạy ở chế độ không đồng bộ và xử lý nhiều kết nối cùng một lúc. </a:t>
            </a:r>
            <a:endParaRPr lang="en-US" sz="14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316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41"/>
        <p:cNvGrpSpPr/>
        <p:nvPr/>
      </p:nvGrpSpPr>
      <p:grpSpPr>
        <a:xfrm>
          <a:off x="0" y="0"/>
          <a:ext cx="0" cy="0"/>
          <a:chOff x="0" y="0"/>
          <a:chExt cx="0" cy="0"/>
        </a:xfrm>
      </p:grpSpPr>
      <p:sp>
        <p:nvSpPr>
          <p:cNvPr id="16" name="Google Shape;5152;p46"/>
          <p:cNvSpPr txBox="1">
            <a:spLocks noGrp="1"/>
          </p:cNvSpPr>
          <p:nvPr>
            <p:ph type="subTitle" idx="13"/>
          </p:nvPr>
        </p:nvSpPr>
        <p:spPr>
          <a:xfrm>
            <a:off x="1140010" y="2366070"/>
            <a:ext cx="2637600" cy="502800"/>
          </a:xfrm>
          <a:prstGeom prst="rect">
            <a:avLst/>
          </a:prstGeom>
        </p:spPr>
        <p:txBody>
          <a:bodyPr spcFirstLastPara="1" vert="horz" wrap="square" lIns="121900" tIns="121900" rIns="121900" bIns="121900" rtlCol="0" anchor="b" anchorCtr="0">
            <a:noAutofit/>
          </a:bodyPr>
          <a:lstStyle/>
          <a:p>
            <a:pPr marL="0" indent="0"/>
            <a:r>
              <a:rPr lang="en" smtClean="0"/>
              <a:t>Spring boot</a:t>
            </a:r>
            <a:endParaRPr/>
          </a:p>
        </p:txBody>
      </p:sp>
      <p:pic>
        <p:nvPicPr>
          <p:cNvPr id="17" name="Picture 2" descr="Hướng dẫn sử dụng Spring Boot để xây dựng ứng dụng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647" y="1187729"/>
            <a:ext cx="2021931" cy="1063145"/>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5153;p46"/>
          <p:cNvSpPr txBox="1">
            <a:spLocks noGrp="1"/>
          </p:cNvSpPr>
          <p:nvPr>
            <p:ph type="subTitle" idx="14"/>
          </p:nvPr>
        </p:nvSpPr>
        <p:spPr>
          <a:xfrm>
            <a:off x="1667653" y="4687895"/>
            <a:ext cx="1336979" cy="502800"/>
          </a:xfrm>
          <a:prstGeom prst="rect">
            <a:avLst/>
          </a:prstGeom>
        </p:spPr>
        <p:txBody>
          <a:bodyPr spcFirstLastPara="1" vert="horz" wrap="square" lIns="121900" tIns="121900" rIns="121900" bIns="121900" rtlCol="0" anchor="b" anchorCtr="0">
            <a:noAutofit/>
          </a:bodyPr>
          <a:lstStyle/>
          <a:p>
            <a:pPr marL="0" indent="0"/>
            <a:r>
              <a:rPr lang="en" smtClean="0"/>
              <a:t>MySql</a:t>
            </a:r>
            <a:endParaRPr/>
          </a:p>
        </p:txBody>
      </p:sp>
      <p:pic>
        <p:nvPicPr>
          <p:cNvPr id="22" name="Picture 4" descr="MySQL Server là gì? MySQL Workbench là gì? Tổng quan về MySQL - Ưu điểm của  MySQ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7647" y="3502300"/>
            <a:ext cx="1981678" cy="10094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59392" y="1294721"/>
            <a:ext cx="7530518" cy="1277786"/>
          </a:xfrm>
          <a:prstGeom prst="rect">
            <a:avLst/>
          </a:prstGeom>
        </p:spPr>
        <p:txBody>
          <a:bodyPr wrap="square">
            <a:spAutoFit/>
          </a:bodyPr>
          <a:lstStyle/>
          <a:p>
            <a:pPr indent="457200">
              <a:lnSpc>
                <a:spcPct val="107000"/>
              </a:lnSpc>
            </a:pPr>
            <a:r>
              <a:rPr lang="en-US">
                <a:ea typeface="Calibri" panose="020F0502020204030204" pitchFamily="34" charset="0"/>
                <a:cs typeface="Times New Roman" panose="02020603050405020304" pitchFamily="18" charset="0"/>
              </a:rPr>
              <a:t>Spring boot l</a:t>
            </a:r>
            <a:r>
              <a:rPr lang="en-US">
                <a:solidFill>
                  <a:srgbClr val="222222"/>
                </a:solidFill>
                <a:ea typeface="Calibri" panose="020F0502020204030204" pitchFamily="34" charset="0"/>
                <a:cs typeface="Times New Roman" panose="02020603050405020304" pitchFamily="18" charset="0"/>
              </a:rPr>
              <a:t>à một dự án phát triển bởi </a:t>
            </a:r>
            <a:r>
              <a:rPr lang="en-US" b="1">
                <a:solidFill>
                  <a:srgbClr val="222222"/>
                </a:solidFill>
                <a:ea typeface="Calibri" panose="020F0502020204030204" pitchFamily="34" charset="0"/>
                <a:cs typeface="Times New Roman" panose="02020603050405020304" pitchFamily="18" charset="0"/>
              </a:rPr>
              <a:t>JAVA </a:t>
            </a:r>
            <a:r>
              <a:rPr lang="en-US">
                <a:solidFill>
                  <a:srgbClr val="222222"/>
                </a:solidFill>
                <a:ea typeface="Calibri" panose="020F0502020204030204" pitchFamily="34" charset="0"/>
                <a:cs typeface="Times New Roman" panose="02020603050405020304" pitchFamily="18" charset="0"/>
              </a:rPr>
              <a:t>(ngôn ngữ java) trong hệ sinh thái Spring framework. Nó giúp cho các lập trình viên chúng ta đơn giản hóa quá trình lập trình một ứng dụng với Spring, chỉ tập trung vào việc phát triển business cho ứng dụng. </a:t>
            </a:r>
            <a:endParaRPr lang="en-US" sz="1400">
              <a:effectLst/>
              <a:ea typeface="Calibri" panose="020F0502020204030204" pitchFamily="34" charset="0"/>
              <a:cs typeface="Times New Roman" panose="02020603050405020304" pitchFamily="18" charset="0"/>
            </a:endParaRPr>
          </a:p>
        </p:txBody>
      </p:sp>
      <p:sp>
        <p:nvSpPr>
          <p:cNvPr id="8" name="Rectangle 7"/>
          <p:cNvSpPr/>
          <p:nvPr/>
        </p:nvSpPr>
        <p:spPr>
          <a:xfrm>
            <a:off x="3987757" y="3436795"/>
            <a:ext cx="7404493" cy="1754326"/>
          </a:xfrm>
          <a:prstGeom prst="rect">
            <a:avLst/>
          </a:prstGeom>
        </p:spPr>
        <p:txBody>
          <a:bodyPr wrap="square">
            <a:spAutoFit/>
          </a:bodyPr>
          <a:lstStyle/>
          <a:p>
            <a:r>
              <a:rPr lang="en-US" smtClean="0">
                <a:ea typeface="Calibri" panose="020F0502020204030204" pitchFamily="34" charset="0"/>
              </a:rPr>
              <a:t>	MySQL </a:t>
            </a:r>
            <a:r>
              <a:rPr lang="en-US">
                <a:ea typeface="Calibri" panose="020F0502020204030204" pitchFamily="34" charset="0"/>
              </a:rPr>
              <a:t>là một hệ quản trị cơ sở dữ liệu mã nguồn mở (open-source) phổ biến, được sử dụng rộng rãi trong các ứng dụng web và phát triển phần mềm. Nó thuộc về họ các hệ quản trị cơ sở dữ liệu quan hệ (Relational Database Management System - RDBMS), nơi dữ liệu được lưu trữ trong các bảng có mối quan hệ với nhau.</a:t>
            </a:r>
            <a:r>
              <a:rPr lang="en-US">
                <a:latin typeface="+mj-lt"/>
                <a:ea typeface="Calibri" panose="020F0502020204030204" pitchFamily="34" charset="0"/>
              </a:rPr>
              <a:t/>
            </a:r>
            <a:br>
              <a:rPr lang="en-US">
                <a:latin typeface="+mj-lt"/>
                <a:ea typeface="Calibri" panose="020F0502020204030204" pitchFamily="34" charset="0"/>
              </a:rPr>
            </a:br>
            <a:endParaRPr lang="en-US">
              <a:latin typeface="+mj-lt"/>
            </a:endParaRPr>
          </a:p>
        </p:txBody>
      </p:sp>
    </p:spTree>
    <p:extLst>
      <p:ext uri="{BB962C8B-B14F-4D97-AF65-F5344CB8AC3E}">
        <p14:creationId xmlns:p14="http://schemas.microsoft.com/office/powerpoint/2010/main" val="3730525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405</Words>
  <Application>Microsoft Office PowerPoint</Application>
  <PresentationFormat>Widescreen</PresentationFormat>
  <Paragraphs>45</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Bakbak One</vt:lpstr>
      <vt:lpstr>Calibri</vt:lpstr>
      <vt:lpstr>Calibri Light</vt:lpstr>
      <vt:lpstr>Times New Roman</vt:lpstr>
      <vt:lpstr>Office Theme</vt:lpstr>
      <vt:lpstr>Website mua bán linh kiện máy tính</vt:lpstr>
      <vt:lpstr>Giới thiệu</vt:lpstr>
      <vt:lpstr>Giới thiệu:</vt:lpstr>
      <vt:lpstr>Lý do chọn mục tiêu:</vt:lpstr>
      <vt:lpstr>Yêu cầu nghiệp vụ </vt:lpstr>
      <vt:lpstr>ERD</vt:lpstr>
      <vt:lpstr>Công nghệ sử dụng</vt:lpstr>
      <vt:lpstr>PowerPoint Presentation</vt:lpstr>
      <vt:lpstr>PowerPoint Presentation</vt:lpstr>
      <vt:lpstr>Hiện thực</vt:lpstr>
      <vt:lpstr>Các chức năng đã hoàn tất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mua bán linh kiện máy tính</dc:title>
  <dc:creator>Thuy Ty</dc:creator>
  <cp:lastModifiedBy>Thuy Ty</cp:lastModifiedBy>
  <cp:revision>10</cp:revision>
  <dcterms:created xsi:type="dcterms:W3CDTF">2024-01-04T10:03:45Z</dcterms:created>
  <dcterms:modified xsi:type="dcterms:W3CDTF">2024-01-04T20:47:52Z</dcterms:modified>
</cp:coreProperties>
</file>