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97" r:id="rId3"/>
    <p:sldId id="258" r:id="rId4"/>
    <p:sldId id="263" r:id="rId5"/>
    <p:sldId id="261" r:id="rId6"/>
    <p:sldId id="265" r:id="rId7"/>
    <p:sldId id="267" r:id="rId8"/>
    <p:sldId id="298" r:id="rId9"/>
    <p:sldId id="299" r:id="rId10"/>
    <p:sldId id="269" r:id="rId11"/>
    <p:sldId id="270" r:id="rId12"/>
    <p:sldId id="271" r:id="rId13"/>
    <p:sldId id="300" r:id="rId14"/>
    <p:sldId id="301"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9B1A1-4959-4777-A121-075B32EB2818}"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ABCD3-1FB8-4058-BB9B-43B6B712CF40}" type="slidenum">
              <a:rPr lang="en-US" smtClean="0"/>
              <a:t>‹#›</a:t>
            </a:fld>
            <a:endParaRPr lang="en-US"/>
          </a:p>
        </p:txBody>
      </p:sp>
    </p:spTree>
    <p:extLst>
      <p:ext uri="{BB962C8B-B14F-4D97-AF65-F5344CB8AC3E}">
        <p14:creationId xmlns:p14="http://schemas.microsoft.com/office/powerpoint/2010/main" val="239946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3"/>
        <p:cNvGrpSpPr/>
        <p:nvPr/>
      </p:nvGrpSpPr>
      <p:grpSpPr>
        <a:xfrm>
          <a:off x="0" y="0"/>
          <a:ext cx="0" cy="0"/>
          <a:chOff x="0" y="0"/>
          <a:chExt cx="0" cy="0"/>
        </a:xfrm>
      </p:grpSpPr>
      <p:sp>
        <p:nvSpPr>
          <p:cNvPr id="2354" name="Google Shape;2354;g1e4e0c0732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5" name="Google Shape;2355;g1e4e0c0732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090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8a9292ba82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8a9292ba82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29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6"/>
        <p:cNvGrpSpPr/>
        <p:nvPr/>
      </p:nvGrpSpPr>
      <p:grpSpPr>
        <a:xfrm>
          <a:off x="0" y="0"/>
          <a:ext cx="0" cy="0"/>
          <a:chOff x="0" y="0"/>
          <a:chExt cx="0" cy="0"/>
        </a:xfrm>
      </p:grpSpPr>
      <p:sp>
        <p:nvSpPr>
          <p:cNvPr id="3037" name="Google Shape;3037;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8" name="Google Shape;3038;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54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9"/>
        <p:cNvGrpSpPr/>
        <p:nvPr/>
      </p:nvGrpSpPr>
      <p:grpSpPr>
        <a:xfrm>
          <a:off x="0" y="0"/>
          <a:ext cx="0" cy="0"/>
          <a:chOff x="0" y="0"/>
          <a:chExt cx="0" cy="0"/>
        </a:xfrm>
      </p:grpSpPr>
      <p:sp>
        <p:nvSpPr>
          <p:cNvPr id="3020" name="Google Shape;302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1" name="Google Shape;302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56012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5"/>
        <p:cNvGrpSpPr/>
        <p:nvPr/>
      </p:nvGrpSpPr>
      <p:grpSpPr>
        <a:xfrm>
          <a:off x="0" y="0"/>
          <a:ext cx="0" cy="0"/>
          <a:chOff x="0" y="0"/>
          <a:chExt cx="0" cy="0"/>
        </a:xfrm>
      </p:grpSpPr>
      <p:sp>
        <p:nvSpPr>
          <p:cNvPr id="4286" name="Google Shape;428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7" name="Google Shape;428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153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9"/>
        <p:cNvGrpSpPr/>
        <p:nvPr/>
      </p:nvGrpSpPr>
      <p:grpSpPr>
        <a:xfrm>
          <a:off x="0" y="0"/>
          <a:ext cx="0" cy="0"/>
          <a:chOff x="0" y="0"/>
          <a:chExt cx="0" cy="0"/>
        </a:xfrm>
      </p:grpSpPr>
      <p:sp>
        <p:nvSpPr>
          <p:cNvPr id="3020" name="Google Shape;302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1" name="Google Shape;302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70712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3"/>
        <p:cNvGrpSpPr/>
        <p:nvPr/>
      </p:nvGrpSpPr>
      <p:grpSpPr>
        <a:xfrm>
          <a:off x="0" y="0"/>
          <a:ext cx="0" cy="0"/>
          <a:chOff x="0" y="0"/>
          <a:chExt cx="0" cy="0"/>
        </a:xfrm>
      </p:grpSpPr>
      <p:sp>
        <p:nvSpPr>
          <p:cNvPr id="5194" name="Google Shape;519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5" name="Google Shape;519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518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8"/>
        <p:cNvGrpSpPr/>
        <p:nvPr/>
      </p:nvGrpSpPr>
      <p:grpSpPr>
        <a:xfrm>
          <a:off x="0" y="0"/>
          <a:ext cx="0" cy="0"/>
          <a:chOff x="0" y="0"/>
          <a:chExt cx="0" cy="0"/>
        </a:xfrm>
      </p:grpSpPr>
      <p:sp>
        <p:nvSpPr>
          <p:cNvPr id="5139" name="Google Shape;5139;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0" name="Google Shape;5140;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347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8"/>
        <p:cNvGrpSpPr/>
        <p:nvPr/>
      </p:nvGrpSpPr>
      <p:grpSpPr>
        <a:xfrm>
          <a:off x="0" y="0"/>
          <a:ext cx="0" cy="0"/>
          <a:chOff x="0" y="0"/>
          <a:chExt cx="0" cy="0"/>
        </a:xfrm>
      </p:grpSpPr>
      <p:sp>
        <p:nvSpPr>
          <p:cNvPr id="5139" name="Google Shape;5139;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0" name="Google Shape;5140;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15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8"/>
        <p:cNvGrpSpPr/>
        <p:nvPr/>
      </p:nvGrpSpPr>
      <p:grpSpPr>
        <a:xfrm>
          <a:off x="0" y="0"/>
          <a:ext cx="0" cy="0"/>
          <a:chOff x="0" y="0"/>
          <a:chExt cx="0" cy="0"/>
        </a:xfrm>
      </p:grpSpPr>
      <p:sp>
        <p:nvSpPr>
          <p:cNvPr id="5139" name="Google Shape;5139;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0" name="Google Shape;5140;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673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10A4F1-3FE6-4E5F-8C18-19D5C4205012}"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836E-CF25-4491-88E0-85F0F512F449}" type="slidenum">
              <a:rPr lang="en-US" smtClean="0"/>
              <a:t>‹#›</a:t>
            </a:fld>
            <a:endParaRPr lang="en-US"/>
          </a:p>
        </p:txBody>
      </p:sp>
    </p:spTree>
    <p:extLst>
      <p:ext uri="{BB962C8B-B14F-4D97-AF65-F5344CB8AC3E}">
        <p14:creationId xmlns:p14="http://schemas.microsoft.com/office/powerpoint/2010/main" val="283651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0A4F1-3FE6-4E5F-8C18-19D5C4205012}"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836E-CF25-4491-88E0-85F0F512F449}" type="slidenum">
              <a:rPr lang="en-US" smtClean="0"/>
              <a:t>‹#›</a:t>
            </a:fld>
            <a:endParaRPr lang="en-US"/>
          </a:p>
        </p:txBody>
      </p:sp>
    </p:spTree>
    <p:extLst>
      <p:ext uri="{BB962C8B-B14F-4D97-AF65-F5344CB8AC3E}">
        <p14:creationId xmlns:p14="http://schemas.microsoft.com/office/powerpoint/2010/main" val="298327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0A4F1-3FE6-4E5F-8C18-19D5C4205012}"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836E-CF25-4491-88E0-85F0F512F449}" type="slidenum">
              <a:rPr lang="en-US" smtClean="0"/>
              <a:t>‹#›</a:t>
            </a:fld>
            <a:endParaRPr lang="en-US"/>
          </a:p>
        </p:txBody>
      </p:sp>
    </p:spTree>
    <p:extLst>
      <p:ext uri="{BB962C8B-B14F-4D97-AF65-F5344CB8AC3E}">
        <p14:creationId xmlns:p14="http://schemas.microsoft.com/office/powerpoint/2010/main" val="3385798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5"/>
        <p:cNvGrpSpPr/>
        <p:nvPr/>
      </p:nvGrpSpPr>
      <p:grpSpPr>
        <a:xfrm>
          <a:off x="0" y="0"/>
          <a:ext cx="0" cy="0"/>
          <a:chOff x="0" y="0"/>
          <a:chExt cx="0" cy="0"/>
        </a:xfrm>
      </p:grpSpPr>
      <p:sp>
        <p:nvSpPr>
          <p:cNvPr id="156" name="Google Shape;156;p9"/>
          <p:cNvSpPr/>
          <p:nvPr/>
        </p:nvSpPr>
        <p:spPr>
          <a:xfrm>
            <a:off x="467900" y="521367"/>
            <a:ext cx="11282400" cy="58448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9"/>
          <p:cNvSpPr txBox="1">
            <a:spLocks noGrp="1"/>
          </p:cNvSpPr>
          <p:nvPr>
            <p:ph type="title"/>
          </p:nvPr>
        </p:nvSpPr>
        <p:spPr>
          <a:xfrm>
            <a:off x="5613800" y="2161333"/>
            <a:ext cx="5287600" cy="171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2000"/>
            </a:lvl1pPr>
            <a:lvl2pPr lvl="1" algn="ctr" rtl="0">
              <a:spcBef>
                <a:spcPts val="0"/>
              </a:spcBef>
              <a:spcAft>
                <a:spcPts val="0"/>
              </a:spcAft>
              <a:buSzPts val="3500"/>
              <a:buFont typeface="Bakbak One"/>
              <a:buNone/>
              <a:defRPr>
                <a:latin typeface="Bakbak One"/>
                <a:ea typeface="Bakbak One"/>
                <a:cs typeface="Bakbak One"/>
                <a:sym typeface="Bakbak One"/>
              </a:defRPr>
            </a:lvl2pPr>
            <a:lvl3pPr lvl="2" algn="ctr" rtl="0">
              <a:spcBef>
                <a:spcPts val="0"/>
              </a:spcBef>
              <a:spcAft>
                <a:spcPts val="0"/>
              </a:spcAft>
              <a:buSzPts val="3500"/>
              <a:buFont typeface="Bakbak One"/>
              <a:buNone/>
              <a:defRPr>
                <a:latin typeface="Bakbak One"/>
                <a:ea typeface="Bakbak One"/>
                <a:cs typeface="Bakbak One"/>
                <a:sym typeface="Bakbak One"/>
              </a:defRPr>
            </a:lvl3pPr>
            <a:lvl4pPr lvl="3" algn="ctr" rtl="0">
              <a:spcBef>
                <a:spcPts val="0"/>
              </a:spcBef>
              <a:spcAft>
                <a:spcPts val="0"/>
              </a:spcAft>
              <a:buSzPts val="3500"/>
              <a:buFont typeface="Bakbak One"/>
              <a:buNone/>
              <a:defRPr>
                <a:latin typeface="Bakbak One"/>
                <a:ea typeface="Bakbak One"/>
                <a:cs typeface="Bakbak One"/>
                <a:sym typeface="Bakbak One"/>
              </a:defRPr>
            </a:lvl4pPr>
            <a:lvl5pPr lvl="4" algn="ctr" rtl="0">
              <a:spcBef>
                <a:spcPts val="0"/>
              </a:spcBef>
              <a:spcAft>
                <a:spcPts val="0"/>
              </a:spcAft>
              <a:buSzPts val="3500"/>
              <a:buFont typeface="Bakbak One"/>
              <a:buNone/>
              <a:defRPr>
                <a:latin typeface="Bakbak One"/>
                <a:ea typeface="Bakbak One"/>
                <a:cs typeface="Bakbak One"/>
                <a:sym typeface="Bakbak One"/>
              </a:defRPr>
            </a:lvl5pPr>
            <a:lvl6pPr lvl="5" algn="ctr" rtl="0">
              <a:spcBef>
                <a:spcPts val="0"/>
              </a:spcBef>
              <a:spcAft>
                <a:spcPts val="0"/>
              </a:spcAft>
              <a:buSzPts val="3500"/>
              <a:buFont typeface="Bakbak One"/>
              <a:buNone/>
              <a:defRPr>
                <a:latin typeface="Bakbak One"/>
                <a:ea typeface="Bakbak One"/>
                <a:cs typeface="Bakbak One"/>
                <a:sym typeface="Bakbak One"/>
              </a:defRPr>
            </a:lvl6pPr>
            <a:lvl7pPr lvl="6" algn="ctr" rtl="0">
              <a:spcBef>
                <a:spcPts val="0"/>
              </a:spcBef>
              <a:spcAft>
                <a:spcPts val="0"/>
              </a:spcAft>
              <a:buSzPts val="3500"/>
              <a:buFont typeface="Bakbak One"/>
              <a:buNone/>
              <a:defRPr>
                <a:latin typeface="Bakbak One"/>
                <a:ea typeface="Bakbak One"/>
                <a:cs typeface="Bakbak One"/>
                <a:sym typeface="Bakbak One"/>
              </a:defRPr>
            </a:lvl7pPr>
            <a:lvl8pPr lvl="7" algn="ctr" rtl="0">
              <a:spcBef>
                <a:spcPts val="0"/>
              </a:spcBef>
              <a:spcAft>
                <a:spcPts val="0"/>
              </a:spcAft>
              <a:buSzPts val="3500"/>
              <a:buFont typeface="Bakbak One"/>
              <a:buNone/>
              <a:defRPr>
                <a:latin typeface="Bakbak One"/>
                <a:ea typeface="Bakbak One"/>
                <a:cs typeface="Bakbak One"/>
                <a:sym typeface="Bakbak One"/>
              </a:defRPr>
            </a:lvl8pPr>
            <a:lvl9pPr lvl="8" algn="ctr"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158" name="Google Shape;158;p9"/>
          <p:cNvSpPr txBox="1">
            <a:spLocks noGrp="1"/>
          </p:cNvSpPr>
          <p:nvPr>
            <p:ph type="subTitle" idx="1"/>
          </p:nvPr>
        </p:nvSpPr>
        <p:spPr>
          <a:xfrm>
            <a:off x="5613933" y="3871733"/>
            <a:ext cx="5287600" cy="782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117490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67"/>
        <p:cNvGrpSpPr/>
        <p:nvPr/>
      </p:nvGrpSpPr>
      <p:grpSpPr>
        <a:xfrm>
          <a:off x="0" y="0"/>
          <a:ext cx="0" cy="0"/>
          <a:chOff x="0" y="0"/>
          <a:chExt cx="0" cy="0"/>
        </a:xfrm>
      </p:grpSpPr>
      <p:sp>
        <p:nvSpPr>
          <p:cNvPr id="168" name="Google Shape;168;p13"/>
          <p:cNvSpPr/>
          <p:nvPr/>
        </p:nvSpPr>
        <p:spPr>
          <a:xfrm>
            <a:off x="467900" y="521367"/>
            <a:ext cx="11282400" cy="58448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 name="Google Shape;170;p13"/>
          <p:cNvSpPr txBox="1">
            <a:spLocks noGrp="1"/>
          </p:cNvSpPr>
          <p:nvPr>
            <p:ph type="subTitle" idx="1"/>
          </p:nvPr>
        </p:nvSpPr>
        <p:spPr>
          <a:xfrm>
            <a:off x="1203201" y="3025833"/>
            <a:ext cx="375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71" name="Google Shape;171;p13"/>
          <p:cNvSpPr txBox="1">
            <a:spLocks noGrp="1"/>
          </p:cNvSpPr>
          <p:nvPr>
            <p:ph type="subTitle" idx="2"/>
          </p:nvPr>
        </p:nvSpPr>
        <p:spPr>
          <a:xfrm>
            <a:off x="1203207" y="5140233"/>
            <a:ext cx="375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72" name="Google Shape;172;p13"/>
          <p:cNvSpPr txBox="1">
            <a:spLocks noGrp="1"/>
          </p:cNvSpPr>
          <p:nvPr>
            <p:ph type="subTitle" idx="3"/>
          </p:nvPr>
        </p:nvSpPr>
        <p:spPr>
          <a:xfrm>
            <a:off x="6436627" y="3025833"/>
            <a:ext cx="375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73" name="Google Shape;173;p13"/>
          <p:cNvSpPr txBox="1">
            <a:spLocks noGrp="1"/>
          </p:cNvSpPr>
          <p:nvPr>
            <p:ph type="subTitle" idx="4"/>
          </p:nvPr>
        </p:nvSpPr>
        <p:spPr>
          <a:xfrm>
            <a:off x="6436627" y="5140233"/>
            <a:ext cx="375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74" name="Google Shape;174;p13"/>
          <p:cNvSpPr txBox="1">
            <a:spLocks noGrp="1"/>
          </p:cNvSpPr>
          <p:nvPr>
            <p:ph type="title" idx="5" hasCustomPrompt="1"/>
          </p:nvPr>
        </p:nvSpPr>
        <p:spPr>
          <a:xfrm>
            <a:off x="1203211" y="1996233"/>
            <a:ext cx="1374000" cy="59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4000" b="1">
                <a:solidFill>
                  <a:schemeClr val="lt1"/>
                </a:solidFill>
              </a:defRPr>
            </a:lvl1pPr>
            <a:lvl2pPr lvl="1" rtl="0">
              <a:spcBef>
                <a:spcPts val="0"/>
              </a:spcBef>
              <a:spcAft>
                <a:spcPts val="0"/>
              </a:spcAft>
              <a:buSzPts val="3000"/>
              <a:buFont typeface="Bakbak One"/>
              <a:buNone/>
              <a:defRPr sz="4000">
                <a:latin typeface="Bakbak One"/>
                <a:ea typeface="Bakbak One"/>
                <a:cs typeface="Bakbak One"/>
                <a:sym typeface="Bakbak One"/>
              </a:defRPr>
            </a:lvl2pPr>
            <a:lvl3pPr lvl="2" rtl="0">
              <a:spcBef>
                <a:spcPts val="0"/>
              </a:spcBef>
              <a:spcAft>
                <a:spcPts val="0"/>
              </a:spcAft>
              <a:buSzPts val="3000"/>
              <a:buFont typeface="Bakbak One"/>
              <a:buNone/>
              <a:defRPr sz="4000">
                <a:latin typeface="Bakbak One"/>
                <a:ea typeface="Bakbak One"/>
                <a:cs typeface="Bakbak One"/>
                <a:sym typeface="Bakbak One"/>
              </a:defRPr>
            </a:lvl3pPr>
            <a:lvl4pPr lvl="3" rtl="0">
              <a:spcBef>
                <a:spcPts val="0"/>
              </a:spcBef>
              <a:spcAft>
                <a:spcPts val="0"/>
              </a:spcAft>
              <a:buSzPts val="3000"/>
              <a:buFont typeface="Bakbak One"/>
              <a:buNone/>
              <a:defRPr sz="4000">
                <a:latin typeface="Bakbak One"/>
                <a:ea typeface="Bakbak One"/>
                <a:cs typeface="Bakbak One"/>
                <a:sym typeface="Bakbak One"/>
              </a:defRPr>
            </a:lvl4pPr>
            <a:lvl5pPr lvl="4" rtl="0">
              <a:spcBef>
                <a:spcPts val="0"/>
              </a:spcBef>
              <a:spcAft>
                <a:spcPts val="0"/>
              </a:spcAft>
              <a:buSzPts val="3000"/>
              <a:buFont typeface="Bakbak One"/>
              <a:buNone/>
              <a:defRPr sz="4000">
                <a:latin typeface="Bakbak One"/>
                <a:ea typeface="Bakbak One"/>
                <a:cs typeface="Bakbak One"/>
                <a:sym typeface="Bakbak One"/>
              </a:defRPr>
            </a:lvl5pPr>
            <a:lvl6pPr lvl="5" rtl="0">
              <a:spcBef>
                <a:spcPts val="0"/>
              </a:spcBef>
              <a:spcAft>
                <a:spcPts val="0"/>
              </a:spcAft>
              <a:buSzPts val="3000"/>
              <a:buFont typeface="Bakbak One"/>
              <a:buNone/>
              <a:defRPr sz="4000">
                <a:latin typeface="Bakbak One"/>
                <a:ea typeface="Bakbak One"/>
                <a:cs typeface="Bakbak One"/>
                <a:sym typeface="Bakbak One"/>
              </a:defRPr>
            </a:lvl6pPr>
            <a:lvl7pPr lvl="6" rtl="0">
              <a:spcBef>
                <a:spcPts val="0"/>
              </a:spcBef>
              <a:spcAft>
                <a:spcPts val="0"/>
              </a:spcAft>
              <a:buSzPts val="3000"/>
              <a:buFont typeface="Bakbak One"/>
              <a:buNone/>
              <a:defRPr sz="4000">
                <a:latin typeface="Bakbak One"/>
                <a:ea typeface="Bakbak One"/>
                <a:cs typeface="Bakbak One"/>
                <a:sym typeface="Bakbak One"/>
              </a:defRPr>
            </a:lvl7pPr>
            <a:lvl8pPr lvl="7" rtl="0">
              <a:spcBef>
                <a:spcPts val="0"/>
              </a:spcBef>
              <a:spcAft>
                <a:spcPts val="0"/>
              </a:spcAft>
              <a:buSzPts val="3000"/>
              <a:buFont typeface="Bakbak One"/>
              <a:buNone/>
              <a:defRPr sz="4000">
                <a:latin typeface="Bakbak One"/>
                <a:ea typeface="Bakbak One"/>
                <a:cs typeface="Bakbak One"/>
                <a:sym typeface="Bakbak One"/>
              </a:defRPr>
            </a:lvl8pPr>
            <a:lvl9pPr lvl="8" rtl="0">
              <a:spcBef>
                <a:spcPts val="0"/>
              </a:spcBef>
              <a:spcAft>
                <a:spcPts val="0"/>
              </a:spcAft>
              <a:buSzPts val="3000"/>
              <a:buFont typeface="Bakbak One"/>
              <a:buNone/>
              <a:defRPr sz="4000">
                <a:latin typeface="Bakbak One"/>
                <a:ea typeface="Bakbak One"/>
                <a:cs typeface="Bakbak One"/>
                <a:sym typeface="Bakbak One"/>
              </a:defRPr>
            </a:lvl9pPr>
          </a:lstStyle>
          <a:p>
            <a:r>
              <a:t>xx%</a:t>
            </a:r>
          </a:p>
        </p:txBody>
      </p:sp>
      <p:sp>
        <p:nvSpPr>
          <p:cNvPr id="175" name="Google Shape;175;p13"/>
          <p:cNvSpPr txBox="1">
            <a:spLocks noGrp="1"/>
          </p:cNvSpPr>
          <p:nvPr>
            <p:ph type="title" idx="6" hasCustomPrompt="1"/>
          </p:nvPr>
        </p:nvSpPr>
        <p:spPr>
          <a:xfrm>
            <a:off x="1203212" y="4110667"/>
            <a:ext cx="1374000" cy="59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4000" b="1">
                <a:solidFill>
                  <a:schemeClr val="lt1"/>
                </a:solidFill>
              </a:defRPr>
            </a:lvl1pPr>
            <a:lvl2pPr lvl="1" rtl="0">
              <a:spcBef>
                <a:spcPts val="0"/>
              </a:spcBef>
              <a:spcAft>
                <a:spcPts val="0"/>
              </a:spcAft>
              <a:buSzPts val="3000"/>
              <a:buFont typeface="Bakbak One"/>
              <a:buNone/>
              <a:defRPr sz="4000">
                <a:latin typeface="Bakbak One"/>
                <a:ea typeface="Bakbak One"/>
                <a:cs typeface="Bakbak One"/>
                <a:sym typeface="Bakbak One"/>
              </a:defRPr>
            </a:lvl2pPr>
            <a:lvl3pPr lvl="2" rtl="0">
              <a:spcBef>
                <a:spcPts val="0"/>
              </a:spcBef>
              <a:spcAft>
                <a:spcPts val="0"/>
              </a:spcAft>
              <a:buSzPts val="3000"/>
              <a:buFont typeface="Bakbak One"/>
              <a:buNone/>
              <a:defRPr sz="4000">
                <a:latin typeface="Bakbak One"/>
                <a:ea typeface="Bakbak One"/>
                <a:cs typeface="Bakbak One"/>
                <a:sym typeface="Bakbak One"/>
              </a:defRPr>
            </a:lvl3pPr>
            <a:lvl4pPr lvl="3" rtl="0">
              <a:spcBef>
                <a:spcPts val="0"/>
              </a:spcBef>
              <a:spcAft>
                <a:spcPts val="0"/>
              </a:spcAft>
              <a:buSzPts val="3000"/>
              <a:buFont typeface="Bakbak One"/>
              <a:buNone/>
              <a:defRPr sz="4000">
                <a:latin typeface="Bakbak One"/>
                <a:ea typeface="Bakbak One"/>
                <a:cs typeface="Bakbak One"/>
                <a:sym typeface="Bakbak One"/>
              </a:defRPr>
            </a:lvl4pPr>
            <a:lvl5pPr lvl="4" rtl="0">
              <a:spcBef>
                <a:spcPts val="0"/>
              </a:spcBef>
              <a:spcAft>
                <a:spcPts val="0"/>
              </a:spcAft>
              <a:buSzPts val="3000"/>
              <a:buFont typeface="Bakbak One"/>
              <a:buNone/>
              <a:defRPr sz="4000">
                <a:latin typeface="Bakbak One"/>
                <a:ea typeface="Bakbak One"/>
                <a:cs typeface="Bakbak One"/>
                <a:sym typeface="Bakbak One"/>
              </a:defRPr>
            </a:lvl5pPr>
            <a:lvl6pPr lvl="5" rtl="0">
              <a:spcBef>
                <a:spcPts val="0"/>
              </a:spcBef>
              <a:spcAft>
                <a:spcPts val="0"/>
              </a:spcAft>
              <a:buSzPts val="3000"/>
              <a:buFont typeface="Bakbak One"/>
              <a:buNone/>
              <a:defRPr sz="4000">
                <a:latin typeface="Bakbak One"/>
                <a:ea typeface="Bakbak One"/>
                <a:cs typeface="Bakbak One"/>
                <a:sym typeface="Bakbak One"/>
              </a:defRPr>
            </a:lvl6pPr>
            <a:lvl7pPr lvl="6" rtl="0">
              <a:spcBef>
                <a:spcPts val="0"/>
              </a:spcBef>
              <a:spcAft>
                <a:spcPts val="0"/>
              </a:spcAft>
              <a:buSzPts val="3000"/>
              <a:buFont typeface="Bakbak One"/>
              <a:buNone/>
              <a:defRPr sz="4000">
                <a:latin typeface="Bakbak One"/>
                <a:ea typeface="Bakbak One"/>
                <a:cs typeface="Bakbak One"/>
                <a:sym typeface="Bakbak One"/>
              </a:defRPr>
            </a:lvl7pPr>
            <a:lvl8pPr lvl="7" rtl="0">
              <a:spcBef>
                <a:spcPts val="0"/>
              </a:spcBef>
              <a:spcAft>
                <a:spcPts val="0"/>
              </a:spcAft>
              <a:buSzPts val="3000"/>
              <a:buFont typeface="Bakbak One"/>
              <a:buNone/>
              <a:defRPr sz="4000">
                <a:latin typeface="Bakbak One"/>
                <a:ea typeface="Bakbak One"/>
                <a:cs typeface="Bakbak One"/>
                <a:sym typeface="Bakbak One"/>
              </a:defRPr>
            </a:lvl8pPr>
            <a:lvl9pPr lvl="8" rtl="0">
              <a:spcBef>
                <a:spcPts val="0"/>
              </a:spcBef>
              <a:spcAft>
                <a:spcPts val="0"/>
              </a:spcAft>
              <a:buSzPts val="3000"/>
              <a:buFont typeface="Bakbak One"/>
              <a:buNone/>
              <a:defRPr sz="4000">
                <a:latin typeface="Bakbak One"/>
                <a:ea typeface="Bakbak One"/>
                <a:cs typeface="Bakbak One"/>
                <a:sym typeface="Bakbak One"/>
              </a:defRPr>
            </a:lvl9pPr>
          </a:lstStyle>
          <a:p>
            <a:r>
              <a:t>xx%</a:t>
            </a:r>
          </a:p>
        </p:txBody>
      </p:sp>
      <p:sp>
        <p:nvSpPr>
          <p:cNvPr id="176" name="Google Shape;176;p13"/>
          <p:cNvSpPr txBox="1">
            <a:spLocks noGrp="1"/>
          </p:cNvSpPr>
          <p:nvPr>
            <p:ph type="title" idx="7" hasCustomPrompt="1"/>
          </p:nvPr>
        </p:nvSpPr>
        <p:spPr>
          <a:xfrm>
            <a:off x="6436636" y="1996233"/>
            <a:ext cx="1374000" cy="59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4000" b="1">
                <a:solidFill>
                  <a:schemeClr val="lt1"/>
                </a:solidFill>
              </a:defRPr>
            </a:lvl1pPr>
            <a:lvl2pPr lvl="1" rtl="0">
              <a:spcBef>
                <a:spcPts val="0"/>
              </a:spcBef>
              <a:spcAft>
                <a:spcPts val="0"/>
              </a:spcAft>
              <a:buSzPts val="3000"/>
              <a:buFont typeface="Bakbak One"/>
              <a:buNone/>
              <a:defRPr sz="4000">
                <a:latin typeface="Bakbak One"/>
                <a:ea typeface="Bakbak One"/>
                <a:cs typeface="Bakbak One"/>
                <a:sym typeface="Bakbak One"/>
              </a:defRPr>
            </a:lvl2pPr>
            <a:lvl3pPr lvl="2" rtl="0">
              <a:spcBef>
                <a:spcPts val="0"/>
              </a:spcBef>
              <a:spcAft>
                <a:spcPts val="0"/>
              </a:spcAft>
              <a:buSzPts val="3000"/>
              <a:buFont typeface="Bakbak One"/>
              <a:buNone/>
              <a:defRPr sz="4000">
                <a:latin typeface="Bakbak One"/>
                <a:ea typeface="Bakbak One"/>
                <a:cs typeface="Bakbak One"/>
                <a:sym typeface="Bakbak One"/>
              </a:defRPr>
            </a:lvl3pPr>
            <a:lvl4pPr lvl="3" rtl="0">
              <a:spcBef>
                <a:spcPts val="0"/>
              </a:spcBef>
              <a:spcAft>
                <a:spcPts val="0"/>
              </a:spcAft>
              <a:buSzPts val="3000"/>
              <a:buFont typeface="Bakbak One"/>
              <a:buNone/>
              <a:defRPr sz="4000">
                <a:latin typeface="Bakbak One"/>
                <a:ea typeface="Bakbak One"/>
                <a:cs typeface="Bakbak One"/>
                <a:sym typeface="Bakbak One"/>
              </a:defRPr>
            </a:lvl4pPr>
            <a:lvl5pPr lvl="4" rtl="0">
              <a:spcBef>
                <a:spcPts val="0"/>
              </a:spcBef>
              <a:spcAft>
                <a:spcPts val="0"/>
              </a:spcAft>
              <a:buSzPts val="3000"/>
              <a:buFont typeface="Bakbak One"/>
              <a:buNone/>
              <a:defRPr sz="4000">
                <a:latin typeface="Bakbak One"/>
                <a:ea typeface="Bakbak One"/>
                <a:cs typeface="Bakbak One"/>
                <a:sym typeface="Bakbak One"/>
              </a:defRPr>
            </a:lvl5pPr>
            <a:lvl6pPr lvl="5" rtl="0">
              <a:spcBef>
                <a:spcPts val="0"/>
              </a:spcBef>
              <a:spcAft>
                <a:spcPts val="0"/>
              </a:spcAft>
              <a:buSzPts val="3000"/>
              <a:buFont typeface="Bakbak One"/>
              <a:buNone/>
              <a:defRPr sz="4000">
                <a:latin typeface="Bakbak One"/>
                <a:ea typeface="Bakbak One"/>
                <a:cs typeface="Bakbak One"/>
                <a:sym typeface="Bakbak One"/>
              </a:defRPr>
            </a:lvl6pPr>
            <a:lvl7pPr lvl="6" rtl="0">
              <a:spcBef>
                <a:spcPts val="0"/>
              </a:spcBef>
              <a:spcAft>
                <a:spcPts val="0"/>
              </a:spcAft>
              <a:buSzPts val="3000"/>
              <a:buFont typeface="Bakbak One"/>
              <a:buNone/>
              <a:defRPr sz="4000">
                <a:latin typeface="Bakbak One"/>
                <a:ea typeface="Bakbak One"/>
                <a:cs typeface="Bakbak One"/>
                <a:sym typeface="Bakbak One"/>
              </a:defRPr>
            </a:lvl7pPr>
            <a:lvl8pPr lvl="7" rtl="0">
              <a:spcBef>
                <a:spcPts val="0"/>
              </a:spcBef>
              <a:spcAft>
                <a:spcPts val="0"/>
              </a:spcAft>
              <a:buSzPts val="3000"/>
              <a:buFont typeface="Bakbak One"/>
              <a:buNone/>
              <a:defRPr sz="4000">
                <a:latin typeface="Bakbak One"/>
                <a:ea typeface="Bakbak One"/>
                <a:cs typeface="Bakbak One"/>
                <a:sym typeface="Bakbak One"/>
              </a:defRPr>
            </a:lvl8pPr>
            <a:lvl9pPr lvl="8" rtl="0">
              <a:spcBef>
                <a:spcPts val="0"/>
              </a:spcBef>
              <a:spcAft>
                <a:spcPts val="0"/>
              </a:spcAft>
              <a:buSzPts val="3000"/>
              <a:buFont typeface="Bakbak One"/>
              <a:buNone/>
              <a:defRPr sz="4000">
                <a:latin typeface="Bakbak One"/>
                <a:ea typeface="Bakbak One"/>
                <a:cs typeface="Bakbak One"/>
                <a:sym typeface="Bakbak One"/>
              </a:defRPr>
            </a:lvl9pPr>
          </a:lstStyle>
          <a:p>
            <a:r>
              <a:t>xx%</a:t>
            </a:r>
          </a:p>
        </p:txBody>
      </p:sp>
      <p:sp>
        <p:nvSpPr>
          <p:cNvPr id="177" name="Google Shape;177;p13"/>
          <p:cNvSpPr txBox="1">
            <a:spLocks noGrp="1"/>
          </p:cNvSpPr>
          <p:nvPr>
            <p:ph type="title" idx="8" hasCustomPrompt="1"/>
          </p:nvPr>
        </p:nvSpPr>
        <p:spPr>
          <a:xfrm>
            <a:off x="6436636" y="4110667"/>
            <a:ext cx="1374000" cy="59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4000" b="1">
                <a:solidFill>
                  <a:schemeClr val="lt1"/>
                </a:solidFill>
              </a:defRPr>
            </a:lvl1pPr>
            <a:lvl2pPr lvl="1" rtl="0">
              <a:spcBef>
                <a:spcPts val="0"/>
              </a:spcBef>
              <a:spcAft>
                <a:spcPts val="0"/>
              </a:spcAft>
              <a:buSzPts val="3000"/>
              <a:buFont typeface="Bakbak One"/>
              <a:buNone/>
              <a:defRPr sz="4000">
                <a:latin typeface="Bakbak One"/>
                <a:ea typeface="Bakbak One"/>
                <a:cs typeface="Bakbak One"/>
                <a:sym typeface="Bakbak One"/>
              </a:defRPr>
            </a:lvl2pPr>
            <a:lvl3pPr lvl="2" rtl="0">
              <a:spcBef>
                <a:spcPts val="0"/>
              </a:spcBef>
              <a:spcAft>
                <a:spcPts val="0"/>
              </a:spcAft>
              <a:buSzPts val="3000"/>
              <a:buFont typeface="Bakbak One"/>
              <a:buNone/>
              <a:defRPr sz="4000">
                <a:latin typeface="Bakbak One"/>
                <a:ea typeface="Bakbak One"/>
                <a:cs typeface="Bakbak One"/>
                <a:sym typeface="Bakbak One"/>
              </a:defRPr>
            </a:lvl3pPr>
            <a:lvl4pPr lvl="3" rtl="0">
              <a:spcBef>
                <a:spcPts val="0"/>
              </a:spcBef>
              <a:spcAft>
                <a:spcPts val="0"/>
              </a:spcAft>
              <a:buSzPts val="3000"/>
              <a:buFont typeface="Bakbak One"/>
              <a:buNone/>
              <a:defRPr sz="4000">
                <a:latin typeface="Bakbak One"/>
                <a:ea typeface="Bakbak One"/>
                <a:cs typeface="Bakbak One"/>
                <a:sym typeface="Bakbak One"/>
              </a:defRPr>
            </a:lvl4pPr>
            <a:lvl5pPr lvl="4" rtl="0">
              <a:spcBef>
                <a:spcPts val="0"/>
              </a:spcBef>
              <a:spcAft>
                <a:spcPts val="0"/>
              </a:spcAft>
              <a:buSzPts val="3000"/>
              <a:buFont typeface="Bakbak One"/>
              <a:buNone/>
              <a:defRPr sz="4000">
                <a:latin typeface="Bakbak One"/>
                <a:ea typeface="Bakbak One"/>
                <a:cs typeface="Bakbak One"/>
                <a:sym typeface="Bakbak One"/>
              </a:defRPr>
            </a:lvl5pPr>
            <a:lvl6pPr lvl="5" rtl="0">
              <a:spcBef>
                <a:spcPts val="0"/>
              </a:spcBef>
              <a:spcAft>
                <a:spcPts val="0"/>
              </a:spcAft>
              <a:buSzPts val="3000"/>
              <a:buFont typeface="Bakbak One"/>
              <a:buNone/>
              <a:defRPr sz="4000">
                <a:latin typeface="Bakbak One"/>
                <a:ea typeface="Bakbak One"/>
                <a:cs typeface="Bakbak One"/>
                <a:sym typeface="Bakbak One"/>
              </a:defRPr>
            </a:lvl6pPr>
            <a:lvl7pPr lvl="6" rtl="0">
              <a:spcBef>
                <a:spcPts val="0"/>
              </a:spcBef>
              <a:spcAft>
                <a:spcPts val="0"/>
              </a:spcAft>
              <a:buSzPts val="3000"/>
              <a:buFont typeface="Bakbak One"/>
              <a:buNone/>
              <a:defRPr sz="4000">
                <a:latin typeface="Bakbak One"/>
                <a:ea typeface="Bakbak One"/>
                <a:cs typeface="Bakbak One"/>
                <a:sym typeface="Bakbak One"/>
              </a:defRPr>
            </a:lvl7pPr>
            <a:lvl8pPr lvl="7" rtl="0">
              <a:spcBef>
                <a:spcPts val="0"/>
              </a:spcBef>
              <a:spcAft>
                <a:spcPts val="0"/>
              </a:spcAft>
              <a:buSzPts val="3000"/>
              <a:buFont typeface="Bakbak One"/>
              <a:buNone/>
              <a:defRPr sz="4000">
                <a:latin typeface="Bakbak One"/>
                <a:ea typeface="Bakbak One"/>
                <a:cs typeface="Bakbak One"/>
                <a:sym typeface="Bakbak One"/>
              </a:defRPr>
            </a:lvl8pPr>
            <a:lvl9pPr lvl="8" rtl="0">
              <a:spcBef>
                <a:spcPts val="0"/>
              </a:spcBef>
              <a:spcAft>
                <a:spcPts val="0"/>
              </a:spcAft>
              <a:buSzPts val="3000"/>
              <a:buFont typeface="Bakbak One"/>
              <a:buNone/>
              <a:defRPr sz="4000">
                <a:latin typeface="Bakbak One"/>
                <a:ea typeface="Bakbak One"/>
                <a:cs typeface="Bakbak One"/>
                <a:sym typeface="Bakbak One"/>
              </a:defRPr>
            </a:lvl9pPr>
          </a:lstStyle>
          <a:p>
            <a:r>
              <a:t>xx%</a:t>
            </a:r>
          </a:p>
        </p:txBody>
      </p:sp>
      <p:sp>
        <p:nvSpPr>
          <p:cNvPr id="178" name="Google Shape;178;p13"/>
          <p:cNvSpPr txBox="1">
            <a:spLocks noGrp="1"/>
          </p:cNvSpPr>
          <p:nvPr>
            <p:ph type="subTitle" idx="9"/>
          </p:nvPr>
        </p:nvSpPr>
        <p:spPr>
          <a:xfrm>
            <a:off x="1203200" y="2569833"/>
            <a:ext cx="3754000" cy="59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179" name="Google Shape;179;p13"/>
          <p:cNvSpPr txBox="1">
            <a:spLocks noGrp="1"/>
          </p:cNvSpPr>
          <p:nvPr>
            <p:ph type="subTitle" idx="13"/>
          </p:nvPr>
        </p:nvSpPr>
        <p:spPr>
          <a:xfrm>
            <a:off x="6436629" y="2569833"/>
            <a:ext cx="3754000" cy="59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180" name="Google Shape;180;p13"/>
          <p:cNvSpPr txBox="1">
            <a:spLocks noGrp="1"/>
          </p:cNvSpPr>
          <p:nvPr>
            <p:ph type="subTitle" idx="14"/>
          </p:nvPr>
        </p:nvSpPr>
        <p:spPr>
          <a:xfrm>
            <a:off x="1203200" y="4684200"/>
            <a:ext cx="3754000" cy="59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181" name="Google Shape;181;p13"/>
          <p:cNvSpPr txBox="1">
            <a:spLocks noGrp="1"/>
          </p:cNvSpPr>
          <p:nvPr>
            <p:ph type="subTitle" idx="15"/>
          </p:nvPr>
        </p:nvSpPr>
        <p:spPr>
          <a:xfrm>
            <a:off x="6436629" y="4684200"/>
            <a:ext cx="3754000" cy="59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latin typeface="Bakbak One"/>
                <a:ea typeface="Bakbak One"/>
                <a:cs typeface="Bakbak One"/>
                <a:sym typeface="Bakbak One"/>
              </a:defRPr>
            </a:lvl1pPr>
            <a:lvl2pPr lvl="1"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grpSp>
        <p:nvGrpSpPr>
          <p:cNvPr id="182" name="Google Shape;182;p13"/>
          <p:cNvGrpSpPr/>
          <p:nvPr/>
        </p:nvGrpSpPr>
        <p:grpSpPr>
          <a:xfrm>
            <a:off x="11381672" y="521433"/>
            <a:ext cx="368400" cy="5844800"/>
            <a:chOff x="8536254" y="391075"/>
            <a:chExt cx="276300" cy="4383600"/>
          </a:xfrm>
        </p:grpSpPr>
        <p:sp>
          <p:nvSpPr>
            <p:cNvPr id="183" name="Google Shape;183;p13"/>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3"/>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3"/>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3"/>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3"/>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3"/>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3"/>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13"/>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13"/>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13"/>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13"/>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13"/>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13"/>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3"/>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3"/>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13"/>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13"/>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13"/>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3"/>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13"/>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13"/>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3"/>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3"/>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13"/>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13"/>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13"/>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3"/>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3"/>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3"/>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13"/>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3"/>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3"/>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3"/>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3"/>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3"/>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3"/>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13"/>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3"/>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3"/>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3"/>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3"/>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3"/>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3"/>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3"/>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3"/>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3"/>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3"/>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3"/>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3"/>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232" name="Google Shape;232;p13"/>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233" name="Google Shape;233;p13"/>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234" name="Google Shape;234;p13"/>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235" name="Google Shape;235;p13"/>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236" name="Google Shape;236;p13"/>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237" name="Google Shape;237;p13"/>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238" name="Google Shape;238;p13"/>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3"/>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82334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683"/>
        <p:cNvGrpSpPr/>
        <p:nvPr/>
      </p:nvGrpSpPr>
      <p:grpSpPr>
        <a:xfrm>
          <a:off x="0" y="0"/>
          <a:ext cx="0" cy="0"/>
          <a:chOff x="0" y="0"/>
          <a:chExt cx="0" cy="0"/>
        </a:xfrm>
      </p:grpSpPr>
      <p:sp>
        <p:nvSpPr>
          <p:cNvPr id="684" name="Google Shape;684;p23"/>
          <p:cNvSpPr/>
          <p:nvPr/>
        </p:nvSpPr>
        <p:spPr>
          <a:xfrm>
            <a:off x="467900" y="521367"/>
            <a:ext cx="11282400" cy="58448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5" name="Google Shape;685;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Font typeface="Bakbak One"/>
              <a:buNone/>
              <a:defRPr>
                <a:latin typeface="Bakbak One"/>
                <a:ea typeface="Bakbak One"/>
                <a:cs typeface="Bakbak One"/>
                <a:sym typeface="Bakbak One"/>
              </a:defRPr>
            </a:lvl2pPr>
            <a:lvl3pPr lvl="2" rtl="0">
              <a:spcBef>
                <a:spcPts val="0"/>
              </a:spcBef>
              <a:spcAft>
                <a:spcPts val="0"/>
              </a:spcAft>
              <a:buSzPts val="3500"/>
              <a:buFont typeface="Bakbak One"/>
              <a:buNone/>
              <a:defRPr>
                <a:latin typeface="Bakbak One"/>
                <a:ea typeface="Bakbak One"/>
                <a:cs typeface="Bakbak One"/>
                <a:sym typeface="Bakbak One"/>
              </a:defRPr>
            </a:lvl3pPr>
            <a:lvl4pPr lvl="3" rtl="0">
              <a:spcBef>
                <a:spcPts val="0"/>
              </a:spcBef>
              <a:spcAft>
                <a:spcPts val="0"/>
              </a:spcAft>
              <a:buSzPts val="3500"/>
              <a:buFont typeface="Bakbak One"/>
              <a:buNone/>
              <a:defRPr>
                <a:latin typeface="Bakbak One"/>
                <a:ea typeface="Bakbak One"/>
                <a:cs typeface="Bakbak One"/>
                <a:sym typeface="Bakbak One"/>
              </a:defRPr>
            </a:lvl4pPr>
            <a:lvl5pPr lvl="4" rtl="0">
              <a:spcBef>
                <a:spcPts val="0"/>
              </a:spcBef>
              <a:spcAft>
                <a:spcPts val="0"/>
              </a:spcAft>
              <a:buSzPts val="3500"/>
              <a:buFont typeface="Bakbak One"/>
              <a:buNone/>
              <a:defRPr>
                <a:latin typeface="Bakbak One"/>
                <a:ea typeface="Bakbak One"/>
                <a:cs typeface="Bakbak One"/>
                <a:sym typeface="Bakbak One"/>
              </a:defRPr>
            </a:lvl5pPr>
            <a:lvl6pPr lvl="5" rtl="0">
              <a:spcBef>
                <a:spcPts val="0"/>
              </a:spcBef>
              <a:spcAft>
                <a:spcPts val="0"/>
              </a:spcAft>
              <a:buSzPts val="3500"/>
              <a:buFont typeface="Bakbak One"/>
              <a:buNone/>
              <a:defRPr>
                <a:latin typeface="Bakbak One"/>
                <a:ea typeface="Bakbak One"/>
                <a:cs typeface="Bakbak One"/>
                <a:sym typeface="Bakbak One"/>
              </a:defRPr>
            </a:lvl6pPr>
            <a:lvl7pPr lvl="6" rtl="0">
              <a:spcBef>
                <a:spcPts val="0"/>
              </a:spcBef>
              <a:spcAft>
                <a:spcPts val="0"/>
              </a:spcAft>
              <a:buSzPts val="3500"/>
              <a:buFont typeface="Bakbak One"/>
              <a:buNone/>
              <a:defRPr>
                <a:latin typeface="Bakbak One"/>
                <a:ea typeface="Bakbak One"/>
                <a:cs typeface="Bakbak One"/>
                <a:sym typeface="Bakbak One"/>
              </a:defRPr>
            </a:lvl7pPr>
            <a:lvl8pPr lvl="7" rtl="0">
              <a:spcBef>
                <a:spcPts val="0"/>
              </a:spcBef>
              <a:spcAft>
                <a:spcPts val="0"/>
              </a:spcAft>
              <a:buSzPts val="3500"/>
              <a:buFont typeface="Bakbak One"/>
              <a:buNone/>
              <a:defRPr>
                <a:latin typeface="Bakbak One"/>
                <a:ea typeface="Bakbak One"/>
                <a:cs typeface="Bakbak One"/>
                <a:sym typeface="Bakbak One"/>
              </a:defRPr>
            </a:lvl8pPr>
            <a:lvl9pPr lvl="8" rtl="0">
              <a:spcBef>
                <a:spcPts val="0"/>
              </a:spcBef>
              <a:spcAft>
                <a:spcPts val="0"/>
              </a:spcAft>
              <a:buSzPts val="3500"/>
              <a:buFont typeface="Bakbak One"/>
              <a:buNone/>
              <a:defRPr>
                <a:latin typeface="Bakbak One"/>
                <a:ea typeface="Bakbak One"/>
                <a:cs typeface="Bakbak One"/>
                <a:sym typeface="Bakbak One"/>
              </a:defRPr>
            </a:lvl9pPr>
          </a:lstStyle>
          <a:p>
            <a:endParaRPr/>
          </a:p>
        </p:txBody>
      </p:sp>
      <p:sp>
        <p:nvSpPr>
          <p:cNvPr id="686" name="Google Shape;686;p23"/>
          <p:cNvSpPr txBox="1">
            <a:spLocks noGrp="1"/>
          </p:cNvSpPr>
          <p:nvPr>
            <p:ph type="subTitle" idx="1"/>
          </p:nvPr>
        </p:nvSpPr>
        <p:spPr>
          <a:xfrm>
            <a:off x="6662060" y="2007600"/>
            <a:ext cx="4038000" cy="36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7" name="Google Shape;687;p23"/>
          <p:cNvSpPr txBox="1">
            <a:spLocks noGrp="1"/>
          </p:cNvSpPr>
          <p:nvPr>
            <p:ph type="subTitle" idx="2"/>
          </p:nvPr>
        </p:nvSpPr>
        <p:spPr>
          <a:xfrm>
            <a:off x="1491933" y="2007600"/>
            <a:ext cx="4038000" cy="36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88" name="Google Shape;688;p23"/>
          <p:cNvGrpSpPr/>
          <p:nvPr/>
        </p:nvGrpSpPr>
        <p:grpSpPr>
          <a:xfrm rot="10800000" flipH="1">
            <a:off x="467905" y="521433"/>
            <a:ext cx="368400" cy="5844800"/>
            <a:chOff x="8536254" y="391075"/>
            <a:chExt cx="276300" cy="4383600"/>
          </a:xfrm>
        </p:grpSpPr>
        <p:sp>
          <p:nvSpPr>
            <p:cNvPr id="689" name="Google Shape;689;p23"/>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23"/>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23"/>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3"/>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23"/>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23"/>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3"/>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23"/>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23"/>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3"/>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3"/>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3"/>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3"/>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3"/>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3"/>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3"/>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3"/>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3"/>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3"/>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3"/>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23"/>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23"/>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3"/>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23"/>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23"/>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3"/>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23"/>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23"/>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3"/>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3"/>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3"/>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3"/>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3"/>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3"/>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3"/>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3"/>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3"/>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3"/>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3"/>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3"/>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3"/>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3"/>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3"/>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3"/>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3"/>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3"/>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3"/>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3"/>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3"/>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738" name="Google Shape;738;p23"/>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739" name="Google Shape;739;p23"/>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740" name="Google Shape;740;p23"/>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741" name="Google Shape;741;p23"/>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742" name="Google Shape;742;p23"/>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743" name="Google Shape;743;p23"/>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744" name="Google Shape;744;p23"/>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3"/>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9434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52"/>
        <p:cNvGrpSpPr/>
        <p:nvPr/>
      </p:nvGrpSpPr>
      <p:grpSpPr>
        <a:xfrm>
          <a:off x="0" y="0"/>
          <a:ext cx="0" cy="0"/>
          <a:chOff x="0" y="0"/>
          <a:chExt cx="0" cy="0"/>
        </a:xfrm>
      </p:grpSpPr>
      <p:sp>
        <p:nvSpPr>
          <p:cNvPr id="153" name="Google Shape;153;p8"/>
          <p:cNvSpPr/>
          <p:nvPr/>
        </p:nvSpPr>
        <p:spPr>
          <a:xfrm>
            <a:off x="467900" y="521367"/>
            <a:ext cx="11282400" cy="58448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8"/>
          <p:cNvSpPr txBox="1">
            <a:spLocks noGrp="1"/>
          </p:cNvSpPr>
          <p:nvPr>
            <p:ph type="title"/>
          </p:nvPr>
        </p:nvSpPr>
        <p:spPr>
          <a:xfrm>
            <a:off x="1479667" y="2326533"/>
            <a:ext cx="5081200" cy="22204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8000"/>
            </a:lvl1pPr>
            <a:lvl2pPr lvl="1">
              <a:spcBef>
                <a:spcPts val="0"/>
              </a:spcBef>
              <a:spcAft>
                <a:spcPts val="0"/>
              </a:spcAft>
              <a:buSzPts val="4800"/>
              <a:buFont typeface="Bakbak One"/>
              <a:buNone/>
              <a:defRPr sz="6400">
                <a:latin typeface="Bakbak One"/>
                <a:ea typeface="Bakbak One"/>
                <a:cs typeface="Bakbak One"/>
                <a:sym typeface="Bakbak One"/>
              </a:defRPr>
            </a:lvl2pPr>
            <a:lvl3pPr lvl="2">
              <a:spcBef>
                <a:spcPts val="0"/>
              </a:spcBef>
              <a:spcAft>
                <a:spcPts val="0"/>
              </a:spcAft>
              <a:buSzPts val="4800"/>
              <a:buFont typeface="Bakbak One"/>
              <a:buNone/>
              <a:defRPr sz="6400">
                <a:latin typeface="Bakbak One"/>
                <a:ea typeface="Bakbak One"/>
                <a:cs typeface="Bakbak One"/>
                <a:sym typeface="Bakbak One"/>
              </a:defRPr>
            </a:lvl3pPr>
            <a:lvl4pPr lvl="3">
              <a:spcBef>
                <a:spcPts val="0"/>
              </a:spcBef>
              <a:spcAft>
                <a:spcPts val="0"/>
              </a:spcAft>
              <a:buSzPts val="4800"/>
              <a:buFont typeface="Bakbak One"/>
              <a:buNone/>
              <a:defRPr sz="6400">
                <a:latin typeface="Bakbak One"/>
                <a:ea typeface="Bakbak One"/>
                <a:cs typeface="Bakbak One"/>
                <a:sym typeface="Bakbak One"/>
              </a:defRPr>
            </a:lvl4pPr>
            <a:lvl5pPr lvl="4">
              <a:spcBef>
                <a:spcPts val="0"/>
              </a:spcBef>
              <a:spcAft>
                <a:spcPts val="0"/>
              </a:spcAft>
              <a:buSzPts val="4800"/>
              <a:buFont typeface="Bakbak One"/>
              <a:buNone/>
              <a:defRPr sz="6400">
                <a:latin typeface="Bakbak One"/>
                <a:ea typeface="Bakbak One"/>
                <a:cs typeface="Bakbak One"/>
                <a:sym typeface="Bakbak One"/>
              </a:defRPr>
            </a:lvl5pPr>
            <a:lvl6pPr lvl="5">
              <a:spcBef>
                <a:spcPts val="0"/>
              </a:spcBef>
              <a:spcAft>
                <a:spcPts val="0"/>
              </a:spcAft>
              <a:buSzPts val="4800"/>
              <a:buFont typeface="Bakbak One"/>
              <a:buNone/>
              <a:defRPr sz="6400">
                <a:latin typeface="Bakbak One"/>
                <a:ea typeface="Bakbak One"/>
                <a:cs typeface="Bakbak One"/>
                <a:sym typeface="Bakbak One"/>
              </a:defRPr>
            </a:lvl6pPr>
            <a:lvl7pPr lvl="6">
              <a:spcBef>
                <a:spcPts val="0"/>
              </a:spcBef>
              <a:spcAft>
                <a:spcPts val="0"/>
              </a:spcAft>
              <a:buSzPts val="4800"/>
              <a:buFont typeface="Bakbak One"/>
              <a:buNone/>
              <a:defRPr sz="6400">
                <a:latin typeface="Bakbak One"/>
                <a:ea typeface="Bakbak One"/>
                <a:cs typeface="Bakbak One"/>
                <a:sym typeface="Bakbak One"/>
              </a:defRPr>
            </a:lvl7pPr>
            <a:lvl8pPr lvl="7">
              <a:spcBef>
                <a:spcPts val="0"/>
              </a:spcBef>
              <a:spcAft>
                <a:spcPts val="0"/>
              </a:spcAft>
              <a:buSzPts val="4800"/>
              <a:buFont typeface="Bakbak One"/>
              <a:buNone/>
              <a:defRPr sz="6400">
                <a:latin typeface="Bakbak One"/>
                <a:ea typeface="Bakbak One"/>
                <a:cs typeface="Bakbak One"/>
                <a:sym typeface="Bakbak One"/>
              </a:defRPr>
            </a:lvl8pPr>
            <a:lvl9pPr lvl="8">
              <a:spcBef>
                <a:spcPts val="0"/>
              </a:spcBef>
              <a:spcAft>
                <a:spcPts val="0"/>
              </a:spcAft>
              <a:buSzPts val="4800"/>
              <a:buFont typeface="Bakbak One"/>
              <a:buNone/>
              <a:defRPr sz="6400">
                <a:latin typeface="Bakbak One"/>
                <a:ea typeface="Bakbak One"/>
                <a:cs typeface="Bakbak One"/>
                <a:sym typeface="Bakbak One"/>
              </a:defRPr>
            </a:lvl9pPr>
          </a:lstStyle>
          <a:p>
            <a:endParaRPr/>
          </a:p>
        </p:txBody>
      </p:sp>
    </p:spTree>
    <p:extLst>
      <p:ext uri="{BB962C8B-B14F-4D97-AF65-F5344CB8AC3E}">
        <p14:creationId xmlns:p14="http://schemas.microsoft.com/office/powerpoint/2010/main" val="1776569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87"/>
        <p:cNvGrpSpPr/>
        <p:nvPr/>
      </p:nvGrpSpPr>
      <p:grpSpPr>
        <a:xfrm>
          <a:off x="0" y="0"/>
          <a:ext cx="0" cy="0"/>
          <a:chOff x="0" y="0"/>
          <a:chExt cx="0" cy="0"/>
        </a:xfrm>
      </p:grpSpPr>
      <p:sp>
        <p:nvSpPr>
          <p:cNvPr id="888" name="Google Shape;888;p27"/>
          <p:cNvSpPr/>
          <p:nvPr/>
        </p:nvSpPr>
        <p:spPr>
          <a:xfrm>
            <a:off x="467900" y="521367"/>
            <a:ext cx="11282400" cy="58448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9" name="Google Shape;889;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90" name="Google Shape;890;p27"/>
          <p:cNvSpPr txBox="1">
            <a:spLocks noGrp="1"/>
          </p:cNvSpPr>
          <p:nvPr>
            <p:ph type="subTitle" idx="1"/>
          </p:nvPr>
        </p:nvSpPr>
        <p:spPr>
          <a:xfrm>
            <a:off x="1483473" y="30979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1" name="Google Shape;891;p27"/>
          <p:cNvSpPr txBox="1">
            <a:spLocks noGrp="1"/>
          </p:cNvSpPr>
          <p:nvPr>
            <p:ph type="subTitle" idx="2"/>
          </p:nvPr>
        </p:nvSpPr>
        <p:spPr>
          <a:xfrm>
            <a:off x="4776600" y="30979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2" name="Google Shape;892;p27"/>
          <p:cNvSpPr txBox="1">
            <a:spLocks noGrp="1"/>
          </p:cNvSpPr>
          <p:nvPr>
            <p:ph type="subTitle" idx="3"/>
          </p:nvPr>
        </p:nvSpPr>
        <p:spPr>
          <a:xfrm>
            <a:off x="1483473" y="54155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3" name="Google Shape;893;p27"/>
          <p:cNvSpPr txBox="1">
            <a:spLocks noGrp="1"/>
          </p:cNvSpPr>
          <p:nvPr>
            <p:ph type="subTitle" idx="4"/>
          </p:nvPr>
        </p:nvSpPr>
        <p:spPr>
          <a:xfrm>
            <a:off x="4776600" y="54155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4" name="Google Shape;894;p27"/>
          <p:cNvSpPr txBox="1">
            <a:spLocks noGrp="1"/>
          </p:cNvSpPr>
          <p:nvPr>
            <p:ph type="subTitle" idx="5"/>
          </p:nvPr>
        </p:nvSpPr>
        <p:spPr>
          <a:xfrm>
            <a:off x="8069727" y="30979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5" name="Google Shape;895;p27"/>
          <p:cNvSpPr txBox="1">
            <a:spLocks noGrp="1"/>
          </p:cNvSpPr>
          <p:nvPr>
            <p:ph type="subTitle" idx="6"/>
          </p:nvPr>
        </p:nvSpPr>
        <p:spPr>
          <a:xfrm>
            <a:off x="8069727" y="5415576"/>
            <a:ext cx="26336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6" name="Google Shape;896;p27"/>
          <p:cNvSpPr txBox="1">
            <a:spLocks noGrp="1"/>
          </p:cNvSpPr>
          <p:nvPr>
            <p:ph type="subTitle" idx="7"/>
          </p:nvPr>
        </p:nvSpPr>
        <p:spPr>
          <a:xfrm>
            <a:off x="1481473" y="2749317"/>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897" name="Google Shape;897;p27"/>
          <p:cNvSpPr txBox="1">
            <a:spLocks noGrp="1"/>
          </p:cNvSpPr>
          <p:nvPr>
            <p:ph type="subTitle" idx="8"/>
          </p:nvPr>
        </p:nvSpPr>
        <p:spPr>
          <a:xfrm>
            <a:off x="4774600" y="2749317"/>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898" name="Google Shape;898;p27"/>
          <p:cNvSpPr txBox="1">
            <a:spLocks noGrp="1"/>
          </p:cNvSpPr>
          <p:nvPr>
            <p:ph type="subTitle" idx="9"/>
          </p:nvPr>
        </p:nvSpPr>
        <p:spPr>
          <a:xfrm>
            <a:off x="8067727" y="2749317"/>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899" name="Google Shape;899;p27"/>
          <p:cNvSpPr txBox="1">
            <a:spLocks noGrp="1"/>
          </p:cNvSpPr>
          <p:nvPr>
            <p:ph type="subTitle" idx="13"/>
          </p:nvPr>
        </p:nvSpPr>
        <p:spPr>
          <a:xfrm>
            <a:off x="1481473" y="5065400"/>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900" name="Google Shape;900;p27"/>
          <p:cNvSpPr txBox="1">
            <a:spLocks noGrp="1"/>
          </p:cNvSpPr>
          <p:nvPr>
            <p:ph type="subTitle" idx="14"/>
          </p:nvPr>
        </p:nvSpPr>
        <p:spPr>
          <a:xfrm>
            <a:off x="4774600" y="5065400"/>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sp>
        <p:nvSpPr>
          <p:cNvPr id="901" name="Google Shape;901;p27"/>
          <p:cNvSpPr txBox="1">
            <a:spLocks noGrp="1"/>
          </p:cNvSpPr>
          <p:nvPr>
            <p:ph type="subTitle" idx="15"/>
          </p:nvPr>
        </p:nvSpPr>
        <p:spPr>
          <a:xfrm>
            <a:off x="8067727" y="5065400"/>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akbak One"/>
              <a:buNone/>
              <a:defRPr sz="2667">
                <a:solidFill>
                  <a:schemeClr val="dk1"/>
                </a:solidFill>
                <a:latin typeface="Bakbak One"/>
                <a:ea typeface="Bakbak One"/>
                <a:cs typeface="Bakbak One"/>
                <a:sym typeface="Bakbak One"/>
              </a:defRPr>
            </a:lvl1pPr>
            <a:lvl2pPr lvl="1" algn="ctr" rtl="0">
              <a:lnSpc>
                <a:spcPct val="100000"/>
              </a:lnSpc>
              <a:spcBef>
                <a:spcPts val="0"/>
              </a:spcBef>
              <a:spcAft>
                <a:spcPts val="0"/>
              </a:spcAft>
              <a:buSzPts val="2400"/>
              <a:buFont typeface="Bakbak One"/>
              <a:buNone/>
              <a:defRPr sz="3200">
                <a:latin typeface="Bakbak One"/>
                <a:ea typeface="Bakbak One"/>
                <a:cs typeface="Bakbak One"/>
                <a:sym typeface="Bakbak One"/>
              </a:defRPr>
            </a:lvl2pPr>
            <a:lvl3pPr lvl="2" algn="ctr" rtl="0">
              <a:lnSpc>
                <a:spcPct val="100000"/>
              </a:lnSpc>
              <a:spcBef>
                <a:spcPts val="0"/>
              </a:spcBef>
              <a:spcAft>
                <a:spcPts val="0"/>
              </a:spcAft>
              <a:buSzPts val="2400"/>
              <a:buFont typeface="Bakbak One"/>
              <a:buNone/>
              <a:defRPr sz="3200">
                <a:latin typeface="Bakbak One"/>
                <a:ea typeface="Bakbak One"/>
                <a:cs typeface="Bakbak One"/>
                <a:sym typeface="Bakbak One"/>
              </a:defRPr>
            </a:lvl3pPr>
            <a:lvl4pPr lvl="3" algn="ctr" rtl="0">
              <a:lnSpc>
                <a:spcPct val="100000"/>
              </a:lnSpc>
              <a:spcBef>
                <a:spcPts val="0"/>
              </a:spcBef>
              <a:spcAft>
                <a:spcPts val="0"/>
              </a:spcAft>
              <a:buSzPts val="2400"/>
              <a:buFont typeface="Bakbak One"/>
              <a:buNone/>
              <a:defRPr sz="3200">
                <a:latin typeface="Bakbak One"/>
                <a:ea typeface="Bakbak One"/>
                <a:cs typeface="Bakbak One"/>
                <a:sym typeface="Bakbak One"/>
              </a:defRPr>
            </a:lvl4pPr>
            <a:lvl5pPr lvl="4" algn="ctr" rtl="0">
              <a:lnSpc>
                <a:spcPct val="100000"/>
              </a:lnSpc>
              <a:spcBef>
                <a:spcPts val="0"/>
              </a:spcBef>
              <a:spcAft>
                <a:spcPts val="0"/>
              </a:spcAft>
              <a:buSzPts val="2400"/>
              <a:buFont typeface="Bakbak One"/>
              <a:buNone/>
              <a:defRPr sz="3200">
                <a:latin typeface="Bakbak One"/>
                <a:ea typeface="Bakbak One"/>
                <a:cs typeface="Bakbak One"/>
                <a:sym typeface="Bakbak One"/>
              </a:defRPr>
            </a:lvl5pPr>
            <a:lvl6pPr lvl="5" algn="ctr" rtl="0">
              <a:lnSpc>
                <a:spcPct val="100000"/>
              </a:lnSpc>
              <a:spcBef>
                <a:spcPts val="0"/>
              </a:spcBef>
              <a:spcAft>
                <a:spcPts val="0"/>
              </a:spcAft>
              <a:buSzPts val="2400"/>
              <a:buFont typeface="Bakbak One"/>
              <a:buNone/>
              <a:defRPr sz="3200">
                <a:latin typeface="Bakbak One"/>
                <a:ea typeface="Bakbak One"/>
                <a:cs typeface="Bakbak One"/>
                <a:sym typeface="Bakbak One"/>
              </a:defRPr>
            </a:lvl6pPr>
            <a:lvl7pPr lvl="6" algn="ctr" rtl="0">
              <a:lnSpc>
                <a:spcPct val="100000"/>
              </a:lnSpc>
              <a:spcBef>
                <a:spcPts val="0"/>
              </a:spcBef>
              <a:spcAft>
                <a:spcPts val="0"/>
              </a:spcAft>
              <a:buSzPts val="2400"/>
              <a:buFont typeface="Bakbak One"/>
              <a:buNone/>
              <a:defRPr sz="3200">
                <a:latin typeface="Bakbak One"/>
                <a:ea typeface="Bakbak One"/>
                <a:cs typeface="Bakbak One"/>
                <a:sym typeface="Bakbak One"/>
              </a:defRPr>
            </a:lvl7pPr>
            <a:lvl8pPr lvl="7" algn="ctr" rtl="0">
              <a:lnSpc>
                <a:spcPct val="100000"/>
              </a:lnSpc>
              <a:spcBef>
                <a:spcPts val="0"/>
              </a:spcBef>
              <a:spcAft>
                <a:spcPts val="0"/>
              </a:spcAft>
              <a:buSzPts val="2400"/>
              <a:buFont typeface="Bakbak One"/>
              <a:buNone/>
              <a:defRPr sz="3200">
                <a:latin typeface="Bakbak One"/>
                <a:ea typeface="Bakbak One"/>
                <a:cs typeface="Bakbak One"/>
                <a:sym typeface="Bakbak One"/>
              </a:defRPr>
            </a:lvl8pPr>
            <a:lvl9pPr lvl="8" algn="ctr" rtl="0">
              <a:lnSpc>
                <a:spcPct val="100000"/>
              </a:lnSpc>
              <a:spcBef>
                <a:spcPts val="0"/>
              </a:spcBef>
              <a:spcAft>
                <a:spcPts val="0"/>
              </a:spcAft>
              <a:buSzPts val="2400"/>
              <a:buFont typeface="Bakbak One"/>
              <a:buNone/>
              <a:defRPr sz="3200">
                <a:latin typeface="Bakbak One"/>
                <a:ea typeface="Bakbak One"/>
                <a:cs typeface="Bakbak One"/>
                <a:sym typeface="Bakbak One"/>
              </a:defRPr>
            </a:lvl9pPr>
          </a:lstStyle>
          <a:p>
            <a:endParaRPr/>
          </a:p>
        </p:txBody>
      </p:sp>
      <p:grpSp>
        <p:nvGrpSpPr>
          <p:cNvPr id="902" name="Google Shape;902;p27"/>
          <p:cNvGrpSpPr/>
          <p:nvPr/>
        </p:nvGrpSpPr>
        <p:grpSpPr>
          <a:xfrm rot="10800000" flipH="1">
            <a:off x="467905" y="521433"/>
            <a:ext cx="368400" cy="5844800"/>
            <a:chOff x="8536254" y="391075"/>
            <a:chExt cx="276300" cy="4383600"/>
          </a:xfrm>
        </p:grpSpPr>
        <p:sp>
          <p:nvSpPr>
            <p:cNvPr id="903" name="Google Shape;903;p27"/>
            <p:cNvSpPr/>
            <p:nvPr/>
          </p:nvSpPr>
          <p:spPr>
            <a:xfrm>
              <a:off x="8536254" y="391075"/>
              <a:ext cx="2763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27"/>
            <p:cNvSpPr/>
            <p:nvPr/>
          </p:nvSpPr>
          <p:spPr>
            <a:xfrm>
              <a:off x="8543825" y="3202624"/>
              <a:ext cx="6160" cy="13260"/>
            </a:xfrm>
            <a:custGeom>
              <a:avLst/>
              <a:gdLst/>
              <a:ahLst/>
              <a:cxnLst/>
              <a:rect l="l" t="t" r="r" b="b"/>
              <a:pathLst>
                <a:path w="118" h="254" extrusionOk="0">
                  <a:moveTo>
                    <a:pt x="1" y="0"/>
                  </a:moveTo>
                  <a:lnTo>
                    <a:pt x="1" y="253"/>
                  </a:lnTo>
                  <a:lnTo>
                    <a:pt x="20" y="234"/>
                  </a:lnTo>
                  <a:cubicBezTo>
                    <a:pt x="98" y="176"/>
                    <a:pt x="118" y="117"/>
                    <a:pt x="79" y="59"/>
                  </a:cubicBezTo>
                  <a:cubicBezTo>
                    <a:pt x="59" y="39"/>
                    <a:pt x="20"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27"/>
            <p:cNvSpPr/>
            <p:nvPr/>
          </p:nvSpPr>
          <p:spPr>
            <a:xfrm>
              <a:off x="8543825" y="3236766"/>
              <a:ext cx="66092" cy="48185"/>
            </a:xfrm>
            <a:custGeom>
              <a:avLst/>
              <a:gdLst/>
              <a:ahLst/>
              <a:cxnLst/>
              <a:rect l="l" t="t" r="r" b="b"/>
              <a:pathLst>
                <a:path w="1266" h="923" extrusionOk="0">
                  <a:moveTo>
                    <a:pt x="1128" y="1"/>
                  </a:moveTo>
                  <a:cubicBezTo>
                    <a:pt x="1110" y="1"/>
                    <a:pt x="1090" y="3"/>
                    <a:pt x="1071" y="8"/>
                  </a:cubicBezTo>
                  <a:lnTo>
                    <a:pt x="1" y="630"/>
                  </a:lnTo>
                  <a:lnTo>
                    <a:pt x="1" y="922"/>
                  </a:lnTo>
                  <a:lnTo>
                    <a:pt x="1188" y="241"/>
                  </a:lnTo>
                  <a:cubicBezTo>
                    <a:pt x="1246" y="202"/>
                    <a:pt x="1265" y="144"/>
                    <a:pt x="1246" y="66"/>
                  </a:cubicBezTo>
                  <a:cubicBezTo>
                    <a:pt x="1231" y="23"/>
                    <a:pt x="1184" y="1"/>
                    <a:pt x="11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27"/>
            <p:cNvSpPr/>
            <p:nvPr/>
          </p:nvSpPr>
          <p:spPr>
            <a:xfrm>
              <a:off x="8543825" y="3271273"/>
              <a:ext cx="126023" cy="82745"/>
            </a:xfrm>
            <a:custGeom>
              <a:avLst/>
              <a:gdLst/>
              <a:ahLst/>
              <a:cxnLst/>
              <a:rect l="l" t="t" r="r" b="b"/>
              <a:pathLst>
                <a:path w="2414" h="1585" extrusionOk="0">
                  <a:moveTo>
                    <a:pt x="2277" y="1"/>
                  </a:moveTo>
                  <a:cubicBezTo>
                    <a:pt x="2259" y="1"/>
                    <a:pt x="2240" y="3"/>
                    <a:pt x="2219" y="8"/>
                  </a:cubicBezTo>
                  <a:lnTo>
                    <a:pt x="1" y="1292"/>
                  </a:lnTo>
                  <a:lnTo>
                    <a:pt x="1" y="1584"/>
                  </a:lnTo>
                  <a:lnTo>
                    <a:pt x="2335" y="242"/>
                  </a:lnTo>
                  <a:cubicBezTo>
                    <a:pt x="2413" y="203"/>
                    <a:pt x="2413" y="125"/>
                    <a:pt x="2394" y="47"/>
                  </a:cubicBezTo>
                  <a:cubicBezTo>
                    <a:pt x="2365" y="19"/>
                    <a:pt x="2326" y="1"/>
                    <a:pt x="2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27"/>
            <p:cNvSpPr/>
            <p:nvPr/>
          </p:nvSpPr>
          <p:spPr>
            <a:xfrm>
              <a:off x="8543825" y="3306877"/>
              <a:ext cx="186946" cy="117200"/>
            </a:xfrm>
            <a:custGeom>
              <a:avLst/>
              <a:gdLst/>
              <a:ahLst/>
              <a:cxnLst/>
              <a:rect l="l" t="t" r="r" b="b"/>
              <a:pathLst>
                <a:path w="3581" h="2245" extrusionOk="0">
                  <a:moveTo>
                    <a:pt x="3405" y="0"/>
                  </a:moveTo>
                  <a:cubicBezTo>
                    <a:pt x="3386" y="0"/>
                    <a:pt x="3367" y="2"/>
                    <a:pt x="3347" y="7"/>
                  </a:cubicBezTo>
                  <a:lnTo>
                    <a:pt x="1" y="1953"/>
                  </a:lnTo>
                  <a:lnTo>
                    <a:pt x="1" y="2245"/>
                  </a:lnTo>
                  <a:lnTo>
                    <a:pt x="3483" y="221"/>
                  </a:lnTo>
                  <a:cubicBezTo>
                    <a:pt x="3561" y="182"/>
                    <a:pt x="3581" y="105"/>
                    <a:pt x="3522" y="66"/>
                  </a:cubicBezTo>
                  <a:cubicBezTo>
                    <a:pt x="3508" y="22"/>
                    <a:pt x="3460" y="0"/>
                    <a:pt x="3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27"/>
            <p:cNvSpPr/>
            <p:nvPr/>
          </p:nvSpPr>
          <p:spPr>
            <a:xfrm>
              <a:off x="8543825" y="3341385"/>
              <a:ext cx="246877" cy="151760"/>
            </a:xfrm>
            <a:custGeom>
              <a:avLst/>
              <a:gdLst/>
              <a:ahLst/>
              <a:cxnLst/>
              <a:rect l="l" t="t" r="r" b="b"/>
              <a:pathLst>
                <a:path w="4729" h="2907" extrusionOk="0">
                  <a:moveTo>
                    <a:pt x="4583" y="0"/>
                  </a:moveTo>
                  <a:cubicBezTo>
                    <a:pt x="4567" y="0"/>
                    <a:pt x="4550" y="3"/>
                    <a:pt x="4534" y="8"/>
                  </a:cubicBezTo>
                  <a:lnTo>
                    <a:pt x="1" y="2615"/>
                  </a:lnTo>
                  <a:lnTo>
                    <a:pt x="1" y="2907"/>
                  </a:lnTo>
                  <a:lnTo>
                    <a:pt x="4651" y="222"/>
                  </a:lnTo>
                  <a:cubicBezTo>
                    <a:pt x="4690" y="202"/>
                    <a:pt x="4728" y="125"/>
                    <a:pt x="4690" y="47"/>
                  </a:cubicBezTo>
                  <a:cubicBezTo>
                    <a:pt x="4675" y="18"/>
                    <a:pt x="4630" y="0"/>
                    <a:pt x="4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27"/>
            <p:cNvSpPr/>
            <p:nvPr/>
          </p:nvSpPr>
          <p:spPr>
            <a:xfrm>
              <a:off x="8600726" y="3406426"/>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27"/>
            <p:cNvSpPr/>
            <p:nvPr/>
          </p:nvSpPr>
          <p:spPr>
            <a:xfrm>
              <a:off x="8781023" y="2548968"/>
              <a:ext cx="27460" cy="25789"/>
            </a:xfrm>
            <a:custGeom>
              <a:avLst/>
              <a:gdLst/>
              <a:ahLst/>
              <a:cxnLst/>
              <a:rect l="l" t="t" r="r" b="b"/>
              <a:pathLst>
                <a:path w="526" h="494" extrusionOk="0">
                  <a:moveTo>
                    <a:pt x="146" y="0"/>
                  </a:moveTo>
                  <a:cubicBezTo>
                    <a:pt x="93" y="0"/>
                    <a:pt x="35" y="22"/>
                    <a:pt x="20" y="66"/>
                  </a:cubicBezTo>
                  <a:cubicBezTo>
                    <a:pt x="1" y="105"/>
                    <a:pt x="1" y="182"/>
                    <a:pt x="59" y="221"/>
                  </a:cubicBezTo>
                  <a:lnTo>
                    <a:pt x="526" y="494"/>
                  </a:lnTo>
                  <a:lnTo>
                    <a:pt x="526" y="202"/>
                  </a:lnTo>
                  <a:lnTo>
                    <a:pt x="195" y="7"/>
                  </a:lnTo>
                  <a:cubicBezTo>
                    <a:pt x="181" y="2"/>
                    <a:pt x="164" y="0"/>
                    <a:pt x="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27"/>
            <p:cNvSpPr/>
            <p:nvPr/>
          </p:nvSpPr>
          <p:spPr>
            <a:xfrm>
              <a:off x="8721091" y="2584311"/>
              <a:ext cx="87391" cy="60558"/>
            </a:xfrm>
            <a:custGeom>
              <a:avLst/>
              <a:gdLst/>
              <a:ahLst/>
              <a:cxnLst/>
              <a:rect l="l" t="t" r="r" b="b"/>
              <a:pathLst>
                <a:path w="1674" h="1160" extrusionOk="0">
                  <a:moveTo>
                    <a:pt x="120" y="0"/>
                  </a:moveTo>
                  <a:cubicBezTo>
                    <a:pt x="72" y="0"/>
                    <a:pt x="33" y="18"/>
                    <a:pt x="20" y="70"/>
                  </a:cubicBezTo>
                  <a:cubicBezTo>
                    <a:pt x="1" y="108"/>
                    <a:pt x="1" y="186"/>
                    <a:pt x="79" y="225"/>
                  </a:cubicBezTo>
                  <a:lnTo>
                    <a:pt x="1674" y="1159"/>
                  </a:lnTo>
                  <a:lnTo>
                    <a:pt x="1674" y="867"/>
                  </a:lnTo>
                  <a:lnTo>
                    <a:pt x="195" y="11"/>
                  </a:lnTo>
                  <a:cubicBezTo>
                    <a:pt x="169" y="5"/>
                    <a:pt x="144" y="0"/>
                    <a:pt x="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27"/>
            <p:cNvSpPr/>
            <p:nvPr/>
          </p:nvSpPr>
          <p:spPr>
            <a:xfrm>
              <a:off x="8660168" y="2618557"/>
              <a:ext cx="147323" cy="94334"/>
            </a:xfrm>
            <a:custGeom>
              <a:avLst/>
              <a:gdLst/>
              <a:ahLst/>
              <a:cxnLst/>
              <a:rect l="l" t="t" r="r" b="b"/>
              <a:pathLst>
                <a:path w="2822" h="1807" extrusionOk="0">
                  <a:moveTo>
                    <a:pt x="144" y="1"/>
                  </a:moveTo>
                  <a:cubicBezTo>
                    <a:pt x="103" y="1"/>
                    <a:pt x="61" y="28"/>
                    <a:pt x="20" y="56"/>
                  </a:cubicBezTo>
                  <a:cubicBezTo>
                    <a:pt x="1" y="114"/>
                    <a:pt x="1" y="192"/>
                    <a:pt x="78" y="231"/>
                  </a:cubicBezTo>
                  <a:lnTo>
                    <a:pt x="2822" y="1807"/>
                  </a:lnTo>
                  <a:lnTo>
                    <a:pt x="2822" y="1515"/>
                  </a:lnTo>
                  <a:lnTo>
                    <a:pt x="195" y="17"/>
                  </a:lnTo>
                  <a:cubicBezTo>
                    <a:pt x="178" y="5"/>
                    <a:pt x="161" y="1"/>
                    <a:pt x="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27"/>
            <p:cNvSpPr/>
            <p:nvPr/>
          </p:nvSpPr>
          <p:spPr>
            <a:xfrm>
              <a:off x="8600237" y="2652647"/>
              <a:ext cx="208246" cy="130304"/>
            </a:xfrm>
            <a:custGeom>
              <a:avLst/>
              <a:gdLst/>
              <a:ahLst/>
              <a:cxnLst/>
              <a:rect l="l" t="t" r="r" b="b"/>
              <a:pathLst>
                <a:path w="3989" h="2496" extrusionOk="0">
                  <a:moveTo>
                    <a:pt x="154" y="1"/>
                  </a:moveTo>
                  <a:cubicBezTo>
                    <a:pt x="97" y="1"/>
                    <a:pt x="52" y="32"/>
                    <a:pt x="20" y="64"/>
                  </a:cubicBezTo>
                  <a:cubicBezTo>
                    <a:pt x="1" y="122"/>
                    <a:pt x="1" y="181"/>
                    <a:pt x="79" y="239"/>
                  </a:cubicBezTo>
                  <a:lnTo>
                    <a:pt x="3989" y="2496"/>
                  </a:lnTo>
                  <a:lnTo>
                    <a:pt x="3989" y="2204"/>
                  </a:lnTo>
                  <a:lnTo>
                    <a:pt x="195" y="6"/>
                  </a:lnTo>
                  <a:cubicBezTo>
                    <a:pt x="181" y="2"/>
                    <a:pt x="167"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27"/>
            <p:cNvSpPr/>
            <p:nvPr/>
          </p:nvSpPr>
          <p:spPr>
            <a:xfrm>
              <a:off x="8540305" y="2688146"/>
              <a:ext cx="268177" cy="164916"/>
            </a:xfrm>
            <a:custGeom>
              <a:avLst/>
              <a:gdLst/>
              <a:ahLst/>
              <a:cxnLst/>
              <a:rect l="l" t="t" r="r" b="b"/>
              <a:pathLst>
                <a:path w="5137" h="3159" extrusionOk="0">
                  <a:moveTo>
                    <a:pt x="117" y="1"/>
                  </a:moveTo>
                  <a:cubicBezTo>
                    <a:pt x="79" y="1"/>
                    <a:pt x="43" y="19"/>
                    <a:pt x="20" y="65"/>
                  </a:cubicBezTo>
                  <a:cubicBezTo>
                    <a:pt x="1" y="123"/>
                    <a:pt x="1" y="182"/>
                    <a:pt x="79" y="240"/>
                  </a:cubicBezTo>
                  <a:lnTo>
                    <a:pt x="5137" y="3158"/>
                  </a:lnTo>
                  <a:lnTo>
                    <a:pt x="5137" y="2867"/>
                  </a:lnTo>
                  <a:lnTo>
                    <a:pt x="195" y="26"/>
                  </a:lnTo>
                  <a:cubicBezTo>
                    <a:pt x="171" y="10"/>
                    <a:pt x="144"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27"/>
            <p:cNvSpPr/>
            <p:nvPr/>
          </p:nvSpPr>
          <p:spPr>
            <a:xfrm>
              <a:off x="8541300" y="2528844"/>
              <a:ext cx="41712" cy="32576"/>
            </a:xfrm>
            <a:custGeom>
              <a:avLst/>
              <a:gdLst/>
              <a:ahLst/>
              <a:cxnLst/>
              <a:rect l="l" t="t" r="r" b="b"/>
              <a:pathLst>
                <a:path w="799" h="624" extrusionOk="0">
                  <a:moveTo>
                    <a:pt x="1" y="1"/>
                  </a:moveTo>
                  <a:lnTo>
                    <a:pt x="1" y="293"/>
                  </a:lnTo>
                  <a:lnTo>
                    <a:pt x="604" y="624"/>
                  </a:lnTo>
                  <a:lnTo>
                    <a:pt x="682" y="624"/>
                  </a:lnTo>
                  <a:cubicBezTo>
                    <a:pt x="740" y="624"/>
                    <a:pt x="760" y="604"/>
                    <a:pt x="779" y="585"/>
                  </a:cubicBezTo>
                  <a:cubicBezTo>
                    <a:pt x="799" y="526"/>
                    <a:pt x="799" y="448"/>
                    <a:pt x="740" y="41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27"/>
            <p:cNvSpPr/>
            <p:nvPr/>
          </p:nvSpPr>
          <p:spPr>
            <a:xfrm>
              <a:off x="8541300" y="2463849"/>
              <a:ext cx="97571" cy="66092"/>
            </a:xfrm>
            <a:custGeom>
              <a:avLst/>
              <a:gdLst/>
              <a:ahLst/>
              <a:cxnLst/>
              <a:rect l="l" t="t" r="r" b="b"/>
              <a:pathLst>
                <a:path w="1869" h="1266" extrusionOk="0">
                  <a:moveTo>
                    <a:pt x="1" y="1"/>
                  </a:moveTo>
                  <a:lnTo>
                    <a:pt x="1" y="293"/>
                  </a:lnTo>
                  <a:lnTo>
                    <a:pt x="1674" y="1265"/>
                  </a:lnTo>
                  <a:lnTo>
                    <a:pt x="1752" y="1265"/>
                  </a:lnTo>
                  <a:cubicBezTo>
                    <a:pt x="1810" y="1265"/>
                    <a:pt x="1830" y="1246"/>
                    <a:pt x="1849" y="1207"/>
                  </a:cubicBezTo>
                  <a:cubicBezTo>
                    <a:pt x="1869" y="1168"/>
                    <a:pt x="1869" y="1090"/>
                    <a:pt x="1810" y="105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27"/>
            <p:cNvSpPr/>
            <p:nvPr/>
          </p:nvSpPr>
          <p:spPr>
            <a:xfrm>
              <a:off x="8541300" y="2398854"/>
              <a:ext cx="153430" cy="98563"/>
            </a:xfrm>
            <a:custGeom>
              <a:avLst/>
              <a:gdLst/>
              <a:ahLst/>
              <a:cxnLst/>
              <a:rect l="l" t="t" r="r" b="b"/>
              <a:pathLst>
                <a:path w="2939" h="1888" extrusionOk="0">
                  <a:moveTo>
                    <a:pt x="1" y="1"/>
                  </a:moveTo>
                  <a:lnTo>
                    <a:pt x="1" y="293"/>
                  </a:lnTo>
                  <a:lnTo>
                    <a:pt x="2744" y="1888"/>
                  </a:lnTo>
                  <a:lnTo>
                    <a:pt x="2822" y="1888"/>
                  </a:lnTo>
                  <a:cubicBezTo>
                    <a:pt x="2880" y="1888"/>
                    <a:pt x="2900" y="1849"/>
                    <a:pt x="2919" y="1830"/>
                  </a:cubicBezTo>
                  <a:cubicBezTo>
                    <a:pt x="2939" y="1771"/>
                    <a:pt x="2939" y="1713"/>
                    <a:pt x="2861" y="1654"/>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27"/>
            <p:cNvSpPr/>
            <p:nvPr/>
          </p:nvSpPr>
          <p:spPr>
            <a:xfrm>
              <a:off x="8541300" y="2334902"/>
              <a:ext cx="209290" cy="130043"/>
            </a:xfrm>
            <a:custGeom>
              <a:avLst/>
              <a:gdLst/>
              <a:ahLst/>
              <a:cxnLst/>
              <a:rect l="l" t="t" r="r" b="b"/>
              <a:pathLst>
                <a:path w="4009" h="2491" extrusionOk="0">
                  <a:moveTo>
                    <a:pt x="1" y="0"/>
                  </a:moveTo>
                  <a:lnTo>
                    <a:pt x="1" y="292"/>
                  </a:lnTo>
                  <a:lnTo>
                    <a:pt x="3814" y="2490"/>
                  </a:lnTo>
                  <a:lnTo>
                    <a:pt x="3892" y="2490"/>
                  </a:lnTo>
                  <a:cubicBezTo>
                    <a:pt x="3950" y="2490"/>
                    <a:pt x="3970" y="2471"/>
                    <a:pt x="3989" y="2451"/>
                  </a:cubicBezTo>
                  <a:cubicBezTo>
                    <a:pt x="4009" y="2393"/>
                    <a:pt x="4009" y="2335"/>
                    <a:pt x="3931" y="2276"/>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27"/>
            <p:cNvSpPr/>
            <p:nvPr/>
          </p:nvSpPr>
          <p:spPr>
            <a:xfrm>
              <a:off x="8540308" y="2269855"/>
              <a:ext cx="266141" cy="162566"/>
            </a:xfrm>
            <a:custGeom>
              <a:avLst/>
              <a:gdLst/>
              <a:ahLst/>
              <a:cxnLst/>
              <a:rect l="l" t="t" r="r" b="b"/>
              <a:pathLst>
                <a:path w="5098" h="3114" extrusionOk="0">
                  <a:moveTo>
                    <a:pt x="0" y="1"/>
                  </a:moveTo>
                  <a:lnTo>
                    <a:pt x="0" y="293"/>
                  </a:lnTo>
                  <a:lnTo>
                    <a:pt x="4903" y="3114"/>
                  </a:lnTo>
                  <a:lnTo>
                    <a:pt x="4981" y="3114"/>
                  </a:lnTo>
                  <a:cubicBezTo>
                    <a:pt x="5039" y="3114"/>
                    <a:pt x="5059" y="3094"/>
                    <a:pt x="5078" y="3055"/>
                  </a:cubicBezTo>
                  <a:cubicBezTo>
                    <a:pt x="5098" y="3016"/>
                    <a:pt x="5098" y="2939"/>
                    <a:pt x="5039" y="2880"/>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27"/>
            <p:cNvSpPr/>
            <p:nvPr/>
          </p:nvSpPr>
          <p:spPr>
            <a:xfrm>
              <a:off x="8542733" y="3990617"/>
              <a:ext cx="70111" cy="79247"/>
            </a:xfrm>
            <a:custGeom>
              <a:avLst/>
              <a:gdLst/>
              <a:ahLst/>
              <a:cxnLst/>
              <a:rect l="l" t="t" r="r" b="b"/>
              <a:pathLst>
                <a:path w="1343" h="1518" extrusionOk="0">
                  <a:moveTo>
                    <a:pt x="0" y="0"/>
                  </a:moveTo>
                  <a:lnTo>
                    <a:pt x="0" y="1518"/>
                  </a:lnTo>
                  <a:lnTo>
                    <a:pt x="506" y="1226"/>
                  </a:lnTo>
                  <a:lnTo>
                    <a:pt x="312" y="1128"/>
                  </a:lnTo>
                  <a:cubicBezTo>
                    <a:pt x="273" y="1109"/>
                    <a:pt x="234" y="1031"/>
                    <a:pt x="273" y="973"/>
                  </a:cubicBezTo>
                  <a:cubicBezTo>
                    <a:pt x="287" y="929"/>
                    <a:pt x="335" y="907"/>
                    <a:pt x="382" y="907"/>
                  </a:cubicBezTo>
                  <a:cubicBezTo>
                    <a:pt x="398" y="907"/>
                    <a:pt x="414" y="910"/>
                    <a:pt x="428" y="914"/>
                  </a:cubicBezTo>
                  <a:lnTo>
                    <a:pt x="759" y="1090"/>
                  </a:lnTo>
                  <a:lnTo>
                    <a:pt x="1343" y="73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27"/>
            <p:cNvSpPr/>
            <p:nvPr/>
          </p:nvSpPr>
          <p:spPr>
            <a:xfrm>
              <a:off x="8630731" y="3966377"/>
              <a:ext cx="86399" cy="54763"/>
            </a:xfrm>
            <a:custGeom>
              <a:avLst/>
              <a:gdLst/>
              <a:ahLst/>
              <a:cxnLst/>
              <a:rect l="l" t="t" r="r" b="b"/>
              <a:pathLst>
                <a:path w="1655" h="1049" extrusionOk="0">
                  <a:moveTo>
                    <a:pt x="798" y="251"/>
                  </a:moveTo>
                  <a:cubicBezTo>
                    <a:pt x="973" y="251"/>
                    <a:pt x="1109" y="270"/>
                    <a:pt x="1245" y="348"/>
                  </a:cubicBezTo>
                  <a:cubicBezTo>
                    <a:pt x="1343" y="407"/>
                    <a:pt x="1382" y="465"/>
                    <a:pt x="1382" y="543"/>
                  </a:cubicBezTo>
                  <a:cubicBezTo>
                    <a:pt x="1382" y="621"/>
                    <a:pt x="1343" y="659"/>
                    <a:pt x="1245" y="737"/>
                  </a:cubicBezTo>
                  <a:cubicBezTo>
                    <a:pt x="1119" y="815"/>
                    <a:pt x="954" y="854"/>
                    <a:pt x="793" y="854"/>
                  </a:cubicBezTo>
                  <a:cubicBezTo>
                    <a:pt x="633" y="854"/>
                    <a:pt x="477" y="815"/>
                    <a:pt x="370" y="737"/>
                  </a:cubicBezTo>
                  <a:cubicBezTo>
                    <a:pt x="273" y="679"/>
                    <a:pt x="214" y="621"/>
                    <a:pt x="214" y="543"/>
                  </a:cubicBezTo>
                  <a:cubicBezTo>
                    <a:pt x="214" y="465"/>
                    <a:pt x="273" y="426"/>
                    <a:pt x="370" y="348"/>
                  </a:cubicBezTo>
                  <a:cubicBezTo>
                    <a:pt x="487" y="270"/>
                    <a:pt x="662" y="251"/>
                    <a:pt x="798" y="251"/>
                  </a:cubicBezTo>
                  <a:close/>
                  <a:moveTo>
                    <a:pt x="837" y="0"/>
                  </a:moveTo>
                  <a:cubicBezTo>
                    <a:pt x="650" y="0"/>
                    <a:pt x="463" y="39"/>
                    <a:pt x="312" y="115"/>
                  </a:cubicBezTo>
                  <a:lnTo>
                    <a:pt x="331" y="134"/>
                  </a:lnTo>
                  <a:cubicBezTo>
                    <a:pt x="409" y="154"/>
                    <a:pt x="428" y="231"/>
                    <a:pt x="389" y="309"/>
                  </a:cubicBezTo>
                  <a:cubicBezTo>
                    <a:pt x="370" y="348"/>
                    <a:pt x="312" y="348"/>
                    <a:pt x="292" y="348"/>
                  </a:cubicBezTo>
                  <a:cubicBezTo>
                    <a:pt x="273" y="348"/>
                    <a:pt x="234" y="348"/>
                    <a:pt x="234" y="329"/>
                  </a:cubicBezTo>
                  <a:lnTo>
                    <a:pt x="117" y="251"/>
                  </a:lnTo>
                  <a:cubicBezTo>
                    <a:pt x="39" y="329"/>
                    <a:pt x="0" y="426"/>
                    <a:pt x="0" y="523"/>
                  </a:cubicBezTo>
                  <a:cubicBezTo>
                    <a:pt x="0" y="659"/>
                    <a:pt x="98" y="815"/>
                    <a:pt x="273" y="912"/>
                  </a:cubicBezTo>
                  <a:cubicBezTo>
                    <a:pt x="428" y="1010"/>
                    <a:pt x="623" y="1049"/>
                    <a:pt x="817" y="1049"/>
                  </a:cubicBezTo>
                  <a:cubicBezTo>
                    <a:pt x="1012" y="1049"/>
                    <a:pt x="1245" y="1010"/>
                    <a:pt x="1382" y="912"/>
                  </a:cubicBezTo>
                  <a:cubicBezTo>
                    <a:pt x="1557" y="815"/>
                    <a:pt x="1654" y="659"/>
                    <a:pt x="1654" y="523"/>
                  </a:cubicBezTo>
                  <a:cubicBezTo>
                    <a:pt x="1654" y="368"/>
                    <a:pt x="1557" y="231"/>
                    <a:pt x="1382" y="134"/>
                  </a:cubicBezTo>
                  <a:cubicBezTo>
                    <a:pt x="1231" y="44"/>
                    <a:pt x="1035"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27"/>
            <p:cNvSpPr/>
            <p:nvPr/>
          </p:nvSpPr>
          <p:spPr>
            <a:xfrm>
              <a:off x="8552925" y="4037750"/>
              <a:ext cx="30475" cy="17275"/>
            </a:xfrm>
            <a:custGeom>
              <a:avLst/>
              <a:gdLst/>
              <a:ahLst/>
              <a:cxnLst/>
              <a:rect l="l" t="t" r="r" b="b"/>
              <a:pathLst>
                <a:path w="507" h="323" extrusionOk="0">
                  <a:moveTo>
                    <a:pt x="133" y="1"/>
                  </a:moveTo>
                  <a:cubicBezTo>
                    <a:pt x="89" y="1"/>
                    <a:pt x="46" y="18"/>
                    <a:pt x="20" y="70"/>
                  </a:cubicBezTo>
                  <a:cubicBezTo>
                    <a:pt x="1" y="109"/>
                    <a:pt x="1" y="187"/>
                    <a:pt x="59" y="225"/>
                  </a:cubicBezTo>
                  <a:lnTo>
                    <a:pt x="254" y="323"/>
                  </a:lnTo>
                  <a:lnTo>
                    <a:pt x="507" y="187"/>
                  </a:lnTo>
                  <a:lnTo>
                    <a:pt x="195" y="11"/>
                  </a:lnTo>
                  <a:cubicBezTo>
                    <a:pt x="176" y="5"/>
                    <a:pt x="154"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27"/>
            <p:cNvSpPr/>
            <p:nvPr/>
          </p:nvSpPr>
          <p:spPr>
            <a:xfrm>
              <a:off x="8540312" y="3912397"/>
              <a:ext cx="106707" cy="70164"/>
            </a:xfrm>
            <a:custGeom>
              <a:avLst/>
              <a:gdLst/>
              <a:ahLst/>
              <a:cxnLst/>
              <a:rect l="l" t="t" r="r" b="b"/>
              <a:pathLst>
                <a:path w="2044" h="1344" extrusionOk="0">
                  <a:moveTo>
                    <a:pt x="1" y="1"/>
                  </a:moveTo>
                  <a:lnTo>
                    <a:pt x="1" y="293"/>
                  </a:lnTo>
                  <a:lnTo>
                    <a:pt x="1830" y="1343"/>
                  </a:lnTo>
                  <a:cubicBezTo>
                    <a:pt x="1869" y="1265"/>
                    <a:pt x="1927" y="1207"/>
                    <a:pt x="1966" y="1188"/>
                  </a:cubicBezTo>
                  <a:cubicBezTo>
                    <a:pt x="2005" y="1168"/>
                    <a:pt x="2024" y="1168"/>
                    <a:pt x="2044" y="1168"/>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27"/>
            <p:cNvSpPr/>
            <p:nvPr/>
          </p:nvSpPr>
          <p:spPr>
            <a:xfrm>
              <a:off x="8635701" y="3971901"/>
              <a:ext cx="20350" cy="13700"/>
            </a:xfrm>
            <a:custGeom>
              <a:avLst/>
              <a:gdLst/>
              <a:ahLst/>
              <a:cxnLst/>
              <a:rect l="l" t="t" r="r" b="b"/>
              <a:pathLst>
                <a:path w="293" h="234" extrusionOk="0">
                  <a:moveTo>
                    <a:pt x="195" y="0"/>
                  </a:moveTo>
                  <a:cubicBezTo>
                    <a:pt x="156" y="0"/>
                    <a:pt x="137" y="20"/>
                    <a:pt x="117" y="20"/>
                  </a:cubicBezTo>
                  <a:lnTo>
                    <a:pt x="1" y="136"/>
                  </a:lnTo>
                  <a:lnTo>
                    <a:pt x="117" y="214"/>
                  </a:lnTo>
                  <a:cubicBezTo>
                    <a:pt x="137" y="214"/>
                    <a:pt x="176" y="234"/>
                    <a:pt x="176" y="234"/>
                  </a:cubicBezTo>
                  <a:cubicBezTo>
                    <a:pt x="215" y="234"/>
                    <a:pt x="234" y="214"/>
                    <a:pt x="273" y="195"/>
                  </a:cubicBezTo>
                  <a:cubicBezTo>
                    <a:pt x="292" y="136"/>
                    <a:pt x="292" y="78"/>
                    <a:pt x="215" y="20"/>
                  </a:cubicBezTo>
                  <a:lnTo>
                    <a:pt x="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27"/>
            <p:cNvSpPr/>
            <p:nvPr/>
          </p:nvSpPr>
          <p:spPr>
            <a:xfrm rot="-5400000">
              <a:off x="8531151" y="1488845"/>
              <a:ext cx="84363" cy="47768"/>
            </a:xfrm>
            <a:custGeom>
              <a:avLst/>
              <a:gdLst/>
              <a:ahLst/>
              <a:cxnLst/>
              <a:rect l="l" t="t" r="r" b="b"/>
              <a:pathLst>
                <a:path w="1616" h="915" extrusionOk="0">
                  <a:moveTo>
                    <a:pt x="253" y="0"/>
                  </a:moveTo>
                  <a:lnTo>
                    <a:pt x="0" y="136"/>
                  </a:lnTo>
                  <a:lnTo>
                    <a:pt x="1362" y="914"/>
                  </a:lnTo>
                  <a:lnTo>
                    <a:pt x="1615" y="778"/>
                  </a:lnTo>
                  <a:lnTo>
                    <a:pt x="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27"/>
            <p:cNvSpPr/>
            <p:nvPr/>
          </p:nvSpPr>
          <p:spPr>
            <a:xfrm rot="-5400000">
              <a:off x="8525539" y="1024194"/>
              <a:ext cx="42756" cy="11224"/>
            </a:xfrm>
            <a:custGeom>
              <a:avLst/>
              <a:gdLst/>
              <a:ahLst/>
              <a:cxnLst/>
              <a:rect l="l" t="t" r="r" b="b"/>
              <a:pathLst>
                <a:path w="819" h="215" extrusionOk="0">
                  <a:moveTo>
                    <a:pt x="1" y="0"/>
                  </a:moveTo>
                  <a:lnTo>
                    <a:pt x="429" y="214"/>
                  </a:lnTo>
                  <a:lnTo>
                    <a:pt x="8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27"/>
            <p:cNvSpPr/>
            <p:nvPr/>
          </p:nvSpPr>
          <p:spPr>
            <a:xfrm rot="-5400000">
              <a:off x="8482887" y="1179608"/>
              <a:ext cx="211326" cy="94491"/>
            </a:xfrm>
            <a:custGeom>
              <a:avLst/>
              <a:gdLst/>
              <a:ahLst/>
              <a:cxnLst/>
              <a:rect l="l" t="t" r="r" b="b"/>
              <a:pathLst>
                <a:path w="4048" h="1810" extrusionOk="0">
                  <a:moveTo>
                    <a:pt x="1" y="0"/>
                  </a:moveTo>
                  <a:lnTo>
                    <a:pt x="3114" y="1810"/>
                  </a:lnTo>
                  <a:lnTo>
                    <a:pt x="4048" y="1265"/>
                  </a:lnTo>
                  <a:lnTo>
                    <a:pt x="18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27"/>
            <p:cNvSpPr/>
            <p:nvPr/>
          </p:nvSpPr>
          <p:spPr>
            <a:xfrm rot="-5400000">
              <a:off x="8527575" y="1312627"/>
              <a:ext cx="237742" cy="137195"/>
            </a:xfrm>
            <a:custGeom>
              <a:avLst/>
              <a:gdLst/>
              <a:ahLst/>
              <a:cxnLst/>
              <a:rect l="l" t="t" r="r" b="b"/>
              <a:pathLst>
                <a:path w="4554" h="2628" extrusionOk="0">
                  <a:moveTo>
                    <a:pt x="935" y="1"/>
                  </a:moveTo>
                  <a:lnTo>
                    <a:pt x="565" y="195"/>
                  </a:lnTo>
                  <a:lnTo>
                    <a:pt x="1051" y="487"/>
                  </a:lnTo>
                  <a:cubicBezTo>
                    <a:pt x="1129" y="546"/>
                    <a:pt x="1129" y="643"/>
                    <a:pt x="1090" y="682"/>
                  </a:cubicBezTo>
                  <a:cubicBezTo>
                    <a:pt x="1071" y="740"/>
                    <a:pt x="1032" y="740"/>
                    <a:pt x="993" y="740"/>
                  </a:cubicBezTo>
                  <a:cubicBezTo>
                    <a:pt x="974" y="740"/>
                    <a:pt x="954" y="740"/>
                    <a:pt x="954" y="721"/>
                  </a:cubicBezTo>
                  <a:lnTo>
                    <a:pt x="351" y="351"/>
                  </a:lnTo>
                  <a:lnTo>
                    <a:pt x="1" y="546"/>
                  </a:lnTo>
                  <a:lnTo>
                    <a:pt x="3620" y="2627"/>
                  </a:lnTo>
                  <a:lnTo>
                    <a:pt x="4553" y="2102"/>
                  </a:lnTo>
                  <a:lnTo>
                    <a:pt x="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27"/>
            <p:cNvSpPr/>
            <p:nvPr/>
          </p:nvSpPr>
          <p:spPr>
            <a:xfrm rot="-5400000">
              <a:off x="8583434" y="1450761"/>
              <a:ext cx="41712" cy="26468"/>
            </a:xfrm>
            <a:custGeom>
              <a:avLst/>
              <a:gdLst/>
              <a:ahLst/>
              <a:cxnLst/>
              <a:rect l="l" t="t" r="r" b="b"/>
              <a:pathLst>
                <a:path w="799" h="507" extrusionOk="0">
                  <a:moveTo>
                    <a:pt x="254" y="1"/>
                  </a:moveTo>
                  <a:lnTo>
                    <a:pt x="1" y="137"/>
                  </a:lnTo>
                  <a:lnTo>
                    <a:pt x="643" y="487"/>
                  </a:lnTo>
                  <a:cubicBezTo>
                    <a:pt x="662" y="487"/>
                    <a:pt x="682" y="507"/>
                    <a:pt x="682" y="507"/>
                  </a:cubicBezTo>
                  <a:cubicBezTo>
                    <a:pt x="740" y="507"/>
                    <a:pt x="759" y="487"/>
                    <a:pt x="779" y="468"/>
                  </a:cubicBezTo>
                  <a:cubicBezTo>
                    <a:pt x="798" y="409"/>
                    <a:pt x="798" y="331"/>
                    <a:pt x="740" y="293"/>
                  </a:cubicBezTo>
                  <a:lnTo>
                    <a:pt x="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27"/>
            <p:cNvSpPr/>
            <p:nvPr/>
          </p:nvSpPr>
          <p:spPr>
            <a:xfrm>
              <a:off x="8544869" y="3509485"/>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27"/>
            <p:cNvSpPr/>
            <p:nvPr/>
          </p:nvSpPr>
          <p:spPr>
            <a:xfrm>
              <a:off x="8594620" y="3514444"/>
              <a:ext cx="16288" cy="12216"/>
            </a:xfrm>
            <a:custGeom>
              <a:avLst/>
              <a:gdLst/>
              <a:ahLst/>
              <a:cxnLst/>
              <a:rect l="l" t="t" r="r" b="b"/>
              <a:pathLst>
                <a:path w="312" h="234" extrusionOk="0">
                  <a:moveTo>
                    <a:pt x="117" y="0"/>
                  </a:moveTo>
                  <a:lnTo>
                    <a:pt x="78" y="20"/>
                  </a:lnTo>
                  <a:cubicBezTo>
                    <a:pt x="20" y="78"/>
                    <a:pt x="1" y="136"/>
                    <a:pt x="20" y="195"/>
                  </a:cubicBezTo>
                  <a:cubicBezTo>
                    <a:pt x="59" y="234"/>
                    <a:pt x="98" y="234"/>
                    <a:pt x="117" y="234"/>
                  </a:cubicBezTo>
                  <a:cubicBezTo>
                    <a:pt x="156" y="234"/>
                    <a:pt x="176" y="234"/>
                    <a:pt x="176" y="214"/>
                  </a:cubicBezTo>
                  <a:lnTo>
                    <a:pt x="312" y="136"/>
                  </a:lnTo>
                  <a:cubicBezTo>
                    <a:pt x="273" y="97"/>
                    <a:pt x="215" y="39"/>
                    <a:pt x="176" y="20"/>
                  </a:cubicBezTo>
                  <a:cubicBezTo>
                    <a:pt x="156" y="20"/>
                    <a:pt x="117" y="0"/>
                    <a:pt x="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27"/>
            <p:cNvSpPr/>
            <p:nvPr/>
          </p:nvSpPr>
          <p:spPr>
            <a:xfrm>
              <a:off x="8595348" y="707246"/>
              <a:ext cx="86347" cy="54920"/>
            </a:xfrm>
            <a:custGeom>
              <a:avLst/>
              <a:gdLst/>
              <a:ahLst/>
              <a:cxnLst/>
              <a:rect l="l" t="t" r="r" b="b"/>
              <a:pathLst>
                <a:path w="1654" h="1052" extrusionOk="0">
                  <a:moveTo>
                    <a:pt x="837" y="215"/>
                  </a:moveTo>
                  <a:cubicBezTo>
                    <a:pt x="992" y="215"/>
                    <a:pt x="1148" y="234"/>
                    <a:pt x="1265" y="312"/>
                  </a:cubicBezTo>
                  <a:cubicBezTo>
                    <a:pt x="1362" y="390"/>
                    <a:pt x="1420" y="468"/>
                    <a:pt x="1420" y="506"/>
                  </a:cubicBezTo>
                  <a:cubicBezTo>
                    <a:pt x="1420" y="584"/>
                    <a:pt x="1362" y="623"/>
                    <a:pt x="1265" y="701"/>
                  </a:cubicBezTo>
                  <a:cubicBezTo>
                    <a:pt x="1148" y="779"/>
                    <a:pt x="983" y="818"/>
                    <a:pt x="820" y="818"/>
                  </a:cubicBezTo>
                  <a:cubicBezTo>
                    <a:pt x="657" y="818"/>
                    <a:pt x="496" y="779"/>
                    <a:pt x="389" y="701"/>
                  </a:cubicBezTo>
                  <a:cubicBezTo>
                    <a:pt x="292" y="662"/>
                    <a:pt x="253" y="584"/>
                    <a:pt x="253" y="506"/>
                  </a:cubicBezTo>
                  <a:cubicBezTo>
                    <a:pt x="253" y="429"/>
                    <a:pt x="292" y="390"/>
                    <a:pt x="389" y="312"/>
                  </a:cubicBezTo>
                  <a:cubicBezTo>
                    <a:pt x="506" y="234"/>
                    <a:pt x="681" y="215"/>
                    <a:pt x="837" y="215"/>
                  </a:cubicBezTo>
                  <a:close/>
                  <a:moveTo>
                    <a:pt x="720" y="1"/>
                  </a:moveTo>
                  <a:cubicBezTo>
                    <a:pt x="545" y="20"/>
                    <a:pt x="389" y="40"/>
                    <a:pt x="272" y="117"/>
                  </a:cubicBezTo>
                  <a:cubicBezTo>
                    <a:pt x="97" y="215"/>
                    <a:pt x="0" y="370"/>
                    <a:pt x="0" y="506"/>
                  </a:cubicBezTo>
                  <a:cubicBezTo>
                    <a:pt x="0" y="662"/>
                    <a:pt x="97" y="798"/>
                    <a:pt x="272" y="896"/>
                  </a:cubicBezTo>
                  <a:cubicBezTo>
                    <a:pt x="447" y="993"/>
                    <a:pt x="642" y="1051"/>
                    <a:pt x="837" y="1051"/>
                  </a:cubicBezTo>
                  <a:cubicBezTo>
                    <a:pt x="1031" y="1051"/>
                    <a:pt x="1245" y="993"/>
                    <a:pt x="1401" y="896"/>
                  </a:cubicBezTo>
                  <a:cubicBezTo>
                    <a:pt x="1556" y="798"/>
                    <a:pt x="1654" y="662"/>
                    <a:pt x="1654" y="506"/>
                  </a:cubicBezTo>
                  <a:cubicBezTo>
                    <a:pt x="1654" y="370"/>
                    <a:pt x="1556" y="215"/>
                    <a:pt x="1401" y="117"/>
                  </a:cubicBezTo>
                  <a:cubicBezTo>
                    <a:pt x="1265" y="40"/>
                    <a:pt x="1090" y="1"/>
                    <a:pt x="953" y="1"/>
                  </a:cubicBezTo>
                  <a:lnTo>
                    <a:pt x="953" y="40"/>
                  </a:lnTo>
                  <a:cubicBezTo>
                    <a:pt x="953" y="117"/>
                    <a:pt x="914" y="176"/>
                    <a:pt x="837" y="176"/>
                  </a:cubicBezTo>
                  <a:cubicBezTo>
                    <a:pt x="759" y="176"/>
                    <a:pt x="720" y="117"/>
                    <a:pt x="720" y="40"/>
                  </a:cubicBezTo>
                  <a:lnTo>
                    <a:pt x="7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27"/>
            <p:cNvSpPr/>
            <p:nvPr/>
          </p:nvSpPr>
          <p:spPr>
            <a:xfrm>
              <a:off x="8632884" y="455357"/>
              <a:ext cx="12268" cy="251941"/>
            </a:xfrm>
            <a:custGeom>
              <a:avLst/>
              <a:gdLst/>
              <a:ahLst/>
              <a:cxnLst/>
              <a:rect l="l" t="t" r="r" b="b"/>
              <a:pathLst>
                <a:path w="235" h="4826" extrusionOk="0">
                  <a:moveTo>
                    <a:pt x="234" y="1"/>
                  </a:moveTo>
                  <a:lnTo>
                    <a:pt x="1" y="156"/>
                  </a:lnTo>
                  <a:lnTo>
                    <a:pt x="1" y="4826"/>
                  </a:lnTo>
                  <a:cubicBezTo>
                    <a:pt x="30" y="4816"/>
                    <a:pt x="69" y="4811"/>
                    <a:pt x="110" y="4811"/>
                  </a:cubicBezTo>
                  <a:cubicBezTo>
                    <a:pt x="152" y="4811"/>
                    <a:pt x="195" y="4816"/>
                    <a:pt x="234" y="4826"/>
                  </a:cubicBezTo>
                  <a:lnTo>
                    <a:pt x="2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27"/>
            <p:cNvSpPr/>
            <p:nvPr/>
          </p:nvSpPr>
          <p:spPr>
            <a:xfrm>
              <a:off x="8632884" y="706516"/>
              <a:ext cx="12268" cy="9919"/>
            </a:xfrm>
            <a:custGeom>
              <a:avLst/>
              <a:gdLst/>
              <a:ahLst/>
              <a:cxnLst/>
              <a:rect l="l" t="t" r="r" b="b"/>
              <a:pathLst>
                <a:path w="235" h="190" extrusionOk="0">
                  <a:moveTo>
                    <a:pt x="110" y="0"/>
                  </a:moveTo>
                  <a:cubicBezTo>
                    <a:pt x="69" y="0"/>
                    <a:pt x="30" y="5"/>
                    <a:pt x="1" y="15"/>
                  </a:cubicBezTo>
                  <a:lnTo>
                    <a:pt x="1" y="54"/>
                  </a:lnTo>
                  <a:cubicBezTo>
                    <a:pt x="1" y="131"/>
                    <a:pt x="40" y="190"/>
                    <a:pt x="118" y="190"/>
                  </a:cubicBezTo>
                  <a:cubicBezTo>
                    <a:pt x="195" y="190"/>
                    <a:pt x="234" y="131"/>
                    <a:pt x="234" y="54"/>
                  </a:cubicBezTo>
                  <a:lnTo>
                    <a:pt x="234" y="15"/>
                  </a:lnTo>
                  <a:cubicBezTo>
                    <a:pt x="195" y="5"/>
                    <a:pt x="152" y="0"/>
                    <a:pt x="1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27"/>
            <p:cNvSpPr/>
            <p:nvPr/>
          </p:nvSpPr>
          <p:spPr>
            <a:xfrm>
              <a:off x="8690779" y="574228"/>
              <a:ext cx="86399" cy="53876"/>
            </a:xfrm>
            <a:custGeom>
              <a:avLst/>
              <a:gdLst/>
              <a:ahLst/>
              <a:cxnLst/>
              <a:rect l="l" t="t" r="r" b="b"/>
              <a:pathLst>
                <a:path w="1655" h="1032" extrusionOk="0">
                  <a:moveTo>
                    <a:pt x="857" y="214"/>
                  </a:moveTo>
                  <a:cubicBezTo>
                    <a:pt x="1032" y="214"/>
                    <a:pt x="1168" y="233"/>
                    <a:pt x="1285" y="311"/>
                  </a:cubicBezTo>
                  <a:cubicBezTo>
                    <a:pt x="1363" y="389"/>
                    <a:pt x="1440" y="447"/>
                    <a:pt x="1440" y="506"/>
                  </a:cubicBezTo>
                  <a:cubicBezTo>
                    <a:pt x="1440" y="584"/>
                    <a:pt x="1382" y="623"/>
                    <a:pt x="1285" y="700"/>
                  </a:cubicBezTo>
                  <a:cubicBezTo>
                    <a:pt x="1168" y="769"/>
                    <a:pt x="1008" y="803"/>
                    <a:pt x="847" y="803"/>
                  </a:cubicBezTo>
                  <a:cubicBezTo>
                    <a:pt x="687" y="803"/>
                    <a:pt x="526" y="769"/>
                    <a:pt x="409" y="700"/>
                  </a:cubicBezTo>
                  <a:cubicBezTo>
                    <a:pt x="312" y="642"/>
                    <a:pt x="273" y="584"/>
                    <a:pt x="273" y="506"/>
                  </a:cubicBezTo>
                  <a:cubicBezTo>
                    <a:pt x="273" y="428"/>
                    <a:pt x="312" y="389"/>
                    <a:pt x="409" y="311"/>
                  </a:cubicBezTo>
                  <a:cubicBezTo>
                    <a:pt x="546" y="233"/>
                    <a:pt x="701" y="214"/>
                    <a:pt x="857" y="214"/>
                  </a:cubicBezTo>
                  <a:close/>
                  <a:moveTo>
                    <a:pt x="701" y="0"/>
                  </a:moveTo>
                  <a:cubicBezTo>
                    <a:pt x="546" y="19"/>
                    <a:pt x="390" y="39"/>
                    <a:pt x="273" y="117"/>
                  </a:cubicBezTo>
                  <a:cubicBezTo>
                    <a:pt x="98" y="214"/>
                    <a:pt x="1" y="350"/>
                    <a:pt x="1" y="506"/>
                  </a:cubicBezTo>
                  <a:cubicBezTo>
                    <a:pt x="1" y="642"/>
                    <a:pt x="98" y="798"/>
                    <a:pt x="273" y="895"/>
                  </a:cubicBezTo>
                  <a:cubicBezTo>
                    <a:pt x="448" y="992"/>
                    <a:pt x="643" y="1031"/>
                    <a:pt x="837" y="1031"/>
                  </a:cubicBezTo>
                  <a:cubicBezTo>
                    <a:pt x="1032" y="1031"/>
                    <a:pt x="1246"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6" y="156"/>
                    <a:pt x="837" y="156"/>
                  </a:cubicBezTo>
                  <a:cubicBezTo>
                    <a:pt x="760" y="156"/>
                    <a:pt x="701" y="117"/>
                    <a:pt x="701" y="39"/>
                  </a:cubicBezTo>
                  <a:lnTo>
                    <a:pt x="7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27"/>
            <p:cNvSpPr/>
            <p:nvPr/>
          </p:nvSpPr>
          <p:spPr>
            <a:xfrm>
              <a:off x="8727375" y="399498"/>
              <a:ext cx="13260" cy="174782"/>
            </a:xfrm>
            <a:custGeom>
              <a:avLst/>
              <a:gdLst/>
              <a:ahLst/>
              <a:cxnLst/>
              <a:rect l="l" t="t" r="r" b="b"/>
              <a:pathLst>
                <a:path w="254" h="3348" extrusionOk="0">
                  <a:moveTo>
                    <a:pt x="253" y="1"/>
                  </a:moveTo>
                  <a:lnTo>
                    <a:pt x="0" y="156"/>
                  </a:lnTo>
                  <a:lnTo>
                    <a:pt x="0" y="3347"/>
                  </a:lnTo>
                  <a:cubicBezTo>
                    <a:pt x="49" y="3328"/>
                    <a:pt x="93" y="3318"/>
                    <a:pt x="134" y="3318"/>
                  </a:cubicBezTo>
                  <a:cubicBezTo>
                    <a:pt x="175" y="3318"/>
                    <a:pt x="214" y="3328"/>
                    <a:pt x="253" y="3347"/>
                  </a:cubicBezTo>
                  <a:lnTo>
                    <a:pt x="2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27"/>
            <p:cNvSpPr/>
            <p:nvPr/>
          </p:nvSpPr>
          <p:spPr>
            <a:xfrm>
              <a:off x="8727375" y="572662"/>
              <a:ext cx="13260" cy="9710"/>
            </a:xfrm>
            <a:custGeom>
              <a:avLst/>
              <a:gdLst/>
              <a:ahLst/>
              <a:cxnLst/>
              <a:rect l="l" t="t" r="r" b="b"/>
              <a:pathLst>
                <a:path w="254" h="186" extrusionOk="0">
                  <a:moveTo>
                    <a:pt x="134" y="1"/>
                  </a:moveTo>
                  <a:cubicBezTo>
                    <a:pt x="93" y="1"/>
                    <a:pt x="49" y="11"/>
                    <a:pt x="0" y="30"/>
                  </a:cubicBezTo>
                  <a:lnTo>
                    <a:pt x="0" y="69"/>
                  </a:lnTo>
                  <a:cubicBezTo>
                    <a:pt x="0" y="147"/>
                    <a:pt x="59" y="186"/>
                    <a:pt x="136" y="186"/>
                  </a:cubicBezTo>
                  <a:cubicBezTo>
                    <a:pt x="195" y="186"/>
                    <a:pt x="253" y="147"/>
                    <a:pt x="253" y="69"/>
                  </a:cubicBezTo>
                  <a:lnTo>
                    <a:pt x="253" y="30"/>
                  </a:lnTo>
                  <a:cubicBezTo>
                    <a:pt x="214" y="11"/>
                    <a:pt x="175" y="1"/>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27"/>
            <p:cNvSpPr/>
            <p:nvPr/>
          </p:nvSpPr>
          <p:spPr>
            <a:xfrm>
              <a:off x="8567149" y="4050012"/>
              <a:ext cx="232625" cy="135159"/>
            </a:xfrm>
            <a:custGeom>
              <a:avLst/>
              <a:gdLst/>
              <a:ahLst/>
              <a:cxnLst/>
              <a:rect l="l" t="t" r="r" b="b"/>
              <a:pathLst>
                <a:path w="4456" h="2589" extrusionOk="0">
                  <a:moveTo>
                    <a:pt x="215" y="1"/>
                  </a:moveTo>
                  <a:cubicBezTo>
                    <a:pt x="156" y="20"/>
                    <a:pt x="117" y="59"/>
                    <a:pt x="59" y="98"/>
                  </a:cubicBezTo>
                  <a:cubicBezTo>
                    <a:pt x="39" y="118"/>
                    <a:pt x="20" y="118"/>
                    <a:pt x="1" y="118"/>
                  </a:cubicBezTo>
                  <a:lnTo>
                    <a:pt x="4261" y="2588"/>
                  </a:lnTo>
                  <a:cubicBezTo>
                    <a:pt x="4320" y="2550"/>
                    <a:pt x="4378" y="2491"/>
                    <a:pt x="4417" y="2472"/>
                  </a:cubicBezTo>
                  <a:cubicBezTo>
                    <a:pt x="4436" y="2472"/>
                    <a:pt x="4456" y="2452"/>
                    <a:pt x="4456" y="2452"/>
                  </a:cubicBezTo>
                  <a:lnTo>
                    <a:pt x="4436" y="2433"/>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27"/>
            <p:cNvSpPr/>
            <p:nvPr/>
          </p:nvSpPr>
          <p:spPr>
            <a:xfrm>
              <a:off x="8624500" y="4422243"/>
              <a:ext cx="86399" cy="55807"/>
            </a:xfrm>
            <a:custGeom>
              <a:avLst/>
              <a:gdLst/>
              <a:ahLst/>
              <a:cxnLst/>
              <a:rect l="l" t="t" r="r" b="b"/>
              <a:pathLst>
                <a:path w="1655" h="1069" extrusionOk="0">
                  <a:moveTo>
                    <a:pt x="818" y="252"/>
                  </a:moveTo>
                  <a:cubicBezTo>
                    <a:pt x="973" y="252"/>
                    <a:pt x="1129" y="290"/>
                    <a:pt x="1246" y="349"/>
                  </a:cubicBezTo>
                  <a:cubicBezTo>
                    <a:pt x="1343" y="407"/>
                    <a:pt x="1401" y="485"/>
                    <a:pt x="1401" y="543"/>
                  </a:cubicBezTo>
                  <a:cubicBezTo>
                    <a:pt x="1401" y="621"/>
                    <a:pt x="1343" y="660"/>
                    <a:pt x="1246" y="738"/>
                  </a:cubicBezTo>
                  <a:cubicBezTo>
                    <a:pt x="1129" y="816"/>
                    <a:pt x="964" y="855"/>
                    <a:pt x="801" y="855"/>
                  </a:cubicBezTo>
                  <a:cubicBezTo>
                    <a:pt x="638" y="855"/>
                    <a:pt x="477" y="816"/>
                    <a:pt x="370" y="738"/>
                  </a:cubicBezTo>
                  <a:cubicBezTo>
                    <a:pt x="273" y="699"/>
                    <a:pt x="234" y="621"/>
                    <a:pt x="234" y="543"/>
                  </a:cubicBezTo>
                  <a:cubicBezTo>
                    <a:pt x="234" y="485"/>
                    <a:pt x="273" y="427"/>
                    <a:pt x="370" y="349"/>
                  </a:cubicBezTo>
                  <a:cubicBezTo>
                    <a:pt x="487" y="290"/>
                    <a:pt x="643" y="252"/>
                    <a:pt x="818" y="252"/>
                  </a:cubicBezTo>
                  <a:close/>
                  <a:moveTo>
                    <a:pt x="845" y="1"/>
                  </a:moveTo>
                  <a:cubicBezTo>
                    <a:pt x="660" y="1"/>
                    <a:pt x="473" y="40"/>
                    <a:pt x="312" y="115"/>
                  </a:cubicBezTo>
                  <a:cubicBezTo>
                    <a:pt x="370" y="135"/>
                    <a:pt x="390" y="213"/>
                    <a:pt x="370" y="290"/>
                  </a:cubicBezTo>
                  <a:cubicBezTo>
                    <a:pt x="351" y="329"/>
                    <a:pt x="293" y="329"/>
                    <a:pt x="273" y="329"/>
                  </a:cubicBezTo>
                  <a:cubicBezTo>
                    <a:pt x="254" y="329"/>
                    <a:pt x="234" y="329"/>
                    <a:pt x="234" y="310"/>
                  </a:cubicBezTo>
                  <a:lnTo>
                    <a:pt x="137" y="252"/>
                  </a:lnTo>
                  <a:cubicBezTo>
                    <a:pt x="59" y="329"/>
                    <a:pt x="1" y="427"/>
                    <a:pt x="1" y="524"/>
                  </a:cubicBezTo>
                  <a:cubicBezTo>
                    <a:pt x="1" y="680"/>
                    <a:pt x="98" y="816"/>
                    <a:pt x="273" y="913"/>
                  </a:cubicBezTo>
                  <a:cubicBezTo>
                    <a:pt x="448" y="1010"/>
                    <a:pt x="643" y="1069"/>
                    <a:pt x="837" y="1069"/>
                  </a:cubicBezTo>
                  <a:cubicBezTo>
                    <a:pt x="1032" y="1069"/>
                    <a:pt x="1246" y="1010"/>
                    <a:pt x="1382" y="913"/>
                  </a:cubicBezTo>
                  <a:cubicBezTo>
                    <a:pt x="1557" y="816"/>
                    <a:pt x="1654" y="680"/>
                    <a:pt x="1654" y="524"/>
                  </a:cubicBezTo>
                  <a:cubicBezTo>
                    <a:pt x="1654" y="388"/>
                    <a:pt x="1557" y="232"/>
                    <a:pt x="1382" y="135"/>
                  </a:cubicBezTo>
                  <a:cubicBezTo>
                    <a:pt x="1232" y="45"/>
                    <a:pt x="1040" y="1"/>
                    <a:pt x="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27"/>
            <p:cNvSpPr/>
            <p:nvPr/>
          </p:nvSpPr>
          <p:spPr>
            <a:xfrm>
              <a:off x="8542225" y="4275912"/>
              <a:ext cx="258049" cy="158494"/>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27"/>
            <p:cNvSpPr/>
            <p:nvPr/>
          </p:nvSpPr>
          <p:spPr>
            <a:xfrm>
              <a:off x="8542225" y="4371343"/>
              <a:ext cx="99607" cy="64056"/>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27"/>
            <p:cNvSpPr/>
            <p:nvPr/>
          </p:nvSpPr>
          <p:spPr>
            <a:xfrm>
              <a:off x="8629616" y="4428246"/>
              <a:ext cx="14252" cy="11224"/>
            </a:xfrm>
            <a:custGeom>
              <a:avLst/>
              <a:gdLst/>
              <a:ahLst/>
              <a:cxnLst/>
              <a:rect l="l" t="t" r="r" b="b"/>
              <a:pathLst>
                <a:path w="273" h="215" extrusionOk="0">
                  <a:moveTo>
                    <a:pt x="195" y="0"/>
                  </a:moveTo>
                  <a:cubicBezTo>
                    <a:pt x="175" y="0"/>
                    <a:pt x="156" y="20"/>
                    <a:pt x="136" y="20"/>
                  </a:cubicBezTo>
                  <a:cubicBezTo>
                    <a:pt x="78" y="78"/>
                    <a:pt x="39" y="98"/>
                    <a:pt x="0" y="137"/>
                  </a:cubicBezTo>
                  <a:lnTo>
                    <a:pt x="97" y="195"/>
                  </a:lnTo>
                  <a:cubicBezTo>
                    <a:pt x="136" y="195"/>
                    <a:pt x="156" y="214"/>
                    <a:pt x="156" y="214"/>
                  </a:cubicBezTo>
                  <a:cubicBezTo>
                    <a:pt x="195" y="214"/>
                    <a:pt x="233" y="195"/>
                    <a:pt x="253" y="175"/>
                  </a:cubicBezTo>
                  <a:cubicBezTo>
                    <a:pt x="272" y="117"/>
                    <a:pt x="272" y="39"/>
                    <a:pt x="1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27"/>
            <p:cNvSpPr/>
            <p:nvPr/>
          </p:nvSpPr>
          <p:spPr>
            <a:xfrm>
              <a:off x="8578821" y="4140806"/>
              <a:ext cx="13260" cy="165594"/>
            </a:xfrm>
            <a:custGeom>
              <a:avLst/>
              <a:gdLst/>
              <a:ahLst/>
              <a:cxnLst/>
              <a:rect l="l" t="t" r="r" b="b"/>
              <a:pathLst>
                <a:path w="254" h="3172" extrusionOk="0">
                  <a:moveTo>
                    <a:pt x="0" y="1"/>
                  </a:moveTo>
                  <a:lnTo>
                    <a:pt x="0" y="3016"/>
                  </a:lnTo>
                  <a:lnTo>
                    <a:pt x="253" y="3172"/>
                  </a:lnTo>
                  <a:lnTo>
                    <a:pt x="253" y="156"/>
                  </a:lnTo>
                  <a:cubicBezTo>
                    <a:pt x="175" y="98"/>
                    <a:pt x="78" y="59"/>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27"/>
            <p:cNvSpPr/>
            <p:nvPr/>
          </p:nvSpPr>
          <p:spPr>
            <a:xfrm>
              <a:off x="8717947" y="4221045"/>
              <a:ext cx="12268" cy="165594"/>
            </a:xfrm>
            <a:custGeom>
              <a:avLst/>
              <a:gdLst/>
              <a:ahLst/>
              <a:cxnLst/>
              <a:rect l="l" t="t" r="r" b="b"/>
              <a:pathLst>
                <a:path w="235" h="3172" extrusionOk="0">
                  <a:moveTo>
                    <a:pt x="1" y="1"/>
                  </a:moveTo>
                  <a:lnTo>
                    <a:pt x="1" y="3016"/>
                  </a:lnTo>
                  <a:lnTo>
                    <a:pt x="234" y="3172"/>
                  </a:lnTo>
                  <a:lnTo>
                    <a:pt x="234" y="156"/>
                  </a:lnTo>
                  <a:cubicBezTo>
                    <a:pt x="156" y="98"/>
                    <a:pt x="59" y="5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27"/>
            <p:cNvSpPr/>
            <p:nvPr/>
          </p:nvSpPr>
          <p:spPr>
            <a:xfrm>
              <a:off x="8717947" y="4378495"/>
              <a:ext cx="12268" cy="15244"/>
            </a:xfrm>
            <a:custGeom>
              <a:avLst/>
              <a:gdLst/>
              <a:ahLst/>
              <a:cxnLst/>
              <a:rect l="l" t="t" r="r" b="b"/>
              <a:pathLst>
                <a:path w="235" h="292" extrusionOk="0">
                  <a:moveTo>
                    <a:pt x="1" y="0"/>
                  </a:moveTo>
                  <a:lnTo>
                    <a:pt x="1" y="175"/>
                  </a:lnTo>
                  <a:cubicBezTo>
                    <a:pt x="1" y="253"/>
                    <a:pt x="39" y="292"/>
                    <a:pt x="117" y="292"/>
                  </a:cubicBezTo>
                  <a:cubicBezTo>
                    <a:pt x="195" y="292"/>
                    <a:pt x="234" y="253"/>
                    <a:pt x="234" y="175"/>
                  </a:cubicBezTo>
                  <a:lnTo>
                    <a:pt x="234" y="1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27"/>
            <p:cNvSpPr/>
            <p:nvPr/>
          </p:nvSpPr>
          <p:spPr>
            <a:xfrm>
              <a:off x="8578821" y="4298881"/>
              <a:ext cx="13260" cy="15244"/>
            </a:xfrm>
            <a:custGeom>
              <a:avLst/>
              <a:gdLst/>
              <a:ahLst/>
              <a:cxnLst/>
              <a:rect l="l" t="t" r="r" b="b"/>
              <a:pathLst>
                <a:path w="254" h="292" extrusionOk="0">
                  <a:moveTo>
                    <a:pt x="0" y="0"/>
                  </a:moveTo>
                  <a:lnTo>
                    <a:pt x="0" y="175"/>
                  </a:lnTo>
                  <a:cubicBezTo>
                    <a:pt x="0" y="253"/>
                    <a:pt x="59" y="292"/>
                    <a:pt x="136" y="292"/>
                  </a:cubicBezTo>
                  <a:cubicBezTo>
                    <a:pt x="195" y="292"/>
                    <a:pt x="253" y="253"/>
                    <a:pt x="253" y="175"/>
                  </a:cubicBezTo>
                  <a:lnTo>
                    <a:pt x="253" y="1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27"/>
            <p:cNvSpPr/>
            <p:nvPr/>
          </p:nvSpPr>
          <p:spPr>
            <a:xfrm rot="-7124984" flipH="1">
              <a:off x="8542225" y="4124687"/>
              <a:ext cx="258051" cy="158496"/>
            </a:xfrm>
            <a:custGeom>
              <a:avLst/>
              <a:gdLst/>
              <a:ahLst/>
              <a:cxnLst/>
              <a:rect l="l" t="t" r="r" b="b"/>
              <a:pathLst>
                <a:path w="4943" h="3036" extrusionOk="0">
                  <a:moveTo>
                    <a:pt x="1" y="0"/>
                  </a:moveTo>
                  <a:lnTo>
                    <a:pt x="1" y="292"/>
                  </a:lnTo>
                  <a:lnTo>
                    <a:pt x="4748" y="3035"/>
                  </a:lnTo>
                  <a:cubicBezTo>
                    <a:pt x="4787" y="2977"/>
                    <a:pt x="4845" y="2938"/>
                    <a:pt x="4923" y="2899"/>
                  </a:cubicBezTo>
                  <a:cubicBezTo>
                    <a:pt x="4923" y="2899"/>
                    <a:pt x="4942" y="2899"/>
                    <a:pt x="4942" y="2860"/>
                  </a:cubicBezTo>
                  <a:lnTo>
                    <a:pt x="3600" y="2082"/>
                  </a:lnTo>
                  <a:lnTo>
                    <a:pt x="3600" y="2101"/>
                  </a:lnTo>
                  <a:cubicBezTo>
                    <a:pt x="3600" y="2179"/>
                    <a:pt x="3561" y="2237"/>
                    <a:pt x="3483" y="2237"/>
                  </a:cubicBezTo>
                  <a:cubicBezTo>
                    <a:pt x="3405" y="2237"/>
                    <a:pt x="3367" y="2179"/>
                    <a:pt x="3367" y="2101"/>
                  </a:cubicBezTo>
                  <a:lnTo>
                    <a:pt x="3367" y="1946"/>
                  </a:lnTo>
                  <a:lnTo>
                    <a:pt x="954" y="545"/>
                  </a:lnTo>
                  <a:lnTo>
                    <a:pt x="954" y="584"/>
                  </a:lnTo>
                  <a:cubicBezTo>
                    <a:pt x="954" y="642"/>
                    <a:pt x="896" y="701"/>
                    <a:pt x="837" y="701"/>
                  </a:cubicBezTo>
                  <a:cubicBezTo>
                    <a:pt x="760" y="701"/>
                    <a:pt x="701" y="642"/>
                    <a:pt x="701" y="584"/>
                  </a:cubicBezTo>
                  <a:lnTo>
                    <a:pt x="701" y="409"/>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27"/>
            <p:cNvSpPr/>
            <p:nvPr/>
          </p:nvSpPr>
          <p:spPr>
            <a:xfrm>
              <a:off x="8561047" y="4686627"/>
              <a:ext cx="193002" cy="83319"/>
            </a:xfrm>
            <a:custGeom>
              <a:avLst/>
              <a:gdLst/>
              <a:ahLst/>
              <a:cxnLst/>
              <a:rect l="l" t="t" r="r" b="b"/>
              <a:pathLst>
                <a:path w="3697" h="1596" extrusionOk="0">
                  <a:moveTo>
                    <a:pt x="2763" y="1"/>
                  </a:moveTo>
                  <a:lnTo>
                    <a:pt x="0" y="1596"/>
                  </a:lnTo>
                  <a:lnTo>
                    <a:pt x="1849" y="1596"/>
                  </a:lnTo>
                  <a:lnTo>
                    <a:pt x="3697" y="526"/>
                  </a:lnTo>
                  <a:lnTo>
                    <a:pt x="3327" y="312"/>
                  </a:lnTo>
                  <a:lnTo>
                    <a:pt x="2724" y="682"/>
                  </a:lnTo>
                  <a:cubicBezTo>
                    <a:pt x="2705" y="682"/>
                    <a:pt x="2666" y="701"/>
                    <a:pt x="2666" y="701"/>
                  </a:cubicBezTo>
                  <a:cubicBezTo>
                    <a:pt x="2627" y="701"/>
                    <a:pt x="2607" y="682"/>
                    <a:pt x="2568" y="662"/>
                  </a:cubicBezTo>
                  <a:cubicBezTo>
                    <a:pt x="2549" y="604"/>
                    <a:pt x="2549" y="526"/>
                    <a:pt x="2627" y="487"/>
                  </a:cubicBezTo>
                  <a:lnTo>
                    <a:pt x="3113" y="195"/>
                  </a:lnTo>
                  <a:lnTo>
                    <a:pt x="27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27"/>
            <p:cNvSpPr/>
            <p:nvPr/>
          </p:nvSpPr>
          <p:spPr>
            <a:xfrm>
              <a:off x="8693075" y="4693725"/>
              <a:ext cx="40675" cy="31551"/>
            </a:xfrm>
            <a:custGeom>
              <a:avLst/>
              <a:gdLst/>
              <a:ahLst/>
              <a:cxnLst/>
              <a:rect l="l" t="t" r="r" b="b"/>
              <a:pathLst>
                <a:path w="779" h="546" extrusionOk="0">
                  <a:moveTo>
                    <a:pt x="526" y="1"/>
                  </a:moveTo>
                  <a:lnTo>
                    <a:pt x="78" y="332"/>
                  </a:lnTo>
                  <a:cubicBezTo>
                    <a:pt x="20" y="351"/>
                    <a:pt x="1" y="429"/>
                    <a:pt x="20" y="487"/>
                  </a:cubicBezTo>
                  <a:cubicBezTo>
                    <a:pt x="39" y="546"/>
                    <a:pt x="98" y="546"/>
                    <a:pt x="117" y="546"/>
                  </a:cubicBezTo>
                  <a:cubicBezTo>
                    <a:pt x="137" y="546"/>
                    <a:pt x="176" y="546"/>
                    <a:pt x="176" y="526"/>
                  </a:cubicBezTo>
                  <a:lnTo>
                    <a:pt x="779" y="156"/>
                  </a:lnTo>
                  <a:lnTo>
                    <a:pt x="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27"/>
            <p:cNvSpPr/>
            <p:nvPr/>
          </p:nvSpPr>
          <p:spPr>
            <a:xfrm flipH="1">
              <a:off x="8709375" y="4646800"/>
              <a:ext cx="97575" cy="64049"/>
            </a:xfrm>
            <a:custGeom>
              <a:avLst/>
              <a:gdLst/>
              <a:ahLst/>
              <a:cxnLst/>
              <a:rect l="l" t="t" r="r" b="b"/>
              <a:pathLst>
                <a:path w="1908" h="1227" extrusionOk="0">
                  <a:moveTo>
                    <a:pt x="1" y="1"/>
                  </a:moveTo>
                  <a:lnTo>
                    <a:pt x="1" y="293"/>
                  </a:lnTo>
                  <a:lnTo>
                    <a:pt x="1674" y="1227"/>
                  </a:lnTo>
                  <a:cubicBezTo>
                    <a:pt x="1732" y="1188"/>
                    <a:pt x="1771" y="1168"/>
                    <a:pt x="1830" y="1110"/>
                  </a:cubicBezTo>
                  <a:cubicBezTo>
                    <a:pt x="1849" y="1090"/>
                    <a:pt x="1869" y="1090"/>
                    <a:pt x="1907" y="1090"/>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27"/>
            <p:cNvSpPr/>
            <p:nvPr/>
          </p:nvSpPr>
          <p:spPr>
            <a:xfrm>
              <a:off x="8783525" y="4424050"/>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952" name="Google Shape;952;p27"/>
            <p:cNvSpPr/>
            <p:nvPr/>
          </p:nvSpPr>
          <p:spPr>
            <a:xfrm>
              <a:off x="8633300" y="396950"/>
              <a:ext cx="12675" cy="88675"/>
            </a:xfrm>
            <a:custGeom>
              <a:avLst/>
              <a:gdLst/>
              <a:ahLst/>
              <a:cxnLst/>
              <a:rect l="l" t="t" r="r" b="b"/>
              <a:pathLst>
                <a:path w="507" h="3547" extrusionOk="0">
                  <a:moveTo>
                    <a:pt x="0" y="3547"/>
                  </a:moveTo>
                  <a:lnTo>
                    <a:pt x="0" y="0"/>
                  </a:lnTo>
                  <a:lnTo>
                    <a:pt x="507" y="0"/>
                  </a:lnTo>
                  <a:lnTo>
                    <a:pt x="507" y="3243"/>
                  </a:lnTo>
                  <a:close/>
                </a:path>
              </a:pathLst>
            </a:custGeom>
            <a:solidFill>
              <a:schemeClr val="accent6"/>
            </a:solidFill>
            <a:ln>
              <a:noFill/>
            </a:ln>
          </p:spPr>
        </p:sp>
        <p:sp>
          <p:nvSpPr>
            <p:cNvPr id="953" name="Google Shape;953;p27"/>
            <p:cNvSpPr/>
            <p:nvPr/>
          </p:nvSpPr>
          <p:spPr>
            <a:xfrm>
              <a:off x="8727025" y="396950"/>
              <a:ext cx="15200" cy="62075"/>
            </a:xfrm>
            <a:custGeom>
              <a:avLst/>
              <a:gdLst/>
              <a:ahLst/>
              <a:cxnLst/>
              <a:rect l="l" t="t" r="r" b="b"/>
              <a:pathLst>
                <a:path w="608" h="2483" extrusionOk="0">
                  <a:moveTo>
                    <a:pt x="0" y="2483"/>
                  </a:moveTo>
                  <a:lnTo>
                    <a:pt x="0" y="51"/>
                  </a:lnTo>
                  <a:lnTo>
                    <a:pt x="608" y="0"/>
                  </a:lnTo>
                  <a:lnTo>
                    <a:pt x="608" y="1318"/>
                  </a:lnTo>
                  <a:close/>
                </a:path>
              </a:pathLst>
            </a:custGeom>
            <a:solidFill>
              <a:schemeClr val="accent6"/>
            </a:solidFill>
            <a:ln>
              <a:noFill/>
            </a:ln>
          </p:spPr>
        </p:sp>
        <p:sp>
          <p:nvSpPr>
            <p:cNvPr id="954" name="Google Shape;954;p27"/>
            <p:cNvSpPr/>
            <p:nvPr/>
          </p:nvSpPr>
          <p:spPr>
            <a:xfrm>
              <a:off x="8783500" y="4171400"/>
              <a:ext cx="24075" cy="22150"/>
            </a:xfrm>
            <a:custGeom>
              <a:avLst/>
              <a:gdLst/>
              <a:ahLst/>
              <a:cxnLst/>
              <a:rect l="l" t="t" r="r" b="b"/>
              <a:pathLst>
                <a:path w="963" h="886" extrusionOk="0">
                  <a:moveTo>
                    <a:pt x="203" y="0"/>
                  </a:moveTo>
                  <a:lnTo>
                    <a:pt x="963" y="456"/>
                  </a:lnTo>
                  <a:lnTo>
                    <a:pt x="937" y="886"/>
                  </a:lnTo>
                  <a:lnTo>
                    <a:pt x="0" y="380"/>
                  </a:lnTo>
                  <a:close/>
                </a:path>
              </a:pathLst>
            </a:custGeom>
            <a:solidFill>
              <a:schemeClr val="accent6"/>
            </a:solidFill>
            <a:ln>
              <a:noFill/>
            </a:ln>
          </p:spPr>
        </p:sp>
        <p:sp>
          <p:nvSpPr>
            <p:cNvPr id="955" name="Google Shape;955;p27"/>
            <p:cNvSpPr/>
            <p:nvPr/>
          </p:nvSpPr>
          <p:spPr>
            <a:xfrm>
              <a:off x="8708025" y="422595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956" name="Google Shape;956;p27"/>
            <p:cNvSpPr/>
            <p:nvPr/>
          </p:nvSpPr>
          <p:spPr>
            <a:xfrm>
              <a:off x="8569300" y="4140800"/>
              <a:ext cx="32300" cy="24700"/>
            </a:xfrm>
            <a:custGeom>
              <a:avLst/>
              <a:gdLst/>
              <a:ahLst/>
              <a:cxnLst/>
              <a:rect l="l" t="t" r="r" b="b"/>
              <a:pathLst>
                <a:path w="1292" h="988" extrusionOk="0">
                  <a:moveTo>
                    <a:pt x="0" y="202"/>
                  </a:moveTo>
                  <a:lnTo>
                    <a:pt x="1292" y="988"/>
                  </a:lnTo>
                  <a:lnTo>
                    <a:pt x="1013" y="354"/>
                  </a:lnTo>
                  <a:lnTo>
                    <a:pt x="228" y="0"/>
                  </a:lnTo>
                  <a:close/>
                </a:path>
              </a:pathLst>
            </a:custGeom>
            <a:solidFill>
              <a:schemeClr val="accent6"/>
            </a:solidFill>
            <a:ln>
              <a:noFill/>
            </a:ln>
          </p:spPr>
        </p:sp>
        <p:sp>
          <p:nvSpPr>
            <p:cNvPr id="957" name="Google Shape;957;p27"/>
            <p:cNvSpPr/>
            <p:nvPr/>
          </p:nvSpPr>
          <p:spPr>
            <a:xfrm>
              <a:off x="8782713" y="4268275"/>
              <a:ext cx="24050" cy="21550"/>
            </a:xfrm>
            <a:custGeom>
              <a:avLst/>
              <a:gdLst/>
              <a:ahLst/>
              <a:cxnLst/>
              <a:rect l="l" t="t" r="r" b="b"/>
              <a:pathLst>
                <a:path w="962" h="862" extrusionOk="0">
                  <a:moveTo>
                    <a:pt x="506" y="0"/>
                  </a:moveTo>
                  <a:lnTo>
                    <a:pt x="962" y="254"/>
                  </a:lnTo>
                  <a:lnTo>
                    <a:pt x="962" y="862"/>
                  </a:lnTo>
                  <a:lnTo>
                    <a:pt x="0" y="254"/>
                  </a:lnTo>
                  <a:close/>
                </a:path>
              </a:pathLst>
            </a:custGeom>
            <a:solidFill>
              <a:schemeClr val="accent6"/>
            </a:solidFill>
            <a:ln>
              <a:noFill/>
            </a:ln>
          </p:spPr>
        </p:sp>
        <p:sp>
          <p:nvSpPr>
            <p:cNvPr id="958" name="Google Shape;958;p27"/>
            <p:cNvSpPr/>
            <p:nvPr/>
          </p:nvSpPr>
          <p:spPr>
            <a:xfrm>
              <a:off x="8598126" y="743301"/>
              <a:ext cx="208256" cy="117201"/>
            </a:xfrm>
            <a:custGeom>
              <a:avLst/>
              <a:gdLst/>
              <a:ahLst/>
              <a:cxnLst/>
              <a:rect l="l" t="t" r="r" b="b"/>
              <a:pathLst>
                <a:path w="4806" h="2849" extrusionOk="0">
                  <a:moveTo>
                    <a:pt x="4657" y="0"/>
                  </a:moveTo>
                  <a:cubicBezTo>
                    <a:pt x="4642" y="0"/>
                    <a:pt x="4626" y="3"/>
                    <a:pt x="4611" y="8"/>
                  </a:cubicBezTo>
                  <a:lnTo>
                    <a:pt x="0" y="2673"/>
                  </a:lnTo>
                  <a:cubicBezTo>
                    <a:pt x="39" y="2673"/>
                    <a:pt x="59" y="2693"/>
                    <a:pt x="59" y="2693"/>
                  </a:cubicBezTo>
                  <a:cubicBezTo>
                    <a:pt x="137" y="2751"/>
                    <a:pt x="175" y="2790"/>
                    <a:pt x="234" y="2848"/>
                  </a:cubicBezTo>
                  <a:lnTo>
                    <a:pt x="4728" y="241"/>
                  </a:lnTo>
                  <a:cubicBezTo>
                    <a:pt x="4767" y="202"/>
                    <a:pt x="4806" y="144"/>
                    <a:pt x="4767" y="66"/>
                  </a:cubicBezTo>
                  <a:cubicBezTo>
                    <a:pt x="4752" y="22"/>
                    <a:pt x="4705" y="0"/>
                    <a:pt x="4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27"/>
            <p:cNvSpPr/>
            <p:nvPr/>
          </p:nvSpPr>
          <p:spPr>
            <a:xfrm>
              <a:off x="8542269" y="846360"/>
              <a:ext cx="73191" cy="55755"/>
            </a:xfrm>
            <a:custGeom>
              <a:avLst/>
              <a:gdLst/>
              <a:ahLst/>
              <a:cxnLst/>
              <a:rect l="l" t="t" r="r" b="b"/>
              <a:pathLst>
                <a:path w="1402" h="1068" extrusionOk="0">
                  <a:moveTo>
                    <a:pt x="545" y="0"/>
                  </a:moveTo>
                  <a:cubicBezTo>
                    <a:pt x="347" y="0"/>
                    <a:pt x="151" y="44"/>
                    <a:pt x="0" y="134"/>
                  </a:cubicBezTo>
                  <a:lnTo>
                    <a:pt x="0" y="484"/>
                  </a:lnTo>
                  <a:cubicBezTo>
                    <a:pt x="39" y="426"/>
                    <a:pt x="78" y="387"/>
                    <a:pt x="137" y="348"/>
                  </a:cubicBezTo>
                  <a:cubicBezTo>
                    <a:pt x="253" y="290"/>
                    <a:pt x="428" y="251"/>
                    <a:pt x="565" y="251"/>
                  </a:cubicBezTo>
                  <a:cubicBezTo>
                    <a:pt x="740" y="251"/>
                    <a:pt x="876" y="290"/>
                    <a:pt x="1012" y="348"/>
                  </a:cubicBezTo>
                  <a:cubicBezTo>
                    <a:pt x="1109" y="406"/>
                    <a:pt x="1148" y="484"/>
                    <a:pt x="1148" y="543"/>
                  </a:cubicBezTo>
                  <a:cubicBezTo>
                    <a:pt x="1148" y="620"/>
                    <a:pt x="1109" y="679"/>
                    <a:pt x="1012" y="737"/>
                  </a:cubicBezTo>
                  <a:cubicBezTo>
                    <a:pt x="886" y="815"/>
                    <a:pt x="720" y="854"/>
                    <a:pt x="560" y="854"/>
                  </a:cubicBezTo>
                  <a:cubicBezTo>
                    <a:pt x="399" y="854"/>
                    <a:pt x="244" y="815"/>
                    <a:pt x="137" y="737"/>
                  </a:cubicBezTo>
                  <a:cubicBezTo>
                    <a:pt x="59" y="698"/>
                    <a:pt x="0" y="679"/>
                    <a:pt x="0" y="620"/>
                  </a:cubicBezTo>
                  <a:lnTo>
                    <a:pt x="0" y="971"/>
                  </a:lnTo>
                  <a:cubicBezTo>
                    <a:pt x="156" y="1010"/>
                    <a:pt x="370" y="1068"/>
                    <a:pt x="565" y="1068"/>
                  </a:cubicBezTo>
                  <a:cubicBezTo>
                    <a:pt x="759" y="1068"/>
                    <a:pt x="973" y="1010"/>
                    <a:pt x="1129" y="912"/>
                  </a:cubicBezTo>
                  <a:cubicBezTo>
                    <a:pt x="1304" y="815"/>
                    <a:pt x="1401" y="679"/>
                    <a:pt x="1401" y="523"/>
                  </a:cubicBezTo>
                  <a:cubicBezTo>
                    <a:pt x="1401" y="426"/>
                    <a:pt x="1343" y="329"/>
                    <a:pt x="1265" y="270"/>
                  </a:cubicBezTo>
                  <a:lnTo>
                    <a:pt x="1129" y="329"/>
                  </a:lnTo>
                  <a:cubicBezTo>
                    <a:pt x="1109" y="329"/>
                    <a:pt x="1070" y="367"/>
                    <a:pt x="1070" y="367"/>
                  </a:cubicBezTo>
                  <a:cubicBezTo>
                    <a:pt x="1031" y="367"/>
                    <a:pt x="1012" y="329"/>
                    <a:pt x="973" y="309"/>
                  </a:cubicBezTo>
                  <a:cubicBezTo>
                    <a:pt x="954" y="251"/>
                    <a:pt x="954" y="192"/>
                    <a:pt x="1031" y="134"/>
                  </a:cubicBezTo>
                  <a:lnTo>
                    <a:pt x="1070" y="115"/>
                  </a:lnTo>
                  <a:cubicBezTo>
                    <a:pt x="919" y="39"/>
                    <a:pt x="732" y="0"/>
                    <a:pt x="5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3768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10A4F1-3FE6-4E5F-8C18-19D5C4205012}"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836E-CF25-4491-88E0-85F0F512F449}" type="slidenum">
              <a:rPr lang="en-US" smtClean="0"/>
              <a:t>‹#›</a:t>
            </a:fld>
            <a:endParaRPr lang="en-US"/>
          </a:p>
        </p:txBody>
      </p:sp>
    </p:spTree>
    <p:extLst>
      <p:ext uri="{BB962C8B-B14F-4D97-AF65-F5344CB8AC3E}">
        <p14:creationId xmlns:p14="http://schemas.microsoft.com/office/powerpoint/2010/main" val="152568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10A4F1-3FE6-4E5F-8C18-19D5C4205012}"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8836E-CF25-4491-88E0-85F0F512F449}" type="slidenum">
              <a:rPr lang="en-US" smtClean="0"/>
              <a:t>‹#›</a:t>
            </a:fld>
            <a:endParaRPr lang="en-US"/>
          </a:p>
        </p:txBody>
      </p:sp>
    </p:spTree>
    <p:extLst>
      <p:ext uri="{BB962C8B-B14F-4D97-AF65-F5344CB8AC3E}">
        <p14:creationId xmlns:p14="http://schemas.microsoft.com/office/powerpoint/2010/main" val="330812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10A4F1-3FE6-4E5F-8C18-19D5C4205012}"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836E-CF25-4491-88E0-85F0F512F449}" type="slidenum">
              <a:rPr lang="en-US" smtClean="0"/>
              <a:t>‹#›</a:t>
            </a:fld>
            <a:endParaRPr lang="en-US"/>
          </a:p>
        </p:txBody>
      </p:sp>
    </p:spTree>
    <p:extLst>
      <p:ext uri="{BB962C8B-B14F-4D97-AF65-F5344CB8AC3E}">
        <p14:creationId xmlns:p14="http://schemas.microsoft.com/office/powerpoint/2010/main" val="77121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10A4F1-3FE6-4E5F-8C18-19D5C4205012}" type="datetimeFigureOut">
              <a:rPr lang="en-US" smtClean="0"/>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8836E-CF25-4491-88E0-85F0F512F449}" type="slidenum">
              <a:rPr lang="en-US" smtClean="0"/>
              <a:t>‹#›</a:t>
            </a:fld>
            <a:endParaRPr lang="en-US"/>
          </a:p>
        </p:txBody>
      </p:sp>
    </p:spTree>
    <p:extLst>
      <p:ext uri="{BB962C8B-B14F-4D97-AF65-F5344CB8AC3E}">
        <p14:creationId xmlns:p14="http://schemas.microsoft.com/office/powerpoint/2010/main" val="1165930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10A4F1-3FE6-4E5F-8C18-19D5C4205012}" type="datetimeFigureOut">
              <a:rPr lang="en-US" smtClean="0"/>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8836E-CF25-4491-88E0-85F0F512F449}" type="slidenum">
              <a:rPr lang="en-US" smtClean="0"/>
              <a:t>‹#›</a:t>
            </a:fld>
            <a:endParaRPr lang="en-US"/>
          </a:p>
        </p:txBody>
      </p:sp>
    </p:spTree>
    <p:extLst>
      <p:ext uri="{BB962C8B-B14F-4D97-AF65-F5344CB8AC3E}">
        <p14:creationId xmlns:p14="http://schemas.microsoft.com/office/powerpoint/2010/main" val="310677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0A4F1-3FE6-4E5F-8C18-19D5C4205012}" type="datetimeFigureOut">
              <a:rPr lang="en-US" smtClean="0"/>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8836E-CF25-4491-88E0-85F0F512F449}" type="slidenum">
              <a:rPr lang="en-US" smtClean="0"/>
              <a:t>‹#›</a:t>
            </a:fld>
            <a:endParaRPr lang="en-US"/>
          </a:p>
        </p:txBody>
      </p:sp>
    </p:spTree>
    <p:extLst>
      <p:ext uri="{BB962C8B-B14F-4D97-AF65-F5344CB8AC3E}">
        <p14:creationId xmlns:p14="http://schemas.microsoft.com/office/powerpoint/2010/main" val="314163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10A4F1-3FE6-4E5F-8C18-19D5C4205012}"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836E-CF25-4491-88E0-85F0F512F449}" type="slidenum">
              <a:rPr lang="en-US" smtClean="0"/>
              <a:t>‹#›</a:t>
            </a:fld>
            <a:endParaRPr lang="en-US"/>
          </a:p>
        </p:txBody>
      </p:sp>
    </p:spTree>
    <p:extLst>
      <p:ext uri="{BB962C8B-B14F-4D97-AF65-F5344CB8AC3E}">
        <p14:creationId xmlns:p14="http://schemas.microsoft.com/office/powerpoint/2010/main" val="135163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10A4F1-3FE6-4E5F-8C18-19D5C4205012}"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8836E-CF25-4491-88E0-85F0F512F449}" type="slidenum">
              <a:rPr lang="en-US" smtClean="0"/>
              <a:t>‹#›</a:t>
            </a:fld>
            <a:endParaRPr lang="en-US"/>
          </a:p>
        </p:txBody>
      </p:sp>
    </p:spTree>
    <p:extLst>
      <p:ext uri="{BB962C8B-B14F-4D97-AF65-F5344CB8AC3E}">
        <p14:creationId xmlns:p14="http://schemas.microsoft.com/office/powerpoint/2010/main" val="354239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0A4F1-3FE6-4E5F-8C18-19D5C4205012}" type="datetimeFigureOut">
              <a:rPr lang="en-US" smtClean="0"/>
              <a:t>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8836E-CF25-4491-88E0-85F0F512F449}" type="slidenum">
              <a:rPr lang="en-US" smtClean="0"/>
              <a:t>‹#›</a:t>
            </a:fld>
            <a:endParaRPr lang="en-US"/>
          </a:p>
        </p:txBody>
      </p:sp>
    </p:spTree>
    <p:extLst>
      <p:ext uri="{BB962C8B-B14F-4D97-AF65-F5344CB8AC3E}">
        <p14:creationId xmlns:p14="http://schemas.microsoft.com/office/powerpoint/2010/main" val="307402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6"/>
        <p:cNvGrpSpPr/>
        <p:nvPr/>
      </p:nvGrpSpPr>
      <p:grpSpPr>
        <a:xfrm>
          <a:off x="0" y="0"/>
          <a:ext cx="0" cy="0"/>
          <a:chOff x="0" y="0"/>
          <a:chExt cx="0" cy="0"/>
        </a:xfrm>
      </p:grpSpPr>
      <p:sp>
        <p:nvSpPr>
          <p:cNvPr id="2357" name="Google Shape;2357;p36"/>
          <p:cNvSpPr txBox="1">
            <a:spLocks noGrp="1"/>
          </p:cNvSpPr>
          <p:nvPr>
            <p:ph type="ctrTitle"/>
          </p:nvPr>
        </p:nvSpPr>
        <p:spPr>
          <a:xfrm>
            <a:off x="950967" y="2149800"/>
            <a:ext cx="6065200" cy="2070800"/>
          </a:xfrm>
          <a:prstGeom prst="rect">
            <a:avLst/>
          </a:prstGeom>
        </p:spPr>
        <p:txBody>
          <a:bodyPr spcFirstLastPara="1" vert="horz" wrap="square" lIns="121900" tIns="121900" rIns="121900" bIns="121900" rtlCol="0" anchor="b" anchorCtr="0">
            <a:noAutofit/>
          </a:bodyPr>
          <a:lstStyle/>
          <a:p>
            <a:pPr algn="l">
              <a:spcBef>
                <a:spcPts val="0"/>
              </a:spcBef>
            </a:pPr>
            <a:r>
              <a:rPr lang="en" smtClean="0"/>
              <a:t>Website mua bán linh kiện máy tính</a:t>
            </a:r>
            <a:endParaRPr/>
          </a:p>
        </p:txBody>
      </p:sp>
      <p:sp>
        <p:nvSpPr>
          <p:cNvPr id="2358" name="Google Shape;2358;p36"/>
          <p:cNvSpPr txBox="1">
            <a:spLocks noGrp="1"/>
          </p:cNvSpPr>
          <p:nvPr>
            <p:ph type="subTitle" idx="1"/>
          </p:nvPr>
        </p:nvSpPr>
        <p:spPr>
          <a:xfrm>
            <a:off x="950967" y="4220600"/>
            <a:ext cx="6065200" cy="487600"/>
          </a:xfrm>
          <a:prstGeom prst="rect">
            <a:avLst/>
          </a:prstGeom>
        </p:spPr>
        <p:txBody>
          <a:bodyPr spcFirstLastPara="1" vert="horz" wrap="square" lIns="121900" tIns="121900" rIns="121900" bIns="121900" rtlCol="0" anchor="ctr" anchorCtr="0">
            <a:noAutofit/>
          </a:bodyPr>
          <a:lstStyle/>
          <a:p>
            <a:pPr algn="l">
              <a:spcBef>
                <a:spcPts val="0"/>
              </a:spcBef>
            </a:pPr>
            <a:r>
              <a:rPr lang="en-US" err="1" smtClean="0"/>
              <a:t>Chuyên</a:t>
            </a:r>
            <a:r>
              <a:rPr lang="en-US" smtClean="0"/>
              <a:t> </a:t>
            </a:r>
            <a:r>
              <a:rPr lang="en-US" err="1" smtClean="0"/>
              <a:t>cung</a:t>
            </a:r>
            <a:r>
              <a:rPr lang="en-US" smtClean="0"/>
              <a:t> </a:t>
            </a:r>
            <a:r>
              <a:rPr lang="en-US" err="1" smtClean="0"/>
              <a:t>cấp</a:t>
            </a:r>
            <a:r>
              <a:rPr lang="en-US" smtClean="0"/>
              <a:t> </a:t>
            </a:r>
            <a:r>
              <a:rPr lang="en-US" err="1" smtClean="0"/>
              <a:t>các</a:t>
            </a:r>
            <a:r>
              <a:rPr lang="en-US" smtClean="0"/>
              <a:t> </a:t>
            </a:r>
            <a:r>
              <a:rPr lang="en-US" err="1" smtClean="0"/>
              <a:t>linh</a:t>
            </a:r>
            <a:r>
              <a:rPr lang="en-US" smtClean="0"/>
              <a:t> </a:t>
            </a:r>
            <a:r>
              <a:rPr lang="en-US" err="1" smtClean="0"/>
              <a:t>kiện</a:t>
            </a:r>
            <a:r>
              <a:rPr lang="en-US" smtClean="0"/>
              <a:t> </a:t>
            </a:r>
            <a:r>
              <a:rPr lang="en-US" err="1" smtClean="0"/>
              <a:t>máy</a:t>
            </a:r>
            <a:r>
              <a:rPr lang="en-US" smtClean="0"/>
              <a:t> </a:t>
            </a:r>
            <a:r>
              <a:rPr lang="en-US" err="1" smtClean="0"/>
              <a:t>tính</a:t>
            </a:r>
            <a:r>
              <a:rPr lang="en-US" smtClean="0"/>
              <a:t> </a:t>
            </a:r>
            <a:endParaRPr/>
          </a:p>
        </p:txBody>
      </p:sp>
      <p:grpSp>
        <p:nvGrpSpPr>
          <p:cNvPr id="2359" name="Google Shape;2359;p36"/>
          <p:cNvGrpSpPr/>
          <p:nvPr/>
        </p:nvGrpSpPr>
        <p:grpSpPr>
          <a:xfrm>
            <a:off x="7079500" y="521433"/>
            <a:ext cx="4670800" cy="5844800"/>
            <a:chOff x="5309625" y="391075"/>
            <a:chExt cx="3503100" cy="4383600"/>
          </a:xfrm>
        </p:grpSpPr>
        <p:grpSp>
          <p:nvGrpSpPr>
            <p:cNvPr id="2360" name="Google Shape;2360;p36"/>
            <p:cNvGrpSpPr/>
            <p:nvPr/>
          </p:nvGrpSpPr>
          <p:grpSpPr>
            <a:xfrm>
              <a:off x="5309625" y="391075"/>
              <a:ext cx="3503100" cy="4383600"/>
              <a:chOff x="5309625" y="391075"/>
              <a:chExt cx="3503100" cy="4383600"/>
            </a:xfrm>
          </p:grpSpPr>
          <p:sp>
            <p:nvSpPr>
              <p:cNvPr id="2361" name="Google Shape;2361;p36"/>
              <p:cNvSpPr/>
              <p:nvPr/>
            </p:nvSpPr>
            <p:spPr>
              <a:xfrm>
                <a:off x="5309625" y="391075"/>
                <a:ext cx="35031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362" name="Google Shape;2362;p36"/>
              <p:cNvGrpSpPr/>
              <p:nvPr/>
            </p:nvGrpSpPr>
            <p:grpSpPr>
              <a:xfrm>
                <a:off x="5314549" y="395586"/>
                <a:ext cx="3493047" cy="4375061"/>
                <a:chOff x="697175" y="461850"/>
                <a:chExt cx="1672675" cy="2098250"/>
              </a:xfrm>
            </p:grpSpPr>
            <p:sp>
              <p:nvSpPr>
                <p:cNvPr id="2363" name="Google Shape;2363;p36"/>
                <p:cNvSpPr/>
                <p:nvPr/>
              </p:nvSpPr>
              <p:spPr>
                <a:xfrm>
                  <a:off x="1341150" y="2552100"/>
                  <a:ext cx="18000" cy="6525"/>
                </a:xfrm>
                <a:custGeom>
                  <a:avLst/>
                  <a:gdLst/>
                  <a:ahLst/>
                  <a:cxnLst/>
                  <a:rect l="l" t="t" r="r" b="b"/>
                  <a:pathLst>
                    <a:path w="720" h="261" extrusionOk="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4" name="Google Shape;2364;p36"/>
                <p:cNvSpPr/>
                <p:nvPr/>
              </p:nvSpPr>
              <p:spPr>
                <a:xfrm>
                  <a:off x="1332375" y="2556175"/>
                  <a:ext cx="6350" cy="3425"/>
                </a:xfrm>
                <a:custGeom>
                  <a:avLst/>
                  <a:gdLst/>
                  <a:ahLst/>
                  <a:cxnLst/>
                  <a:rect l="l" t="t" r="r" b="b"/>
                  <a:pathLst>
                    <a:path w="254" h="137" extrusionOk="0">
                      <a:moveTo>
                        <a:pt x="59" y="1"/>
                      </a:moveTo>
                      <a:cubicBezTo>
                        <a:pt x="40" y="59"/>
                        <a:pt x="40" y="78"/>
                        <a:pt x="1" y="137"/>
                      </a:cubicBezTo>
                      <a:lnTo>
                        <a:pt x="254" y="137"/>
                      </a:lnTo>
                      <a:lnTo>
                        <a:pt x="5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5" name="Google Shape;2365;p36"/>
                <p:cNvSpPr/>
                <p:nvPr/>
              </p:nvSpPr>
              <p:spPr>
                <a:xfrm>
                  <a:off x="1223925" y="2494400"/>
                  <a:ext cx="20950" cy="11450"/>
                </a:xfrm>
                <a:custGeom>
                  <a:avLst/>
                  <a:gdLst/>
                  <a:ahLst/>
                  <a:cxnLst/>
                  <a:rect l="l" t="t" r="r" b="b"/>
                  <a:pathLst>
                    <a:path w="838" h="458" extrusionOk="0">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6" name="Google Shape;2366;p36"/>
                <p:cNvSpPr/>
                <p:nvPr/>
              </p:nvSpPr>
              <p:spPr>
                <a:xfrm>
                  <a:off x="1233175" y="2490050"/>
                  <a:ext cx="19950" cy="11200"/>
                </a:xfrm>
                <a:custGeom>
                  <a:avLst/>
                  <a:gdLst/>
                  <a:ahLst/>
                  <a:cxnLst/>
                  <a:rect l="l" t="t" r="r" b="b"/>
                  <a:pathLst>
                    <a:path w="798" h="448" extrusionOk="0">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7" name="Google Shape;2367;p36"/>
                <p:cNvSpPr/>
                <p:nvPr/>
              </p:nvSpPr>
              <p:spPr>
                <a:xfrm>
                  <a:off x="898595" y="2557575"/>
                  <a:ext cx="19908" cy="1498"/>
                </a:xfrm>
                <a:custGeom>
                  <a:avLst/>
                  <a:gdLst/>
                  <a:ahLst/>
                  <a:cxnLst/>
                  <a:rect l="l" t="t" r="r" b="b"/>
                  <a:pathLst>
                    <a:path w="796" h="106" extrusionOk="0">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8" name="Google Shape;2368;p36"/>
                <p:cNvSpPr/>
                <p:nvPr/>
              </p:nvSpPr>
              <p:spPr>
                <a:xfrm>
                  <a:off x="1116925" y="2428150"/>
                  <a:ext cx="29200" cy="15550"/>
                </a:xfrm>
                <a:custGeom>
                  <a:avLst/>
                  <a:gdLst/>
                  <a:ahLst/>
                  <a:cxnLst/>
                  <a:rect l="l" t="t" r="r" b="b"/>
                  <a:pathLst>
                    <a:path w="1168" h="622" extrusionOk="0">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69" name="Google Shape;2369;p36"/>
                <p:cNvSpPr/>
                <p:nvPr/>
              </p:nvSpPr>
              <p:spPr>
                <a:xfrm>
                  <a:off x="1094050" y="2093150"/>
                  <a:ext cx="34075" cy="18500"/>
                </a:xfrm>
                <a:custGeom>
                  <a:avLst/>
                  <a:gdLst/>
                  <a:ahLst/>
                  <a:cxnLst/>
                  <a:rect l="l" t="t" r="r" b="b"/>
                  <a:pathLst>
                    <a:path w="1363" h="740" extrusionOk="0">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0" name="Google Shape;2370;p36"/>
                <p:cNvSpPr/>
                <p:nvPr/>
              </p:nvSpPr>
              <p:spPr>
                <a:xfrm>
                  <a:off x="1057100" y="2114550"/>
                  <a:ext cx="34075" cy="18125"/>
                </a:xfrm>
                <a:custGeom>
                  <a:avLst/>
                  <a:gdLst/>
                  <a:ahLst/>
                  <a:cxnLst/>
                  <a:rect l="l" t="t" r="r" b="b"/>
                  <a:pathLst>
                    <a:path w="1363" h="725" extrusionOk="0">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1" name="Google Shape;2371;p36"/>
                <p:cNvSpPr/>
                <p:nvPr/>
              </p:nvSpPr>
              <p:spPr>
                <a:xfrm>
                  <a:off x="888325" y="1452200"/>
                  <a:ext cx="112375" cy="66575"/>
                </a:xfrm>
                <a:custGeom>
                  <a:avLst/>
                  <a:gdLst/>
                  <a:ahLst/>
                  <a:cxnLst/>
                  <a:rect l="l" t="t" r="r" b="b"/>
                  <a:pathLst>
                    <a:path w="4495" h="2663" extrusionOk="0">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2" name="Google Shape;2372;p36"/>
                <p:cNvSpPr/>
                <p:nvPr/>
              </p:nvSpPr>
              <p:spPr>
                <a:xfrm>
                  <a:off x="697175" y="1468450"/>
                  <a:ext cx="332225" cy="195250"/>
                </a:xfrm>
                <a:custGeom>
                  <a:avLst/>
                  <a:gdLst/>
                  <a:ahLst/>
                  <a:cxnLst/>
                  <a:rect l="l" t="t" r="r" b="b"/>
                  <a:pathLst>
                    <a:path w="13289" h="7810" extrusionOk="0">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3" name="Google Shape;2373;p36"/>
                <p:cNvSpPr/>
                <p:nvPr/>
              </p:nvSpPr>
              <p:spPr>
                <a:xfrm>
                  <a:off x="697175" y="1419325"/>
                  <a:ext cx="245650" cy="146625"/>
                </a:xfrm>
                <a:custGeom>
                  <a:avLst/>
                  <a:gdLst/>
                  <a:ahLst/>
                  <a:cxnLst/>
                  <a:rect l="l" t="t" r="r" b="b"/>
                  <a:pathLst>
                    <a:path w="9826" h="5865" extrusionOk="0">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4" name="Google Shape;2374;p36"/>
                <p:cNvSpPr/>
                <p:nvPr/>
              </p:nvSpPr>
              <p:spPr>
                <a:xfrm>
                  <a:off x="722950" y="1435650"/>
                  <a:ext cx="248575" cy="144875"/>
                </a:xfrm>
                <a:custGeom>
                  <a:avLst/>
                  <a:gdLst/>
                  <a:ahLst/>
                  <a:cxnLst/>
                  <a:rect l="l" t="t" r="r" b="b"/>
                  <a:pathLst>
                    <a:path w="9943" h="5795" extrusionOk="0">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5" name="Google Shape;2375;p36"/>
                <p:cNvSpPr/>
                <p:nvPr/>
              </p:nvSpPr>
              <p:spPr>
                <a:xfrm>
                  <a:off x="882500" y="1485475"/>
                  <a:ext cx="175100" cy="102350"/>
                </a:xfrm>
                <a:custGeom>
                  <a:avLst/>
                  <a:gdLst/>
                  <a:ahLst/>
                  <a:cxnLst/>
                  <a:rect l="l" t="t" r="r" b="b"/>
                  <a:pathLst>
                    <a:path w="7004" h="4094" extrusionOk="0">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6" name="Google Shape;2376;p36"/>
                <p:cNvSpPr/>
                <p:nvPr/>
              </p:nvSpPr>
              <p:spPr>
                <a:xfrm>
                  <a:off x="697175" y="1502500"/>
                  <a:ext cx="389625" cy="229300"/>
                </a:xfrm>
                <a:custGeom>
                  <a:avLst/>
                  <a:gdLst/>
                  <a:ahLst/>
                  <a:cxnLst/>
                  <a:rect l="l" t="t" r="r" b="b"/>
                  <a:pathLst>
                    <a:path w="15585" h="9172" extrusionOk="0">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7" name="Google Shape;2377;p36"/>
                <p:cNvSpPr/>
                <p:nvPr/>
              </p:nvSpPr>
              <p:spPr>
                <a:xfrm>
                  <a:off x="697175" y="1519025"/>
                  <a:ext cx="418325" cy="246325"/>
                </a:xfrm>
                <a:custGeom>
                  <a:avLst/>
                  <a:gdLst/>
                  <a:ahLst/>
                  <a:cxnLst/>
                  <a:rect l="l" t="t" r="r" b="b"/>
                  <a:pathLst>
                    <a:path w="16733" h="9853" extrusionOk="0">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8" name="Google Shape;2378;p36"/>
                <p:cNvSpPr/>
                <p:nvPr/>
              </p:nvSpPr>
              <p:spPr>
                <a:xfrm>
                  <a:off x="704975" y="1535350"/>
                  <a:ext cx="439200" cy="254800"/>
                </a:xfrm>
                <a:custGeom>
                  <a:avLst/>
                  <a:gdLst/>
                  <a:ahLst/>
                  <a:cxnLst/>
                  <a:rect l="l" t="t" r="r" b="b"/>
                  <a:pathLst>
                    <a:path w="17568" h="10192" extrusionOk="0">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79" name="Google Shape;2379;p36"/>
                <p:cNvSpPr/>
                <p:nvPr/>
              </p:nvSpPr>
              <p:spPr>
                <a:xfrm>
                  <a:off x="927725" y="1551625"/>
                  <a:ext cx="245650" cy="143700"/>
                </a:xfrm>
                <a:custGeom>
                  <a:avLst/>
                  <a:gdLst/>
                  <a:ahLst/>
                  <a:cxnLst/>
                  <a:rect l="l" t="t" r="r" b="b"/>
                  <a:pathLst>
                    <a:path w="9826" h="5748" extrusionOk="0">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0" name="Google Shape;2380;p36"/>
                <p:cNvSpPr/>
                <p:nvPr/>
              </p:nvSpPr>
              <p:spPr>
                <a:xfrm>
                  <a:off x="829000" y="1568650"/>
                  <a:ext cx="373050" cy="216650"/>
                </a:xfrm>
                <a:custGeom>
                  <a:avLst/>
                  <a:gdLst/>
                  <a:ahLst/>
                  <a:cxnLst/>
                  <a:rect l="l" t="t" r="r" b="b"/>
                  <a:pathLst>
                    <a:path w="14922" h="8666" extrusionOk="0">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1" name="Google Shape;2381;p36"/>
                <p:cNvSpPr/>
                <p:nvPr/>
              </p:nvSpPr>
              <p:spPr>
                <a:xfrm>
                  <a:off x="1005550" y="1585200"/>
                  <a:ext cx="224725" cy="131025"/>
                </a:xfrm>
                <a:custGeom>
                  <a:avLst/>
                  <a:gdLst/>
                  <a:ahLst/>
                  <a:cxnLst/>
                  <a:rect l="l" t="t" r="r" b="b"/>
                  <a:pathLst>
                    <a:path w="8989" h="5241" extrusionOk="0">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2" name="Google Shape;2382;p36"/>
                <p:cNvSpPr/>
                <p:nvPr/>
              </p:nvSpPr>
              <p:spPr>
                <a:xfrm>
                  <a:off x="1092600" y="1602225"/>
                  <a:ext cx="166850" cy="97475"/>
                </a:xfrm>
                <a:custGeom>
                  <a:avLst/>
                  <a:gdLst/>
                  <a:ahLst/>
                  <a:cxnLst/>
                  <a:rect l="l" t="t" r="r" b="b"/>
                  <a:pathLst>
                    <a:path w="6674" h="3899" extrusionOk="0">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3" name="Google Shape;2383;p36"/>
                <p:cNvSpPr/>
                <p:nvPr/>
              </p:nvSpPr>
              <p:spPr>
                <a:xfrm>
                  <a:off x="741450" y="1618750"/>
                  <a:ext cx="546700" cy="316850"/>
                </a:xfrm>
                <a:custGeom>
                  <a:avLst/>
                  <a:gdLst/>
                  <a:ahLst/>
                  <a:cxnLst/>
                  <a:rect l="l" t="t" r="r" b="b"/>
                  <a:pathLst>
                    <a:path w="21868" h="12674" extrusionOk="0">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4" name="Google Shape;2384;p36"/>
                <p:cNvSpPr/>
                <p:nvPr/>
              </p:nvSpPr>
              <p:spPr>
                <a:xfrm>
                  <a:off x="870825" y="1635075"/>
                  <a:ext cx="446025" cy="258675"/>
                </a:xfrm>
                <a:custGeom>
                  <a:avLst/>
                  <a:gdLst/>
                  <a:ahLst/>
                  <a:cxnLst/>
                  <a:rect l="l" t="t" r="r" b="b"/>
                  <a:pathLst>
                    <a:path w="17841" h="10347" extrusionOk="0">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5" name="Google Shape;2385;p36"/>
                <p:cNvSpPr/>
                <p:nvPr/>
              </p:nvSpPr>
              <p:spPr>
                <a:xfrm>
                  <a:off x="1037150" y="1651325"/>
                  <a:ext cx="308400" cy="179700"/>
                </a:xfrm>
                <a:custGeom>
                  <a:avLst/>
                  <a:gdLst/>
                  <a:ahLst/>
                  <a:cxnLst/>
                  <a:rect l="l" t="t" r="r" b="b"/>
                  <a:pathLst>
                    <a:path w="12336" h="7188" extrusionOk="0">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6" name="Google Shape;2386;p36"/>
                <p:cNvSpPr/>
                <p:nvPr/>
              </p:nvSpPr>
              <p:spPr>
                <a:xfrm>
                  <a:off x="1163125" y="1668350"/>
                  <a:ext cx="211600" cy="123275"/>
                </a:xfrm>
                <a:custGeom>
                  <a:avLst/>
                  <a:gdLst/>
                  <a:ahLst/>
                  <a:cxnLst/>
                  <a:rect l="l" t="t" r="r" b="b"/>
                  <a:pathLst>
                    <a:path w="8464" h="4931" extrusionOk="0">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7" name="Google Shape;2387;p36"/>
                <p:cNvSpPr/>
                <p:nvPr/>
              </p:nvSpPr>
              <p:spPr>
                <a:xfrm>
                  <a:off x="697175" y="1684900"/>
                  <a:ext cx="705750" cy="412650"/>
                </a:xfrm>
                <a:custGeom>
                  <a:avLst/>
                  <a:gdLst/>
                  <a:ahLst/>
                  <a:cxnLst/>
                  <a:rect l="l" t="t" r="r" b="b"/>
                  <a:pathLst>
                    <a:path w="28230" h="16506" extrusionOk="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8" name="Google Shape;2388;p36"/>
                <p:cNvSpPr/>
                <p:nvPr/>
              </p:nvSpPr>
              <p:spPr>
                <a:xfrm>
                  <a:off x="1258950" y="1701925"/>
                  <a:ext cx="173175" cy="101850"/>
                </a:xfrm>
                <a:custGeom>
                  <a:avLst/>
                  <a:gdLst/>
                  <a:ahLst/>
                  <a:cxnLst/>
                  <a:rect l="l" t="t" r="r" b="b"/>
                  <a:pathLst>
                    <a:path w="6927" h="4074" extrusionOk="0">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89" name="Google Shape;2389;p36"/>
                <p:cNvSpPr/>
                <p:nvPr/>
              </p:nvSpPr>
              <p:spPr>
                <a:xfrm>
                  <a:off x="1257000" y="1805700"/>
                  <a:ext cx="25" cy="25"/>
                </a:xfrm>
                <a:custGeom>
                  <a:avLst/>
                  <a:gdLst/>
                  <a:ahLst/>
                  <a:cxnLst/>
                  <a:rect l="l" t="t" r="r" b="b"/>
                  <a:pathLst>
                    <a:path w="1" h="1" extrusionOk="0">
                      <a:moveTo>
                        <a:pt x="0" y="1"/>
                      </a:moveTo>
                      <a:lnTo>
                        <a:pt x="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0" name="Google Shape;2390;p36"/>
                <p:cNvSpPr/>
                <p:nvPr/>
              </p:nvSpPr>
              <p:spPr>
                <a:xfrm>
                  <a:off x="1341150" y="1717750"/>
                  <a:ext cx="119675" cy="70950"/>
                </a:xfrm>
                <a:custGeom>
                  <a:avLst/>
                  <a:gdLst/>
                  <a:ahLst/>
                  <a:cxnLst/>
                  <a:rect l="l" t="t" r="r" b="b"/>
                  <a:pathLst>
                    <a:path w="4787" h="2838" extrusionOk="0">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1" name="Google Shape;2391;p36"/>
                <p:cNvSpPr/>
                <p:nvPr/>
              </p:nvSpPr>
              <p:spPr>
                <a:xfrm>
                  <a:off x="2158250" y="1441225"/>
                  <a:ext cx="211600" cy="126675"/>
                </a:xfrm>
                <a:custGeom>
                  <a:avLst/>
                  <a:gdLst/>
                  <a:ahLst/>
                  <a:cxnLst/>
                  <a:rect l="l" t="t" r="r" b="b"/>
                  <a:pathLst>
                    <a:path w="8464" h="5067" extrusionOk="0">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2" name="Google Shape;2392;p36"/>
                <p:cNvSpPr/>
                <p:nvPr/>
              </p:nvSpPr>
              <p:spPr>
                <a:xfrm>
                  <a:off x="2129075" y="1457675"/>
                  <a:ext cx="240275" cy="142800"/>
                </a:xfrm>
                <a:custGeom>
                  <a:avLst/>
                  <a:gdLst/>
                  <a:ahLst/>
                  <a:cxnLst/>
                  <a:rect l="l" t="t" r="r" b="b"/>
                  <a:pathLst>
                    <a:path w="9611" h="5712" extrusionOk="0">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3" name="Google Shape;2393;p36"/>
                <p:cNvSpPr/>
                <p:nvPr/>
              </p:nvSpPr>
              <p:spPr>
                <a:xfrm>
                  <a:off x="2100375" y="1474125"/>
                  <a:ext cx="268500" cy="160400"/>
                </a:xfrm>
                <a:custGeom>
                  <a:avLst/>
                  <a:gdLst/>
                  <a:ahLst/>
                  <a:cxnLst/>
                  <a:rect l="l" t="t" r="r" b="b"/>
                  <a:pathLst>
                    <a:path w="10740" h="6416" extrusionOk="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4" name="Google Shape;2394;p36"/>
                <p:cNvSpPr/>
                <p:nvPr/>
              </p:nvSpPr>
              <p:spPr>
                <a:xfrm>
                  <a:off x="2071675" y="1490825"/>
                  <a:ext cx="298175" cy="176775"/>
                </a:xfrm>
                <a:custGeom>
                  <a:avLst/>
                  <a:gdLst/>
                  <a:ahLst/>
                  <a:cxnLst/>
                  <a:rect l="l" t="t" r="r" b="b"/>
                  <a:pathLst>
                    <a:path w="11927" h="7071" extrusionOk="0">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5" name="Google Shape;2395;p36"/>
                <p:cNvSpPr/>
                <p:nvPr/>
              </p:nvSpPr>
              <p:spPr>
                <a:xfrm>
                  <a:off x="2042500" y="1507525"/>
                  <a:ext cx="325875" cy="191200"/>
                </a:xfrm>
                <a:custGeom>
                  <a:avLst/>
                  <a:gdLst/>
                  <a:ahLst/>
                  <a:cxnLst/>
                  <a:rect l="l" t="t" r="r" b="b"/>
                  <a:pathLst>
                    <a:path w="13035" h="7648" extrusionOk="0">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6" name="Google Shape;2396;p36"/>
                <p:cNvSpPr/>
                <p:nvPr/>
              </p:nvSpPr>
              <p:spPr>
                <a:xfrm>
                  <a:off x="2014275" y="1523925"/>
                  <a:ext cx="355075" cy="209825"/>
                </a:xfrm>
                <a:custGeom>
                  <a:avLst/>
                  <a:gdLst/>
                  <a:ahLst/>
                  <a:cxnLst/>
                  <a:rect l="l" t="t" r="r" b="b"/>
                  <a:pathLst>
                    <a:path w="14203" h="8393" extrusionOk="0">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7" name="Google Shape;2397;p36"/>
                <p:cNvSpPr/>
                <p:nvPr/>
              </p:nvSpPr>
              <p:spPr>
                <a:xfrm>
                  <a:off x="1985575" y="1540825"/>
                  <a:ext cx="375025" cy="217725"/>
                </a:xfrm>
                <a:custGeom>
                  <a:avLst/>
                  <a:gdLst/>
                  <a:ahLst/>
                  <a:cxnLst/>
                  <a:rect l="l" t="t" r="r" b="b"/>
                  <a:pathLst>
                    <a:path w="15001" h="8709" extrusionOk="0">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8" name="Google Shape;2398;p36"/>
                <p:cNvSpPr/>
                <p:nvPr/>
              </p:nvSpPr>
              <p:spPr>
                <a:xfrm>
                  <a:off x="1956400" y="1557850"/>
                  <a:ext cx="184375" cy="107325"/>
                </a:xfrm>
                <a:custGeom>
                  <a:avLst/>
                  <a:gdLst/>
                  <a:ahLst/>
                  <a:cxnLst/>
                  <a:rect l="l" t="t" r="r" b="b"/>
                  <a:pathLst>
                    <a:path w="7375" h="4293" extrusionOk="0">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99" name="Google Shape;2399;p36"/>
                <p:cNvSpPr/>
                <p:nvPr/>
              </p:nvSpPr>
              <p:spPr>
                <a:xfrm>
                  <a:off x="1927700" y="1574025"/>
                  <a:ext cx="327850" cy="190850"/>
                </a:xfrm>
                <a:custGeom>
                  <a:avLst/>
                  <a:gdLst/>
                  <a:ahLst/>
                  <a:cxnLst/>
                  <a:rect l="l" t="t" r="r" b="b"/>
                  <a:pathLst>
                    <a:path w="13114" h="7634" extrusionOk="0">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0" name="Google Shape;2400;p36"/>
                <p:cNvSpPr/>
                <p:nvPr/>
              </p:nvSpPr>
              <p:spPr>
                <a:xfrm>
                  <a:off x="1899000" y="1590550"/>
                  <a:ext cx="470850" cy="276450"/>
                </a:xfrm>
                <a:custGeom>
                  <a:avLst/>
                  <a:gdLst/>
                  <a:ahLst/>
                  <a:cxnLst/>
                  <a:rect l="l" t="t" r="r" b="b"/>
                  <a:pathLst>
                    <a:path w="18834" h="11058" extrusionOk="0">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1" name="Google Shape;2401;p36"/>
                <p:cNvSpPr/>
                <p:nvPr/>
              </p:nvSpPr>
              <p:spPr>
                <a:xfrm>
                  <a:off x="1869825" y="1607000"/>
                  <a:ext cx="233000" cy="135975"/>
                </a:xfrm>
                <a:custGeom>
                  <a:avLst/>
                  <a:gdLst/>
                  <a:ahLst/>
                  <a:cxnLst/>
                  <a:rect l="l" t="t" r="r" b="b"/>
                  <a:pathLst>
                    <a:path w="9320" h="5439" extrusionOk="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2" name="Google Shape;2402;p36"/>
                <p:cNvSpPr/>
                <p:nvPr/>
              </p:nvSpPr>
              <p:spPr>
                <a:xfrm>
                  <a:off x="1841625" y="1624000"/>
                  <a:ext cx="512175" cy="297475"/>
                </a:xfrm>
                <a:custGeom>
                  <a:avLst/>
                  <a:gdLst/>
                  <a:ahLst/>
                  <a:cxnLst/>
                  <a:rect l="l" t="t" r="r" b="b"/>
                  <a:pathLst>
                    <a:path w="20487" h="11899" extrusionOk="0">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3" name="Google Shape;2403;p36"/>
                <p:cNvSpPr/>
                <p:nvPr/>
              </p:nvSpPr>
              <p:spPr>
                <a:xfrm>
                  <a:off x="1812425" y="1641025"/>
                  <a:ext cx="370650" cy="214800"/>
                </a:xfrm>
                <a:custGeom>
                  <a:avLst/>
                  <a:gdLst/>
                  <a:ahLst/>
                  <a:cxnLst/>
                  <a:rect l="l" t="t" r="r" b="b"/>
                  <a:pathLst>
                    <a:path w="14826" h="8592" extrusionOk="0">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4" name="Google Shape;2404;p36"/>
                <p:cNvSpPr/>
                <p:nvPr/>
              </p:nvSpPr>
              <p:spPr>
                <a:xfrm>
                  <a:off x="1783750" y="1657100"/>
                  <a:ext cx="504375" cy="291625"/>
                </a:xfrm>
                <a:custGeom>
                  <a:avLst/>
                  <a:gdLst/>
                  <a:ahLst/>
                  <a:cxnLst/>
                  <a:rect l="l" t="t" r="r" b="b"/>
                  <a:pathLst>
                    <a:path w="20175" h="11665" extrusionOk="0">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5" name="Google Shape;2405;p36"/>
                <p:cNvSpPr/>
                <p:nvPr/>
              </p:nvSpPr>
              <p:spPr>
                <a:xfrm>
                  <a:off x="1755050" y="1674575"/>
                  <a:ext cx="504875" cy="292150"/>
                </a:xfrm>
                <a:custGeom>
                  <a:avLst/>
                  <a:gdLst/>
                  <a:ahLst/>
                  <a:cxnLst/>
                  <a:rect l="l" t="t" r="r" b="b"/>
                  <a:pathLst>
                    <a:path w="20195" h="11686" extrusionOk="0">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6" name="Google Shape;2406;p36"/>
                <p:cNvSpPr/>
                <p:nvPr/>
              </p:nvSpPr>
              <p:spPr>
                <a:xfrm>
                  <a:off x="1725850" y="1690775"/>
                  <a:ext cx="504900" cy="292475"/>
                </a:xfrm>
                <a:custGeom>
                  <a:avLst/>
                  <a:gdLst/>
                  <a:ahLst/>
                  <a:cxnLst/>
                  <a:rect l="l" t="t" r="r" b="b"/>
                  <a:pathLst>
                    <a:path w="20196" h="11699" extrusionOk="0">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7" name="Google Shape;2407;p36"/>
                <p:cNvSpPr/>
                <p:nvPr/>
              </p:nvSpPr>
              <p:spPr>
                <a:xfrm>
                  <a:off x="1697175" y="1707175"/>
                  <a:ext cx="504875" cy="292125"/>
                </a:xfrm>
                <a:custGeom>
                  <a:avLst/>
                  <a:gdLst/>
                  <a:ahLst/>
                  <a:cxnLst/>
                  <a:rect l="l" t="t" r="r" b="b"/>
                  <a:pathLst>
                    <a:path w="20195" h="11685" extrusionOk="0">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8" name="Google Shape;2408;p36"/>
                <p:cNvSpPr/>
                <p:nvPr/>
              </p:nvSpPr>
              <p:spPr>
                <a:xfrm>
                  <a:off x="1668950" y="1723725"/>
                  <a:ext cx="504400" cy="291625"/>
                </a:xfrm>
                <a:custGeom>
                  <a:avLst/>
                  <a:gdLst/>
                  <a:ahLst/>
                  <a:cxnLst/>
                  <a:rect l="l" t="t" r="r" b="b"/>
                  <a:pathLst>
                    <a:path w="20176" h="11665" extrusionOk="0">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09" name="Google Shape;2409;p36"/>
                <p:cNvSpPr/>
                <p:nvPr/>
              </p:nvSpPr>
              <p:spPr>
                <a:xfrm>
                  <a:off x="2186950" y="1424600"/>
                  <a:ext cx="182900" cy="110225"/>
                </a:xfrm>
                <a:custGeom>
                  <a:avLst/>
                  <a:gdLst/>
                  <a:ahLst/>
                  <a:cxnLst/>
                  <a:rect l="l" t="t" r="r" b="b"/>
                  <a:pathLst>
                    <a:path w="7316" h="4409" extrusionOk="0">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0" name="Google Shape;2410;p36"/>
                <p:cNvSpPr/>
                <p:nvPr/>
              </p:nvSpPr>
              <p:spPr>
                <a:xfrm>
                  <a:off x="2200575" y="1190425"/>
                  <a:ext cx="167800" cy="101200"/>
                </a:xfrm>
                <a:custGeom>
                  <a:avLst/>
                  <a:gdLst/>
                  <a:ahLst/>
                  <a:cxnLst/>
                  <a:rect l="l" t="t" r="r" b="b"/>
                  <a:pathLst>
                    <a:path w="6712" h="4048" extrusionOk="0">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1" name="Google Shape;2411;p36"/>
                <p:cNvSpPr/>
                <p:nvPr/>
              </p:nvSpPr>
              <p:spPr>
                <a:xfrm>
                  <a:off x="2173825" y="1223500"/>
                  <a:ext cx="89025" cy="53050"/>
                </a:xfrm>
                <a:custGeom>
                  <a:avLst/>
                  <a:gdLst/>
                  <a:ahLst/>
                  <a:cxnLst/>
                  <a:rect l="l" t="t" r="r" b="b"/>
                  <a:pathLst>
                    <a:path w="3561" h="2122" extrusionOk="0">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2" name="Google Shape;2412;p36"/>
                <p:cNvSpPr/>
                <p:nvPr/>
              </p:nvSpPr>
              <p:spPr>
                <a:xfrm>
                  <a:off x="2147050" y="1127700"/>
                  <a:ext cx="221325" cy="133275"/>
                </a:xfrm>
                <a:custGeom>
                  <a:avLst/>
                  <a:gdLst/>
                  <a:ahLst/>
                  <a:cxnLst/>
                  <a:rect l="l" t="t" r="r" b="b"/>
                  <a:pathLst>
                    <a:path w="8853" h="5331" extrusionOk="0">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3" name="Google Shape;2413;p36"/>
                <p:cNvSpPr/>
                <p:nvPr/>
              </p:nvSpPr>
              <p:spPr>
                <a:xfrm>
                  <a:off x="2119825" y="1096075"/>
                  <a:ext cx="249050" cy="148850"/>
                </a:xfrm>
                <a:custGeom>
                  <a:avLst/>
                  <a:gdLst/>
                  <a:ahLst/>
                  <a:cxnLst/>
                  <a:rect l="l" t="t" r="r" b="b"/>
                  <a:pathLst>
                    <a:path w="9962" h="5954" extrusionOk="0">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4" name="Google Shape;2414;p36"/>
                <p:cNvSpPr/>
                <p:nvPr/>
              </p:nvSpPr>
              <p:spPr>
                <a:xfrm>
                  <a:off x="1815350" y="1065425"/>
                  <a:ext cx="554000" cy="324925"/>
                </a:xfrm>
                <a:custGeom>
                  <a:avLst/>
                  <a:gdLst/>
                  <a:ahLst/>
                  <a:cxnLst/>
                  <a:rect l="l" t="t" r="r" b="b"/>
                  <a:pathLst>
                    <a:path w="22160" h="12997" extrusionOk="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5" name="Google Shape;2415;p36"/>
                <p:cNvSpPr/>
                <p:nvPr/>
              </p:nvSpPr>
              <p:spPr>
                <a:xfrm>
                  <a:off x="1788600" y="1033825"/>
                  <a:ext cx="579775" cy="340475"/>
                </a:xfrm>
                <a:custGeom>
                  <a:avLst/>
                  <a:gdLst/>
                  <a:ahLst/>
                  <a:cxnLst/>
                  <a:rect l="l" t="t" r="r" b="b"/>
                  <a:pathLst>
                    <a:path w="23191" h="13619" extrusionOk="0">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6" name="Google Shape;2416;p36"/>
                <p:cNvSpPr/>
                <p:nvPr/>
              </p:nvSpPr>
              <p:spPr>
                <a:xfrm>
                  <a:off x="1761850" y="1055700"/>
                  <a:ext cx="522875" cy="303525"/>
                </a:xfrm>
                <a:custGeom>
                  <a:avLst/>
                  <a:gdLst/>
                  <a:ahLst/>
                  <a:cxnLst/>
                  <a:rect l="l" t="t" r="r" b="b"/>
                  <a:pathLst>
                    <a:path w="20915" h="12141" extrusionOk="0">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7" name="Google Shape;2417;p36"/>
                <p:cNvSpPr/>
                <p:nvPr/>
              </p:nvSpPr>
              <p:spPr>
                <a:xfrm>
                  <a:off x="1735100" y="1111150"/>
                  <a:ext cx="398850" cy="232525"/>
                </a:xfrm>
                <a:custGeom>
                  <a:avLst/>
                  <a:gdLst/>
                  <a:ahLst/>
                  <a:cxnLst/>
                  <a:rect l="l" t="t" r="r" b="b"/>
                  <a:pathLst>
                    <a:path w="15954" h="9301" extrusionOk="0">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8" name="Google Shape;2418;p36"/>
                <p:cNvSpPr/>
                <p:nvPr/>
              </p:nvSpPr>
              <p:spPr>
                <a:xfrm>
                  <a:off x="1707875" y="1051825"/>
                  <a:ext cx="475700" cy="276275"/>
                </a:xfrm>
                <a:custGeom>
                  <a:avLst/>
                  <a:gdLst/>
                  <a:ahLst/>
                  <a:cxnLst/>
                  <a:rect l="l" t="t" r="r" b="b"/>
                  <a:pathLst>
                    <a:path w="19028" h="11051" extrusionOk="0">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19" name="Google Shape;2419;p36"/>
                <p:cNvSpPr/>
                <p:nvPr/>
              </p:nvSpPr>
              <p:spPr>
                <a:xfrm>
                  <a:off x="1680625" y="974000"/>
                  <a:ext cx="584650" cy="339025"/>
                </a:xfrm>
                <a:custGeom>
                  <a:avLst/>
                  <a:gdLst/>
                  <a:ahLst/>
                  <a:cxnLst/>
                  <a:rect l="l" t="t" r="r" b="b"/>
                  <a:pathLst>
                    <a:path w="23386" h="13561" extrusionOk="0">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0" name="Google Shape;2420;p36"/>
                <p:cNvSpPr/>
                <p:nvPr/>
              </p:nvSpPr>
              <p:spPr>
                <a:xfrm>
                  <a:off x="1654375" y="879650"/>
                  <a:ext cx="714975" cy="417825"/>
                </a:xfrm>
                <a:custGeom>
                  <a:avLst/>
                  <a:gdLst/>
                  <a:ahLst/>
                  <a:cxnLst/>
                  <a:rect l="l" t="t" r="r" b="b"/>
                  <a:pathLst>
                    <a:path w="28599" h="16713" extrusionOk="0">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1" name="Google Shape;2421;p36"/>
                <p:cNvSpPr/>
                <p:nvPr/>
              </p:nvSpPr>
              <p:spPr>
                <a:xfrm>
                  <a:off x="1627625" y="853200"/>
                  <a:ext cx="737350" cy="428225"/>
                </a:xfrm>
                <a:custGeom>
                  <a:avLst/>
                  <a:gdLst/>
                  <a:ahLst/>
                  <a:cxnLst/>
                  <a:rect l="l" t="t" r="r" b="b"/>
                  <a:pathLst>
                    <a:path w="29494" h="17129" extrusionOk="0">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2" name="Google Shape;2422;p36"/>
                <p:cNvSpPr/>
                <p:nvPr/>
              </p:nvSpPr>
              <p:spPr>
                <a:xfrm>
                  <a:off x="1573150" y="1036250"/>
                  <a:ext cx="369175" cy="215000"/>
                </a:xfrm>
                <a:custGeom>
                  <a:avLst/>
                  <a:gdLst/>
                  <a:ahLst/>
                  <a:cxnLst/>
                  <a:rect l="l" t="t" r="r" b="b"/>
                  <a:pathLst>
                    <a:path w="14767" h="8600" extrusionOk="0">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3" name="Google Shape;2423;p36"/>
                <p:cNvSpPr/>
                <p:nvPr/>
              </p:nvSpPr>
              <p:spPr>
                <a:xfrm>
                  <a:off x="1588700" y="11943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4" name="Google Shape;2424;p36"/>
                <p:cNvSpPr/>
                <p:nvPr/>
              </p:nvSpPr>
              <p:spPr>
                <a:xfrm>
                  <a:off x="1546400" y="1225450"/>
                  <a:ext cx="14125" cy="9750"/>
                </a:xfrm>
                <a:custGeom>
                  <a:avLst/>
                  <a:gdLst/>
                  <a:ahLst/>
                  <a:cxnLst/>
                  <a:rect l="l" t="t" r="r" b="b"/>
                  <a:pathLst>
                    <a:path w="565" h="390" extrusionOk="0">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5" name="Google Shape;2425;p36"/>
                <p:cNvSpPr/>
                <p:nvPr/>
              </p:nvSpPr>
              <p:spPr>
                <a:xfrm>
                  <a:off x="16422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6" name="Google Shape;2426;p36"/>
                <p:cNvSpPr/>
                <p:nvPr/>
              </p:nvSpPr>
              <p:spPr>
                <a:xfrm>
                  <a:off x="1560975" y="1210375"/>
                  <a:ext cx="27750" cy="15100"/>
                </a:xfrm>
                <a:custGeom>
                  <a:avLst/>
                  <a:gdLst/>
                  <a:ahLst/>
                  <a:cxnLst/>
                  <a:rect l="l" t="t" r="r" b="b"/>
                  <a:pathLst>
                    <a:path w="1110" h="604" extrusionOk="0">
                      <a:moveTo>
                        <a:pt x="857" y="1"/>
                      </a:moveTo>
                      <a:lnTo>
                        <a:pt x="1" y="468"/>
                      </a:lnTo>
                      <a:lnTo>
                        <a:pt x="254" y="604"/>
                      </a:lnTo>
                      <a:lnTo>
                        <a:pt x="1110" y="13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7" name="Google Shape;2427;p36"/>
                <p:cNvSpPr/>
                <p:nvPr/>
              </p:nvSpPr>
              <p:spPr>
                <a:xfrm>
                  <a:off x="1696200" y="1132550"/>
                  <a:ext cx="26775" cy="15600"/>
                </a:xfrm>
                <a:custGeom>
                  <a:avLst/>
                  <a:gdLst/>
                  <a:ahLst/>
                  <a:cxnLst/>
                  <a:rect l="l" t="t" r="r" b="b"/>
                  <a:pathLst>
                    <a:path w="1071" h="624" extrusionOk="0">
                      <a:moveTo>
                        <a:pt x="817" y="1"/>
                      </a:moveTo>
                      <a:lnTo>
                        <a:pt x="0" y="487"/>
                      </a:lnTo>
                      <a:lnTo>
                        <a:pt x="234" y="623"/>
                      </a:lnTo>
                      <a:lnTo>
                        <a:pt x="1070" y="137"/>
                      </a:lnTo>
                      <a:lnTo>
                        <a:pt x="81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8" name="Google Shape;2428;p36"/>
                <p:cNvSpPr/>
                <p:nvPr/>
              </p:nvSpPr>
              <p:spPr>
                <a:xfrm>
                  <a:off x="1722950" y="872825"/>
                  <a:ext cx="448450" cy="259750"/>
                </a:xfrm>
                <a:custGeom>
                  <a:avLst/>
                  <a:gdLst/>
                  <a:ahLst/>
                  <a:cxnLst/>
                  <a:rect l="l" t="t" r="r" b="b"/>
                  <a:pathLst>
                    <a:path w="17938" h="10390" extrusionOk="0">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29" name="Google Shape;2429;p36"/>
                <p:cNvSpPr/>
                <p:nvPr/>
              </p:nvSpPr>
              <p:spPr>
                <a:xfrm>
                  <a:off x="1615450" y="1179250"/>
                  <a:ext cx="26775" cy="15100"/>
                </a:xfrm>
                <a:custGeom>
                  <a:avLst/>
                  <a:gdLst/>
                  <a:ahLst/>
                  <a:cxnLst/>
                  <a:rect l="l" t="t" r="r" b="b"/>
                  <a:pathLst>
                    <a:path w="1071" h="604" extrusionOk="0">
                      <a:moveTo>
                        <a:pt x="818" y="0"/>
                      </a:moveTo>
                      <a:lnTo>
                        <a:pt x="1" y="467"/>
                      </a:lnTo>
                      <a:lnTo>
                        <a:pt x="234" y="604"/>
                      </a:lnTo>
                      <a:lnTo>
                        <a:pt x="1071" y="117"/>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0" name="Google Shape;2430;p36"/>
                <p:cNvSpPr/>
                <p:nvPr/>
              </p:nvSpPr>
              <p:spPr>
                <a:xfrm>
                  <a:off x="1668950" y="1148125"/>
                  <a:ext cx="27275" cy="15100"/>
                </a:xfrm>
                <a:custGeom>
                  <a:avLst/>
                  <a:gdLst/>
                  <a:ahLst/>
                  <a:cxnLst/>
                  <a:rect l="l" t="t" r="r" b="b"/>
                  <a:pathLst>
                    <a:path w="1091" h="604" extrusionOk="0">
                      <a:moveTo>
                        <a:pt x="837" y="0"/>
                      </a:moveTo>
                      <a:lnTo>
                        <a:pt x="1" y="467"/>
                      </a:lnTo>
                      <a:lnTo>
                        <a:pt x="234" y="603"/>
                      </a:lnTo>
                      <a:lnTo>
                        <a:pt x="1090"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1" name="Google Shape;2431;p36"/>
                <p:cNvSpPr/>
                <p:nvPr/>
              </p:nvSpPr>
              <p:spPr>
                <a:xfrm>
                  <a:off x="15887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2" name="Google Shape;2432;p36"/>
                <p:cNvSpPr/>
                <p:nvPr/>
              </p:nvSpPr>
              <p:spPr>
                <a:xfrm>
                  <a:off x="1560975" y="1179250"/>
                  <a:ext cx="27750" cy="15100"/>
                </a:xfrm>
                <a:custGeom>
                  <a:avLst/>
                  <a:gdLst/>
                  <a:ahLst/>
                  <a:cxnLst/>
                  <a:rect l="l" t="t" r="r" b="b"/>
                  <a:pathLst>
                    <a:path w="1110" h="604" extrusionOk="0">
                      <a:moveTo>
                        <a:pt x="857" y="0"/>
                      </a:moveTo>
                      <a:lnTo>
                        <a:pt x="1" y="467"/>
                      </a:lnTo>
                      <a:lnTo>
                        <a:pt x="254" y="604"/>
                      </a:lnTo>
                      <a:lnTo>
                        <a:pt x="1110" y="117"/>
                      </a:lnTo>
                      <a:lnTo>
                        <a:pt x="85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3" name="Google Shape;2433;p36"/>
                <p:cNvSpPr/>
                <p:nvPr/>
              </p:nvSpPr>
              <p:spPr>
                <a:xfrm>
                  <a:off x="1696200" y="923425"/>
                  <a:ext cx="334150" cy="194075"/>
                </a:xfrm>
                <a:custGeom>
                  <a:avLst/>
                  <a:gdLst/>
                  <a:ahLst/>
                  <a:cxnLst/>
                  <a:rect l="l" t="t" r="r" b="b"/>
                  <a:pathLst>
                    <a:path w="13366" h="7763" extrusionOk="0">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4" name="Google Shape;2434;p36"/>
                <p:cNvSpPr/>
                <p:nvPr/>
              </p:nvSpPr>
              <p:spPr>
                <a:xfrm>
                  <a:off x="16422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5" name="Google Shape;2435;p36"/>
                <p:cNvSpPr/>
                <p:nvPr/>
              </p:nvSpPr>
              <p:spPr>
                <a:xfrm>
                  <a:off x="1615450" y="1148125"/>
                  <a:ext cx="26775" cy="15100"/>
                </a:xfrm>
                <a:custGeom>
                  <a:avLst/>
                  <a:gdLst/>
                  <a:ahLst/>
                  <a:cxnLst/>
                  <a:rect l="l" t="t" r="r" b="b"/>
                  <a:pathLst>
                    <a:path w="1071" h="604" extrusionOk="0">
                      <a:moveTo>
                        <a:pt x="818" y="0"/>
                      </a:moveTo>
                      <a:lnTo>
                        <a:pt x="1" y="467"/>
                      </a:lnTo>
                      <a:lnTo>
                        <a:pt x="234" y="603"/>
                      </a:lnTo>
                      <a:lnTo>
                        <a:pt x="1071" y="117"/>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6" name="Google Shape;2436;p36"/>
                <p:cNvSpPr/>
                <p:nvPr/>
              </p:nvSpPr>
              <p:spPr>
                <a:xfrm>
                  <a:off x="1519650" y="1209400"/>
                  <a:ext cx="14125" cy="9750"/>
                </a:xfrm>
                <a:custGeom>
                  <a:avLst/>
                  <a:gdLst/>
                  <a:ahLst/>
                  <a:cxnLst/>
                  <a:rect l="l" t="t" r="r" b="b"/>
                  <a:pathLst>
                    <a:path w="565" h="390" extrusionOk="0">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7" name="Google Shape;2437;p36"/>
                <p:cNvSpPr/>
                <p:nvPr/>
              </p:nvSpPr>
              <p:spPr>
                <a:xfrm>
                  <a:off x="1668950" y="1117475"/>
                  <a:ext cx="27275" cy="15100"/>
                </a:xfrm>
                <a:custGeom>
                  <a:avLst/>
                  <a:gdLst/>
                  <a:ahLst/>
                  <a:cxnLst/>
                  <a:rect l="l" t="t" r="r" b="b"/>
                  <a:pathLst>
                    <a:path w="1091" h="604" extrusionOk="0">
                      <a:moveTo>
                        <a:pt x="837" y="1"/>
                      </a:moveTo>
                      <a:lnTo>
                        <a:pt x="1" y="448"/>
                      </a:lnTo>
                      <a:lnTo>
                        <a:pt x="234" y="604"/>
                      </a:lnTo>
                      <a:lnTo>
                        <a:pt x="1090"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8" name="Google Shape;2438;p36"/>
                <p:cNvSpPr/>
                <p:nvPr/>
              </p:nvSpPr>
              <p:spPr>
                <a:xfrm>
                  <a:off x="1534225" y="11943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39" name="Google Shape;2439;p36"/>
                <p:cNvSpPr/>
                <p:nvPr/>
              </p:nvSpPr>
              <p:spPr>
                <a:xfrm>
                  <a:off x="1560975" y="1148125"/>
                  <a:ext cx="27750" cy="15100"/>
                </a:xfrm>
                <a:custGeom>
                  <a:avLst/>
                  <a:gdLst/>
                  <a:ahLst/>
                  <a:cxnLst/>
                  <a:rect l="l" t="t" r="r" b="b"/>
                  <a:pathLst>
                    <a:path w="1110" h="604" extrusionOk="0">
                      <a:moveTo>
                        <a:pt x="857" y="0"/>
                      </a:moveTo>
                      <a:lnTo>
                        <a:pt x="1" y="467"/>
                      </a:lnTo>
                      <a:lnTo>
                        <a:pt x="254" y="603"/>
                      </a:lnTo>
                      <a:lnTo>
                        <a:pt x="1110" y="117"/>
                      </a:lnTo>
                      <a:lnTo>
                        <a:pt x="85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0" name="Google Shape;2440;p36"/>
                <p:cNvSpPr/>
                <p:nvPr/>
              </p:nvSpPr>
              <p:spPr>
                <a:xfrm>
                  <a:off x="1507475" y="1179250"/>
                  <a:ext cx="26775" cy="15100"/>
                </a:xfrm>
                <a:custGeom>
                  <a:avLst/>
                  <a:gdLst/>
                  <a:ahLst/>
                  <a:cxnLst/>
                  <a:rect l="l" t="t" r="r" b="b"/>
                  <a:pathLst>
                    <a:path w="1071" h="604" extrusionOk="0">
                      <a:moveTo>
                        <a:pt x="837" y="0"/>
                      </a:moveTo>
                      <a:lnTo>
                        <a:pt x="1" y="467"/>
                      </a:lnTo>
                      <a:lnTo>
                        <a:pt x="254" y="604"/>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1" name="Google Shape;2441;p36"/>
                <p:cNvSpPr/>
                <p:nvPr/>
              </p:nvSpPr>
              <p:spPr>
                <a:xfrm>
                  <a:off x="1492900" y="1194325"/>
                  <a:ext cx="14125" cy="9750"/>
                </a:xfrm>
                <a:custGeom>
                  <a:avLst/>
                  <a:gdLst/>
                  <a:ahLst/>
                  <a:cxnLst/>
                  <a:rect l="l" t="t" r="r" b="b"/>
                  <a:pathLst>
                    <a:path w="565" h="390" extrusionOk="0">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2" name="Google Shape;2442;p36"/>
                <p:cNvSpPr/>
                <p:nvPr/>
              </p:nvSpPr>
              <p:spPr>
                <a:xfrm>
                  <a:off x="1615450" y="1117475"/>
                  <a:ext cx="26775" cy="15100"/>
                </a:xfrm>
                <a:custGeom>
                  <a:avLst/>
                  <a:gdLst/>
                  <a:ahLst/>
                  <a:cxnLst/>
                  <a:rect l="l" t="t" r="r" b="b"/>
                  <a:pathLst>
                    <a:path w="1071" h="604" extrusionOk="0">
                      <a:moveTo>
                        <a:pt x="818" y="1"/>
                      </a:moveTo>
                      <a:lnTo>
                        <a:pt x="1" y="448"/>
                      </a:lnTo>
                      <a:lnTo>
                        <a:pt x="234" y="604"/>
                      </a:lnTo>
                      <a:lnTo>
                        <a:pt x="1071" y="11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3" name="Google Shape;2443;p36"/>
                <p:cNvSpPr/>
                <p:nvPr/>
              </p:nvSpPr>
              <p:spPr>
                <a:xfrm>
                  <a:off x="1668950" y="944825"/>
                  <a:ext cx="271425" cy="157125"/>
                </a:xfrm>
                <a:custGeom>
                  <a:avLst/>
                  <a:gdLst/>
                  <a:ahLst/>
                  <a:cxnLst/>
                  <a:rect l="l" t="t" r="r" b="b"/>
                  <a:pathLst>
                    <a:path w="10857" h="6285" extrusionOk="0">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4" name="Google Shape;2444;p36"/>
                <p:cNvSpPr/>
                <p:nvPr/>
              </p:nvSpPr>
              <p:spPr>
                <a:xfrm>
                  <a:off x="15342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5" name="Google Shape;2445;p36"/>
                <p:cNvSpPr/>
                <p:nvPr/>
              </p:nvSpPr>
              <p:spPr>
                <a:xfrm>
                  <a:off x="15887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6" name="Google Shape;2446;p36"/>
                <p:cNvSpPr/>
                <p:nvPr/>
              </p:nvSpPr>
              <p:spPr>
                <a:xfrm>
                  <a:off x="16422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7" name="Google Shape;2447;p36"/>
                <p:cNvSpPr/>
                <p:nvPr/>
              </p:nvSpPr>
              <p:spPr>
                <a:xfrm>
                  <a:off x="14807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8" name="Google Shape;2448;p36"/>
                <p:cNvSpPr/>
                <p:nvPr/>
              </p:nvSpPr>
              <p:spPr>
                <a:xfrm>
                  <a:off x="15074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49" name="Google Shape;2449;p36"/>
                <p:cNvSpPr/>
                <p:nvPr/>
              </p:nvSpPr>
              <p:spPr>
                <a:xfrm>
                  <a:off x="1641725" y="763875"/>
                  <a:ext cx="557900" cy="322500"/>
                </a:xfrm>
                <a:custGeom>
                  <a:avLst/>
                  <a:gdLst/>
                  <a:ahLst/>
                  <a:cxnLst/>
                  <a:rect l="l" t="t" r="r" b="b"/>
                  <a:pathLst>
                    <a:path w="22316" h="12900" extrusionOk="0">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0" name="Google Shape;2450;p36"/>
                <p:cNvSpPr/>
                <p:nvPr/>
              </p:nvSpPr>
              <p:spPr>
                <a:xfrm>
                  <a:off x="1615450" y="1086350"/>
                  <a:ext cx="26775" cy="15100"/>
                </a:xfrm>
                <a:custGeom>
                  <a:avLst/>
                  <a:gdLst/>
                  <a:ahLst/>
                  <a:cxnLst/>
                  <a:rect l="l" t="t" r="r" b="b"/>
                  <a:pathLst>
                    <a:path w="1071" h="604" extrusionOk="0">
                      <a:moveTo>
                        <a:pt x="818" y="1"/>
                      </a:moveTo>
                      <a:lnTo>
                        <a:pt x="1" y="467"/>
                      </a:lnTo>
                      <a:lnTo>
                        <a:pt x="234" y="604"/>
                      </a:lnTo>
                      <a:lnTo>
                        <a:pt x="1071" y="11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1" name="Google Shape;2451;p36"/>
                <p:cNvSpPr/>
                <p:nvPr/>
              </p:nvSpPr>
              <p:spPr>
                <a:xfrm>
                  <a:off x="15342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2" name="Google Shape;2452;p36"/>
                <p:cNvSpPr/>
                <p:nvPr/>
              </p:nvSpPr>
              <p:spPr>
                <a:xfrm>
                  <a:off x="15887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3" name="Google Shape;2453;p36"/>
                <p:cNvSpPr/>
                <p:nvPr/>
              </p:nvSpPr>
              <p:spPr>
                <a:xfrm>
                  <a:off x="1466150" y="1178775"/>
                  <a:ext cx="14125" cy="9750"/>
                </a:xfrm>
                <a:custGeom>
                  <a:avLst/>
                  <a:gdLst/>
                  <a:ahLst/>
                  <a:cxnLst/>
                  <a:rect l="l" t="t" r="r" b="b"/>
                  <a:pathLst>
                    <a:path w="565" h="390" extrusionOk="0">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4" name="Google Shape;2454;p36"/>
                <p:cNvSpPr/>
                <p:nvPr/>
              </p:nvSpPr>
              <p:spPr>
                <a:xfrm>
                  <a:off x="1560975" y="1117475"/>
                  <a:ext cx="27750" cy="15100"/>
                </a:xfrm>
                <a:custGeom>
                  <a:avLst/>
                  <a:gdLst/>
                  <a:ahLst/>
                  <a:cxnLst/>
                  <a:rect l="l" t="t" r="r" b="b"/>
                  <a:pathLst>
                    <a:path w="1110" h="604" extrusionOk="0">
                      <a:moveTo>
                        <a:pt x="857" y="1"/>
                      </a:moveTo>
                      <a:lnTo>
                        <a:pt x="1" y="448"/>
                      </a:lnTo>
                      <a:lnTo>
                        <a:pt x="254" y="604"/>
                      </a:lnTo>
                      <a:lnTo>
                        <a:pt x="1110" y="11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5" name="Google Shape;2455;p36"/>
                <p:cNvSpPr/>
                <p:nvPr/>
              </p:nvSpPr>
              <p:spPr>
                <a:xfrm>
                  <a:off x="1560975" y="1086350"/>
                  <a:ext cx="27750" cy="15100"/>
                </a:xfrm>
                <a:custGeom>
                  <a:avLst/>
                  <a:gdLst/>
                  <a:ahLst/>
                  <a:cxnLst/>
                  <a:rect l="l" t="t" r="r" b="b"/>
                  <a:pathLst>
                    <a:path w="1110" h="604" extrusionOk="0">
                      <a:moveTo>
                        <a:pt x="857" y="1"/>
                      </a:moveTo>
                      <a:lnTo>
                        <a:pt x="1" y="467"/>
                      </a:lnTo>
                      <a:lnTo>
                        <a:pt x="254" y="604"/>
                      </a:lnTo>
                      <a:lnTo>
                        <a:pt x="1110" y="11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6" name="Google Shape;2456;p36"/>
                <p:cNvSpPr/>
                <p:nvPr/>
              </p:nvSpPr>
              <p:spPr>
                <a:xfrm>
                  <a:off x="15342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7" name="Google Shape;2457;p36"/>
                <p:cNvSpPr/>
                <p:nvPr/>
              </p:nvSpPr>
              <p:spPr>
                <a:xfrm>
                  <a:off x="1615450" y="671475"/>
                  <a:ext cx="446525" cy="398850"/>
                </a:xfrm>
                <a:custGeom>
                  <a:avLst/>
                  <a:gdLst/>
                  <a:ahLst/>
                  <a:cxnLst/>
                  <a:rect l="l" t="t" r="r" b="b"/>
                  <a:pathLst>
                    <a:path w="17861" h="15954" extrusionOk="0">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8" name="Google Shape;2458;p36"/>
                <p:cNvSpPr/>
                <p:nvPr/>
              </p:nvSpPr>
              <p:spPr>
                <a:xfrm>
                  <a:off x="14807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59" name="Google Shape;2459;p36"/>
                <p:cNvSpPr/>
                <p:nvPr/>
              </p:nvSpPr>
              <p:spPr>
                <a:xfrm>
                  <a:off x="15074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0" name="Google Shape;2460;p36"/>
                <p:cNvSpPr/>
                <p:nvPr/>
              </p:nvSpPr>
              <p:spPr>
                <a:xfrm>
                  <a:off x="14539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1" name="Google Shape;2461;p36"/>
                <p:cNvSpPr/>
                <p:nvPr/>
              </p:nvSpPr>
              <p:spPr>
                <a:xfrm>
                  <a:off x="1438900" y="1163200"/>
                  <a:ext cx="14125" cy="9750"/>
                </a:xfrm>
                <a:custGeom>
                  <a:avLst/>
                  <a:gdLst/>
                  <a:ahLst/>
                  <a:cxnLst/>
                  <a:rect l="l" t="t" r="r" b="b"/>
                  <a:pathLst>
                    <a:path w="565" h="390" extrusionOk="0">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2" name="Google Shape;2462;p36"/>
                <p:cNvSpPr/>
                <p:nvPr/>
              </p:nvSpPr>
              <p:spPr>
                <a:xfrm>
                  <a:off x="1588700" y="1070300"/>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3" name="Google Shape;2463;p36"/>
                <p:cNvSpPr/>
                <p:nvPr/>
              </p:nvSpPr>
              <p:spPr>
                <a:xfrm>
                  <a:off x="14807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4" name="Google Shape;2464;p36"/>
                <p:cNvSpPr/>
                <p:nvPr/>
              </p:nvSpPr>
              <p:spPr>
                <a:xfrm>
                  <a:off x="15342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5" name="Google Shape;2465;p36"/>
                <p:cNvSpPr/>
                <p:nvPr/>
              </p:nvSpPr>
              <p:spPr>
                <a:xfrm>
                  <a:off x="14539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6" name="Google Shape;2466;p36"/>
                <p:cNvSpPr/>
                <p:nvPr/>
              </p:nvSpPr>
              <p:spPr>
                <a:xfrm>
                  <a:off x="1412150" y="1147625"/>
                  <a:ext cx="14125" cy="9750"/>
                </a:xfrm>
                <a:custGeom>
                  <a:avLst/>
                  <a:gdLst/>
                  <a:ahLst/>
                  <a:cxnLst/>
                  <a:rect l="l" t="t" r="r" b="b"/>
                  <a:pathLst>
                    <a:path w="565" h="390" extrusionOk="0">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7" name="Google Shape;2467;p36"/>
                <p:cNvSpPr/>
                <p:nvPr/>
              </p:nvSpPr>
              <p:spPr>
                <a:xfrm>
                  <a:off x="1426750" y="1132550"/>
                  <a:ext cx="27250" cy="15600"/>
                </a:xfrm>
                <a:custGeom>
                  <a:avLst/>
                  <a:gdLst/>
                  <a:ahLst/>
                  <a:cxnLst/>
                  <a:rect l="l" t="t" r="r" b="b"/>
                  <a:pathLst>
                    <a:path w="1090" h="624" extrusionOk="0">
                      <a:moveTo>
                        <a:pt x="856" y="1"/>
                      </a:moveTo>
                      <a:lnTo>
                        <a:pt x="0" y="487"/>
                      </a:lnTo>
                      <a:lnTo>
                        <a:pt x="253" y="623"/>
                      </a:lnTo>
                      <a:lnTo>
                        <a:pt x="1090" y="137"/>
                      </a:lnTo>
                      <a:lnTo>
                        <a:pt x="85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8" name="Google Shape;2468;p36"/>
                <p:cNvSpPr/>
                <p:nvPr/>
              </p:nvSpPr>
              <p:spPr>
                <a:xfrm>
                  <a:off x="1560975" y="1054725"/>
                  <a:ext cx="27750" cy="15600"/>
                </a:xfrm>
                <a:custGeom>
                  <a:avLst/>
                  <a:gdLst/>
                  <a:ahLst/>
                  <a:cxnLst/>
                  <a:rect l="l" t="t" r="r" b="b"/>
                  <a:pathLst>
                    <a:path w="1110" h="624" extrusionOk="0">
                      <a:moveTo>
                        <a:pt x="857" y="1"/>
                      </a:moveTo>
                      <a:lnTo>
                        <a:pt x="1" y="487"/>
                      </a:lnTo>
                      <a:lnTo>
                        <a:pt x="254" y="624"/>
                      </a:lnTo>
                      <a:lnTo>
                        <a:pt x="1110" y="13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69" name="Google Shape;2469;p36"/>
                <p:cNvSpPr/>
                <p:nvPr/>
              </p:nvSpPr>
              <p:spPr>
                <a:xfrm>
                  <a:off x="15074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0" name="Google Shape;2470;p36"/>
                <p:cNvSpPr/>
                <p:nvPr/>
              </p:nvSpPr>
              <p:spPr>
                <a:xfrm>
                  <a:off x="1587725" y="898600"/>
                  <a:ext cx="271425" cy="156650"/>
                </a:xfrm>
                <a:custGeom>
                  <a:avLst/>
                  <a:gdLst/>
                  <a:ahLst/>
                  <a:cxnLst/>
                  <a:rect l="l" t="t" r="r" b="b"/>
                  <a:pathLst>
                    <a:path w="10857" h="6266" extrusionOk="0">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1" name="Google Shape;2471;p36"/>
                <p:cNvSpPr/>
                <p:nvPr/>
              </p:nvSpPr>
              <p:spPr>
                <a:xfrm>
                  <a:off x="1534225" y="1039650"/>
                  <a:ext cx="26775" cy="15100"/>
                </a:xfrm>
                <a:custGeom>
                  <a:avLst/>
                  <a:gdLst/>
                  <a:ahLst/>
                  <a:cxnLst/>
                  <a:rect l="l" t="t" r="r" b="b"/>
                  <a:pathLst>
                    <a:path w="1071" h="604" extrusionOk="0">
                      <a:moveTo>
                        <a:pt x="837" y="1"/>
                      </a:moveTo>
                      <a:lnTo>
                        <a:pt x="1" y="487"/>
                      </a:lnTo>
                      <a:lnTo>
                        <a:pt x="254" y="604"/>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2" name="Google Shape;2472;p36"/>
                <p:cNvSpPr/>
                <p:nvPr/>
              </p:nvSpPr>
              <p:spPr>
                <a:xfrm>
                  <a:off x="14807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3" name="Google Shape;2473;p36"/>
                <p:cNvSpPr/>
                <p:nvPr/>
              </p:nvSpPr>
              <p:spPr>
                <a:xfrm>
                  <a:off x="1426750" y="1101425"/>
                  <a:ext cx="27250" cy="16075"/>
                </a:xfrm>
                <a:custGeom>
                  <a:avLst/>
                  <a:gdLst/>
                  <a:ahLst/>
                  <a:cxnLst/>
                  <a:rect l="l" t="t" r="r" b="b"/>
                  <a:pathLst>
                    <a:path w="1090" h="643" extrusionOk="0">
                      <a:moveTo>
                        <a:pt x="856" y="1"/>
                      </a:moveTo>
                      <a:lnTo>
                        <a:pt x="0" y="487"/>
                      </a:lnTo>
                      <a:lnTo>
                        <a:pt x="253" y="643"/>
                      </a:lnTo>
                      <a:lnTo>
                        <a:pt x="1090" y="156"/>
                      </a:lnTo>
                      <a:lnTo>
                        <a:pt x="85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4" name="Google Shape;2474;p36"/>
                <p:cNvSpPr/>
                <p:nvPr/>
              </p:nvSpPr>
              <p:spPr>
                <a:xfrm>
                  <a:off x="1400000" y="1117475"/>
                  <a:ext cx="26775" cy="15100"/>
                </a:xfrm>
                <a:custGeom>
                  <a:avLst/>
                  <a:gdLst/>
                  <a:ahLst/>
                  <a:cxnLst/>
                  <a:rect l="l" t="t" r="r" b="b"/>
                  <a:pathLst>
                    <a:path w="1071" h="604" extrusionOk="0">
                      <a:moveTo>
                        <a:pt x="837" y="1"/>
                      </a:moveTo>
                      <a:lnTo>
                        <a:pt x="0" y="448"/>
                      </a:lnTo>
                      <a:lnTo>
                        <a:pt x="253" y="604"/>
                      </a:lnTo>
                      <a:lnTo>
                        <a:pt x="1070"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5" name="Google Shape;2475;p36"/>
                <p:cNvSpPr/>
                <p:nvPr/>
              </p:nvSpPr>
              <p:spPr>
                <a:xfrm>
                  <a:off x="1385400" y="1132550"/>
                  <a:ext cx="14125" cy="9750"/>
                </a:xfrm>
                <a:custGeom>
                  <a:avLst/>
                  <a:gdLst/>
                  <a:ahLst/>
                  <a:cxnLst/>
                  <a:rect l="l" t="t" r="r" b="b"/>
                  <a:pathLst>
                    <a:path w="565" h="390" extrusionOk="0">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6" name="Google Shape;2476;p36"/>
                <p:cNvSpPr/>
                <p:nvPr/>
              </p:nvSpPr>
              <p:spPr>
                <a:xfrm>
                  <a:off x="1561950" y="931200"/>
                  <a:ext cx="185825" cy="107500"/>
                </a:xfrm>
                <a:custGeom>
                  <a:avLst/>
                  <a:gdLst/>
                  <a:ahLst/>
                  <a:cxnLst/>
                  <a:rect l="l" t="t" r="r" b="b"/>
                  <a:pathLst>
                    <a:path w="7433" h="4300" extrusionOk="0">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7" name="Google Shape;2477;p36"/>
                <p:cNvSpPr/>
                <p:nvPr/>
              </p:nvSpPr>
              <p:spPr>
                <a:xfrm>
                  <a:off x="14539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8" name="Google Shape;2478;p36"/>
                <p:cNvSpPr/>
                <p:nvPr/>
              </p:nvSpPr>
              <p:spPr>
                <a:xfrm>
                  <a:off x="1507475" y="1054725"/>
                  <a:ext cx="26775" cy="15600"/>
                </a:xfrm>
                <a:custGeom>
                  <a:avLst/>
                  <a:gdLst/>
                  <a:ahLst/>
                  <a:cxnLst/>
                  <a:rect l="l" t="t" r="r" b="b"/>
                  <a:pathLst>
                    <a:path w="1071" h="624" extrusionOk="0">
                      <a:moveTo>
                        <a:pt x="837" y="1"/>
                      </a:moveTo>
                      <a:lnTo>
                        <a:pt x="1" y="487"/>
                      </a:lnTo>
                      <a:lnTo>
                        <a:pt x="254" y="624"/>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79" name="Google Shape;2479;p36"/>
                <p:cNvSpPr/>
                <p:nvPr/>
              </p:nvSpPr>
              <p:spPr>
                <a:xfrm>
                  <a:off x="1880050" y="1006100"/>
                  <a:ext cx="168800" cy="98275"/>
                </a:xfrm>
                <a:custGeom>
                  <a:avLst/>
                  <a:gdLst/>
                  <a:ahLst/>
                  <a:cxnLst/>
                  <a:rect l="l" t="t" r="r" b="b"/>
                  <a:pathLst>
                    <a:path w="6752" h="3931" extrusionOk="0">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0" name="Google Shape;2480;p36"/>
                <p:cNvSpPr/>
                <p:nvPr/>
              </p:nvSpPr>
              <p:spPr>
                <a:xfrm>
                  <a:off x="697175" y="1190925"/>
                  <a:ext cx="240775" cy="110425"/>
                </a:xfrm>
                <a:custGeom>
                  <a:avLst/>
                  <a:gdLst/>
                  <a:ahLst/>
                  <a:cxnLst/>
                  <a:rect l="l" t="t" r="r" b="b"/>
                  <a:pathLst>
                    <a:path w="9631" h="4417" extrusionOk="0">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1" name="Google Shape;2481;p36"/>
                <p:cNvSpPr/>
                <p:nvPr/>
              </p:nvSpPr>
              <p:spPr>
                <a:xfrm>
                  <a:off x="697175" y="1161250"/>
                  <a:ext cx="267525" cy="125025"/>
                </a:xfrm>
                <a:custGeom>
                  <a:avLst/>
                  <a:gdLst/>
                  <a:ahLst/>
                  <a:cxnLst/>
                  <a:rect l="l" t="t" r="r" b="b"/>
                  <a:pathLst>
                    <a:path w="10701" h="5001" extrusionOk="0">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2" name="Google Shape;2482;p36"/>
                <p:cNvSpPr/>
                <p:nvPr/>
              </p:nvSpPr>
              <p:spPr>
                <a:xfrm>
                  <a:off x="697175" y="1133525"/>
                  <a:ext cx="294275" cy="137200"/>
                </a:xfrm>
                <a:custGeom>
                  <a:avLst/>
                  <a:gdLst/>
                  <a:ahLst/>
                  <a:cxnLst/>
                  <a:rect l="l" t="t" r="r" b="b"/>
                  <a:pathLst>
                    <a:path w="11771" h="5488" extrusionOk="0">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3" name="Google Shape;2483;p36"/>
                <p:cNvSpPr/>
                <p:nvPr/>
              </p:nvSpPr>
              <p:spPr>
                <a:xfrm>
                  <a:off x="862550" y="1163675"/>
                  <a:ext cx="417825" cy="242250"/>
                </a:xfrm>
                <a:custGeom>
                  <a:avLst/>
                  <a:gdLst/>
                  <a:ahLst/>
                  <a:cxnLst/>
                  <a:rect l="l" t="t" r="r" b="b"/>
                  <a:pathLst>
                    <a:path w="16713" h="9690" extrusionOk="0">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4" name="Google Shape;2484;p36"/>
                <p:cNvSpPr/>
                <p:nvPr/>
              </p:nvSpPr>
              <p:spPr>
                <a:xfrm>
                  <a:off x="777925" y="1083425"/>
                  <a:ext cx="529200" cy="307425"/>
                </a:xfrm>
                <a:custGeom>
                  <a:avLst/>
                  <a:gdLst/>
                  <a:ahLst/>
                  <a:cxnLst/>
                  <a:rect l="l" t="t" r="r" b="b"/>
                  <a:pathLst>
                    <a:path w="21168" h="12297" extrusionOk="0">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5" name="Google Shape;2485;p36"/>
                <p:cNvSpPr/>
                <p:nvPr/>
              </p:nvSpPr>
              <p:spPr>
                <a:xfrm>
                  <a:off x="857675" y="1099000"/>
                  <a:ext cx="475700" cy="275800"/>
                </a:xfrm>
                <a:custGeom>
                  <a:avLst/>
                  <a:gdLst/>
                  <a:ahLst/>
                  <a:cxnLst/>
                  <a:rect l="l" t="t" r="r" b="b"/>
                  <a:pathLst>
                    <a:path w="19028" h="11032" extrusionOk="0">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6" name="Google Shape;2486;p36"/>
                <p:cNvSpPr/>
                <p:nvPr/>
              </p:nvSpPr>
              <p:spPr>
                <a:xfrm>
                  <a:off x="1020125" y="1161250"/>
                  <a:ext cx="340000" cy="197975"/>
                </a:xfrm>
                <a:custGeom>
                  <a:avLst/>
                  <a:gdLst/>
                  <a:ahLst/>
                  <a:cxnLst/>
                  <a:rect l="l" t="t" r="r" b="b"/>
                  <a:pathLst>
                    <a:path w="13600" h="7919" extrusionOk="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7" name="Google Shape;2487;p36"/>
                <p:cNvSpPr/>
                <p:nvPr/>
              </p:nvSpPr>
              <p:spPr>
                <a:xfrm>
                  <a:off x="765275" y="982275"/>
                  <a:ext cx="622575" cy="361400"/>
                </a:xfrm>
                <a:custGeom>
                  <a:avLst/>
                  <a:gdLst/>
                  <a:ahLst/>
                  <a:cxnLst/>
                  <a:rect l="l" t="t" r="r" b="b"/>
                  <a:pathLst>
                    <a:path w="24903" h="14456" extrusionOk="0">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8" name="Google Shape;2488;p36"/>
                <p:cNvSpPr/>
                <p:nvPr/>
              </p:nvSpPr>
              <p:spPr>
                <a:xfrm>
                  <a:off x="1006525" y="1091225"/>
                  <a:ext cx="408075" cy="236875"/>
                </a:xfrm>
                <a:custGeom>
                  <a:avLst/>
                  <a:gdLst/>
                  <a:ahLst/>
                  <a:cxnLst/>
                  <a:rect l="l" t="t" r="r" b="b"/>
                  <a:pathLst>
                    <a:path w="16323" h="9475" extrusionOk="0">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89" name="Google Shape;2489;p36"/>
                <p:cNvSpPr/>
                <p:nvPr/>
              </p:nvSpPr>
              <p:spPr>
                <a:xfrm>
                  <a:off x="927225" y="1014375"/>
                  <a:ext cx="513650" cy="298650"/>
                </a:xfrm>
                <a:custGeom>
                  <a:avLst/>
                  <a:gdLst/>
                  <a:ahLst/>
                  <a:cxnLst/>
                  <a:rect l="l" t="t" r="r" b="b"/>
                  <a:pathLst>
                    <a:path w="20546" h="11946" extrusionOk="0">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0" name="Google Shape;2490;p36"/>
                <p:cNvSpPr/>
                <p:nvPr/>
              </p:nvSpPr>
              <p:spPr>
                <a:xfrm>
                  <a:off x="891725" y="965725"/>
                  <a:ext cx="576375" cy="330775"/>
                </a:xfrm>
                <a:custGeom>
                  <a:avLst/>
                  <a:gdLst/>
                  <a:ahLst/>
                  <a:cxnLst/>
                  <a:rect l="l" t="t" r="r" b="b"/>
                  <a:pathLst>
                    <a:path w="23055" h="13231" extrusionOk="0">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1" name="Google Shape;2491;p36"/>
                <p:cNvSpPr/>
                <p:nvPr/>
              </p:nvSpPr>
              <p:spPr>
                <a:xfrm>
                  <a:off x="1048825" y="1022625"/>
                  <a:ext cx="446525" cy="259275"/>
                </a:xfrm>
                <a:custGeom>
                  <a:avLst/>
                  <a:gdLst/>
                  <a:ahLst/>
                  <a:cxnLst/>
                  <a:rect l="l" t="t" r="r" b="b"/>
                  <a:pathLst>
                    <a:path w="17861" h="10371" extrusionOk="0">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2" name="Google Shape;2492;p36"/>
                <p:cNvSpPr/>
                <p:nvPr/>
              </p:nvSpPr>
              <p:spPr>
                <a:xfrm>
                  <a:off x="1216625" y="1057650"/>
                  <a:ext cx="332225" cy="193125"/>
                </a:xfrm>
                <a:custGeom>
                  <a:avLst/>
                  <a:gdLst/>
                  <a:ahLst/>
                  <a:cxnLst/>
                  <a:rect l="l" t="t" r="r" b="b"/>
                  <a:pathLst>
                    <a:path w="13289" h="7725" extrusionOk="0">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3" name="Google Shape;2493;p36"/>
                <p:cNvSpPr/>
                <p:nvPr/>
              </p:nvSpPr>
              <p:spPr>
                <a:xfrm>
                  <a:off x="1021600" y="912225"/>
                  <a:ext cx="553500" cy="323475"/>
                </a:xfrm>
                <a:custGeom>
                  <a:avLst/>
                  <a:gdLst/>
                  <a:ahLst/>
                  <a:cxnLst/>
                  <a:rect l="l" t="t" r="r" b="b"/>
                  <a:pathLst>
                    <a:path w="22140" h="12939" extrusionOk="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4" name="Google Shape;2494;p36"/>
                <p:cNvSpPr/>
                <p:nvPr/>
              </p:nvSpPr>
              <p:spPr>
                <a:xfrm>
                  <a:off x="1103800" y="928275"/>
                  <a:ext cx="498050" cy="291375"/>
                </a:xfrm>
                <a:custGeom>
                  <a:avLst/>
                  <a:gdLst/>
                  <a:ahLst/>
                  <a:cxnLst/>
                  <a:rect l="l" t="t" r="r" b="b"/>
                  <a:pathLst>
                    <a:path w="19922" h="11655" extrusionOk="0">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5" name="Google Shape;2495;p36"/>
                <p:cNvSpPr/>
                <p:nvPr/>
              </p:nvSpPr>
              <p:spPr>
                <a:xfrm>
                  <a:off x="972475" y="823700"/>
                  <a:ext cx="656125" cy="382800"/>
                </a:xfrm>
                <a:custGeom>
                  <a:avLst/>
                  <a:gdLst/>
                  <a:ahLst/>
                  <a:cxnLst/>
                  <a:rect l="l" t="t" r="r" b="b"/>
                  <a:pathLst>
                    <a:path w="26245" h="15312" extrusionOk="0">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6" name="Google Shape;2496;p36"/>
                <p:cNvSpPr/>
                <p:nvPr/>
              </p:nvSpPr>
              <p:spPr>
                <a:xfrm>
                  <a:off x="1100875" y="864575"/>
                  <a:ext cx="555950" cy="324925"/>
                </a:xfrm>
                <a:custGeom>
                  <a:avLst/>
                  <a:gdLst/>
                  <a:ahLst/>
                  <a:cxnLst/>
                  <a:rect l="l" t="t" r="r" b="b"/>
                  <a:pathLst>
                    <a:path w="22238" h="12997" extrusionOk="0">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7" name="Google Shape;2497;p36"/>
                <p:cNvSpPr/>
                <p:nvPr/>
              </p:nvSpPr>
              <p:spPr>
                <a:xfrm>
                  <a:off x="860600" y="697250"/>
                  <a:ext cx="821525" cy="478125"/>
                </a:xfrm>
                <a:custGeom>
                  <a:avLst/>
                  <a:gdLst/>
                  <a:ahLst/>
                  <a:cxnLst/>
                  <a:rect l="l" t="t" r="r" b="b"/>
                  <a:pathLst>
                    <a:path w="32861" h="19125" extrusionOk="0">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8" name="Google Shape;2498;p36"/>
                <p:cNvSpPr/>
                <p:nvPr/>
              </p:nvSpPr>
              <p:spPr>
                <a:xfrm>
                  <a:off x="1164575" y="705525"/>
                  <a:ext cx="544775" cy="454300"/>
                </a:xfrm>
                <a:custGeom>
                  <a:avLst/>
                  <a:gdLst/>
                  <a:ahLst/>
                  <a:cxnLst/>
                  <a:rect l="l" t="t" r="r" b="b"/>
                  <a:pathLst>
                    <a:path w="21791" h="18172" extrusionOk="0">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99" name="Google Shape;2499;p36"/>
                <p:cNvSpPr/>
                <p:nvPr/>
              </p:nvSpPr>
              <p:spPr>
                <a:xfrm>
                  <a:off x="1210300" y="703575"/>
                  <a:ext cx="525325" cy="439700"/>
                </a:xfrm>
                <a:custGeom>
                  <a:avLst/>
                  <a:gdLst/>
                  <a:ahLst/>
                  <a:cxnLst/>
                  <a:rect l="l" t="t" r="r" b="b"/>
                  <a:pathLst>
                    <a:path w="21013" h="17588" extrusionOk="0">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0" name="Google Shape;2500;p36"/>
                <p:cNvSpPr/>
                <p:nvPr/>
              </p:nvSpPr>
              <p:spPr>
                <a:xfrm>
                  <a:off x="1144150" y="1046950"/>
                  <a:ext cx="97800" cy="58400"/>
                </a:xfrm>
                <a:custGeom>
                  <a:avLst/>
                  <a:gdLst/>
                  <a:ahLst/>
                  <a:cxnLst/>
                  <a:rect l="l" t="t" r="r" b="b"/>
                  <a:pathLst>
                    <a:path w="3912" h="2336" extrusionOk="0">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1" name="Google Shape;2501;p36"/>
                <p:cNvSpPr/>
                <p:nvPr/>
              </p:nvSpPr>
              <p:spPr>
                <a:xfrm>
                  <a:off x="697175" y="2247325"/>
                  <a:ext cx="109950" cy="67625"/>
                </a:xfrm>
                <a:custGeom>
                  <a:avLst/>
                  <a:gdLst/>
                  <a:ahLst/>
                  <a:cxnLst/>
                  <a:rect l="l" t="t" r="r" b="b"/>
                  <a:pathLst>
                    <a:path w="4398" h="2705" extrusionOk="0">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2" name="Google Shape;2502;p36"/>
                <p:cNvSpPr/>
                <p:nvPr/>
              </p:nvSpPr>
              <p:spPr>
                <a:xfrm>
                  <a:off x="798825" y="2308125"/>
                  <a:ext cx="41375" cy="26300"/>
                </a:xfrm>
                <a:custGeom>
                  <a:avLst/>
                  <a:gdLst/>
                  <a:ahLst/>
                  <a:cxnLst/>
                  <a:rect l="l" t="t" r="r" b="b"/>
                  <a:pathLst>
                    <a:path w="1655" h="1052" extrusionOk="0">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3" name="Google Shape;2503;p36"/>
                <p:cNvSpPr/>
                <p:nvPr/>
              </p:nvSpPr>
              <p:spPr>
                <a:xfrm>
                  <a:off x="800775" y="2135475"/>
                  <a:ext cx="35050" cy="20925"/>
                </a:xfrm>
                <a:custGeom>
                  <a:avLst/>
                  <a:gdLst/>
                  <a:ahLst/>
                  <a:cxnLst/>
                  <a:rect l="l" t="t" r="r" b="b"/>
                  <a:pathLst>
                    <a:path w="1402" h="837" extrusionOk="0">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4" name="Google Shape;2504;p36"/>
                <p:cNvSpPr/>
                <p:nvPr/>
              </p:nvSpPr>
              <p:spPr>
                <a:xfrm>
                  <a:off x="799325" y="2238575"/>
                  <a:ext cx="35050" cy="20450"/>
                </a:xfrm>
                <a:custGeom>
                  <a:avLst/>
                  <a:gdLst/>
                  <a:ahLst/>
                  <a:cxnLst/>
                  <a:rect l="l" t="t" r="r" b="b"/>
                  <a:pathLst>
                    <a:path w="1402" h="818" extrusionOk="0">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5" name="Google Shape;2505;p36"/>
                <p:cNvSpPr/>
                <p:nvPr/>
              </p:nvSpPr>
              <p:spPr>
                <a:xfrm>
                  <a:off x="815375" y="2154425"/>
                  <a:ext cx="5850" cy="85150"/>
                </a:xfrm>
                <a:custGeom>
                  <a:avLst/>
                  <a:gdLst/>
                  <a:ahLst/>
                  <a:cxnLst/>
                  <a:rect l="l" t="t" r="r" b="b"/>
                  <a:pathLst>
                    <a:path w="234" h="3406" extrusionOk="0">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6" name="Google Shape;2506;p36"/>
                <p:cNvSpPr/>
                <p:nvPr/>
              </p:nvSpPr>
              <p:spPr>
                <a:xfrm>
                  <a:off x="697175" y="2117475"/>
                  <a:ext cx="121625" cy="75900"/>
                </a:xfrm>
                <a:custGeom>
                  <a:avLst/>
                  <a:gdLst/>
                  <a:ahLst/>
                  <a:cxnLst/>
                  <a:rect l="l" t="t" r="r" b="b"/>
                  <a:pathLst>
                    <a:path w="4865" h="3036" extrusionOk="0">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7" name="Google Shape;2507;p36"/>
                <p:cNvSpPr/>
                <p:nvPr/>
              </p:nvSpPr>
              <p:spPr>
                <a:xfrm>
                  <a:off x="697175" y="2161050"/>
                  <a:ext cx="76400" cy="49350"/>
                </a:xfrm>
                <a:custGeom>
                  <a:avLst/>
                  <a:gdLst/>
                  <a:ahLst/>
                  <a:cxnLst/>
                  <a:rect l="l" t="t" r="r" b="b"/>
                  <a:pathLst>
                    <a:path w="3056" h="1974" extrusionOk="0">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8" name="Google Shape;2508;p36"/>
                <p:cNvSpPr/>
                <p:nvPr/>
              </p:nvSpPr>
              <p:spPr>
                <a:xfrm>
                  <a:off x="776450" y="462325"/>
                  <a:ext cx="351675" cy="200425"/>
                </a:xfrm>
                <a:custGeom>
                  <a:avLst/>
                  <a:gdLst/>
                  <a:ahLst/>
                  <a:cxnLst/>
                  <a:rect l="l" t="t" r="r" b="b"/>
                  <a:pathLst>
                    <a:path w="14067" h="8017" extrusionOk="0">
                      <a:moveTo>
                        <a:pt x="1" y="1"/>
                      </a:moveTo>
                      <a:lnTo>
                        <a:pt x="13833" y="8016"/>
                      </a:lnTo>
                      <a:lnTo>
                        <a:pt x="14067" y="7861"/>
                      </a:lnTo>
                      <a:lnTo>
                        <a:pt x="48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09" name="Google Shape;2509;p36"/>
                <p:cNvSpPr/>
                <p:nvPr/>
              </p:nvSpPr>
              <p:spPr>
                <a:xfrm>
                  <a:off x="1203500" y="2158325"/>
                  <a:ext cx="144475" cy="83200"/>
                </a:xfrm>
                <a:custGeom>
                  <a:avLst/>
                  <a:gdLst/>
                  <a:ahLst/>
                  <a:cxnLst/>
                  <a:rect l="l" t="t" r="r" b="b"/>
                  <a:pathLst>
                    <a:path w="5779" h="3328" extrusionOk="0">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0" name="Google Shape;2510;p36"/>
                <p:cNvSpPr/>
                <p:nvPr/>
              </p:nvSpPr>
              <p:spPr>
                <a:xfrm>
                  <a:off x="1184050" y="2199675"/>
                  <a:ext cx="92425" cy="53525"/>
                </a:xfrm>
                <a:custGeom>
                  <a:avLst/>
                  <a:gdLst/>
                  <a:ahLst/>
                  <a:cxnLst/>
                  <a:rect l="l" t="t" r="r" b="b"/>
                  <a:pathLst>
                    <a:path w="3697" h="2141" extrusionOk="0">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1" name="Google Shape;2511;p36"/>
                <p:cNvSpPr/>
                <p:nvPr/>
              </p:nvSpPr>
              <p:spPr>
                <a:xfrm>
                  <a:off x="1071700" y="2123025"/>
                  <a:ext cx="759250" cy="437075"/>
                </a:xfrm>
                <a:custGeom>
                  <a:avLst/>
                  <a:gdLst/>
                  <a:ahLst/>
                  <a:cxnLst/>
                  <a:rect l="l" t="t" r="r" b="b"/>
                  <a:pathLst>
                    <a:path w="30370" h="17483" extrusionOk="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2" name="Google Shape;2512;p36"/>
                <p:cNvSpPr/>
                <p:nvPr/>
              </p:nvSpPr>
              <p:spPr>
                <a:xfrm>
                  <a:off x="1682100" y="2496650"/>
                  <a:ext cx="43775" cy="25500"/>
                </a:xfrm>
                <a:custGeom>
                  <a:avLst/>
                  <a:gdLst/>
                  <a:ahLst/>
                  <a:cxnLst/>
                  <a:rect l="l" t="t" r="r" b="b"/>
                  <a:pathLst>
                    <a:path w="1751" h="1020" extrusionOk="0">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3" name="Google Shape;2513;p36"/>
                <p:cNvSpPr/>
                <p:nvPr/>
              </p:nvSpPr>
              <p:spPr>
                <a:xfrm>
                  <a:off x="1614475" y="2457050"/>
                  <a:ext cx="43800" cy="25700"/>
                </a:xfrm>
                <a:custGeom>
                  <a:avLst/>
                  <a:gdLst/>
                  <a:ahLst/>
                  <a:cxnLst/>
                  <a:rect l="l" t="t" r="r" b="b"/>
                  <a:pathLst>
                    <a:path w="1752" h="1028" extrusionOk="0">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4" name="Google Shape;2514;p36"/>
                <p:cNvSpPr/>
                <p:nvPr/>
              </p:nvSpPr>
              <p:spPr>
                <a:xfrm>
                  <a:off x="1547375" y="2418125"/>
                  <a:ext cx="42825" cy="25725"/>
                </a:xfrm>
                <a:custGeom>
                  <a:avLst/>
                  <a:gdLst/>
                  <a:ahLst/>
                  <a:cxnLst/>
                  <a:rect l="l" t="t" r="r" b="b"/>
                  <a:pathLst>
                    <a:path w="1713" h="1029" extrusionOk="0">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5" name="Google Shape;2515;p36"/>
                <p:cNvSpPr/>
                <p:nvPr/>
              </p:nvSpPr>
              <p:spPr>
                <a:xfrm>
                  <a:off x="1596000" y="2513875"/>
                  <a:ext cx="101200" cy="45725"/>
                </a:xfrm>
                <a:custGeom>
                  <a:avLst/>
                  <a:gdLst/>
                  <a:ahLst/>
                  <a:cxnLst/>
                  <a:rect l="l" t="t" r="r" b="b"/>
                  <a:pathLst>
                    <a:path w="4048" h="1829" extrusionOk="0">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6" name="Google Shape;2516;p36"/>
                <p:cNvSpPr/>
                <p:nvPr/>
              </p:nvSpPr>
              <p:spPr>
                <a:xfrm>
                  <a:off x="1525950" y="2474950"/>
                  <a:ext cx="104125" cy="59375"/>
                </a:xfrm>
                <a:custGeom>
                  <a:avLst/>
                  <a:gdLst/>
                  <a:ahLst/>
                  <a:cxnLst/>
                  <a:rect l="l" t="t" r="r" b="b"/>
                  <a:pathLst>
                    <a:path w="4165" h="2375" extrusionOk="0">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7" name="Google Shape;2517;p36"/>
                <p:cNvSpPr/>
                <p:nvPr/>
              </p:nvSpPr>
              <p:spPr>
                <a:xfrm>
                  <a:off x="1458350" y="2436050"/>
                  <a:ext cx="104125" cy="59350"/>
                </a:xfrm>
                <a:custGeom>
                  <a:avLst/>
                  <a:gdLst/>
                  <a:ahLst/>
                  <a:cxnLst/>
                  <a:rect l="l" t="t" r="r" b="b"/>
                  <a:pathLst>
                    <a:path w="4165" h="2374" extrusionOk="0">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8" name="Google Shape;2518;p36"/>
                <p:cNvSpPr/>
                <p:nvPr/>
              </p:nvSpPr>
              <p:spPr>
                <a:xfrm>
                  <a:off x="1917975" y="2498850"/>
                  <a:ext cx="41375" cy="26700"/>
                </a:xfrm>
                <a:custGeom>
                  <a:avLst/>
                  <a:gdLst/>
                  <a:ahLst/>
                  <a:cxnLst/>
                  <a:rect l="l" t="t" r="r" b="b"/>
                  <a:pathLst>
                    <a:path w="1655" h="1068" extrusionOk="0">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19" name="Google Shape;2519;p36"/>
                <p:cNvSpPr/>
                <p:nvPr/>
              </p:nvSpPr>
              <p:spPr>
                <a:xfrm>
                  <a:off x="1780825" y="2419750"/>
                  <a:ext cx="41375" cy="26525"/>
                </a:xfrm>
                <a:custGeom>
                  <a:avLst/>
                  <a:gdLst/>
                  <a:ahLst/>
                  <a:cxnLst/>
                  <a:rect l="l" t="t" r="r" b="b"/>
                  <a:pathLst>
                    <a:path w="1655" h="1061" extrusionOk="0">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0" name="Google Shape;2520;p36"/>
                <p:cNvSpPr/>
                <p:nvPr/>
              </p:nvSpPr>
              <p:spPr>
                <a:xfrm>
                  <a:off x="1810975" y="2437850"/>
                  <a:ext cx="115300" cy="69225"/>
                </a:xfrm>
                <a:custGeom>
                  <a:avLst/>
                  <a:gdLst/>
                  <a:ahLst/>
                  <a:cxnLst/>
                  <a:rect l="l" t="t" r="r" b="b"/>
                  <a:pathLst>
                    <a:path w="4612" h="2769" extrusionOk="0">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1" name="Google Shape;2521;p36"/>
                <p:cNvSpPr/>
                <p:nvPr/>
              </p:nvSpPr>
              <p:spPr>
                <a:xfrm>
                  <a:off x="1703500" y="2436825"/>
                  <a:ext cx="87550" cy="53225"/>
                </a:xfrm>
                <a:custGeom>
                  <a:avLst/>
                  <a:gdLst/>
                  <a:ahLst/>
                  <a:cxnLst/>
                  <a:rect l="l" t="t" r="r" b="b"/>
                  <a:pathLst>
                    <a:path w="3502" h="2129" extrusionOk="0">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2" name="Google Shape;2522;p36"/>
                <p:cNvSpPr/>
                <p:nvPr/>
              </p:nvSpPr>
              <p:spPr>
                <a:xfrm>
                  <a:off x="1251650" y="2196375"/>
                  <a:ext cx="426075" cy="247950"/>
                </a:xfrm>
                <a:custGeom>
                  <a:avLst/>
                  <a:gdLst/>
                  <a:ahLst/>
                  <a:cxnLst/>
                  <a:rect l="l" t="t" r="r" b="b"/>
                  <a:pathLst>
                    <a:path w="17043" h="9918" extrusionOk="0">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3" name="Google Shape;2523;p36"/>
                <p:cNvSpPr/>
                <p:nvPr/>
              </p:nvSpPr>
              <p:spPr>
                <a:xfrm>
                  <a:off x="1669925" y="2438475"/>
                  <a:ext cx="41375" cy="26775"/>
                </a:xfrm>
                <a:custGeom>
                  <a:avLst/>
                  <a:gdLst/>
                  <a:ahLst/>
                  <a:cxnLst/>
                  <a:rect l="l" t="t" r="r" b="b"/>
                  <a:pathLst>
                    <a:path w="1655" h="1071" extrusionOk="0">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4" name="Google Shape;2524;p36"/>
                <p:cNvSpPr/>
                <p:nvPr/>
              </p:nvSpPr>
              <p:spPr>
                <a:xfrm>
                  <a:off x="1149025" y="2248550"/>
                  <a:ext cx="41375" cy="27025"/>
                </a:xfrm>
                <a:custGeom>
                  <a:avLst/>
                  <a:gdLst/>
                  <a:ahLst/>
                  <a:cxnLst/>
                  <a:rect l="l" t="t" r="r" b="b"/>
                  <a:pathLst>
                    <a:path w="1655" h="1081" extrusionOk="0">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5" name="Google Shape;2525;p36"/>
                <p:cNvSpPr/>
                <p:nvPr/>
              </p:nvSpPr>
              <p:spPr>
                <a:xfrm>
                  <a:off x="1430625" y="2410200"/>
                  <a:ext cx="41375" cy="26350"/>
                </a:xfrm>
                <a:custGeom>
                  <a:avLst/>
                  <a:gdLst/>
                  <a:ahLst/>
                  <a:cxnLst/>
                  <a:rect l="l" t="t" r="r" b="b"/>
                  <a:pathLst>
                    <a:path w="1655" h="1054" extrusionOk="0">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6" name="Google Shape;2526;p36"/>
                <p:cNvSpPr/>
                <p:nvPr/>
              </p:nvSpPr>
              <p:spPr>
                <a:xfrm>
                  <a:off x="1353775" y="2411300"/>
                  <a:ext cx="41375" cy="26725"/>
                </a:xfrm>
                <a:custGeom>
                  <a:avLst/>
                  <a:gdLst/>
                  <a:ahLst/>
                  <a:cxnLst/>
                  <a:rect l="l" t="t" r="r" b="b"/>
                  <a:pathLst>
                    <a:path w="1655" h="1069" extrusionOk="0">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7" name="Google Shape;2527;p36"/>
                <p:cNvSpPr/>
                <p:nvPr/>
              </p:nvSpPr>
              <p:spPr>
                <a:xfrm>
                  <a:off x="1357675" y="2488550"/>
                  <a:ext cx="41375" cy="26300"/>
                </a:xfrm>
                <a:custGeom>
                  <a:avLst/>
                  <a:gdLst/>
                  <a:ahLst/>
                  <a:cxnLst/>
                  <a:rect l="l" t="t" r="r" b="b"/>
                  <a:pathLst>
                    <a:path w="1655" h="1052" extrusionOk="0">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8" name="Google Shape;2528;p36"/>
                <p:cNvSpPr/>
                <p:nvPr/>
              </p:nvSpPr>
              <p:spPr>
                <a:xfrm>
                  <a:off x="1177725" y="2309350"/>
                  <a:ext cx="41350" cy="27000"/>
                </a:xfrm>
                <a:custGeom>
                  <a:avLst/>
                  <a:gdLst/>
                  <a:ahLst/>
                  <a:cxnLst/>
                  <a:rect l="l" t="t" r="r" b="b"/>
                  <a:pathLst>
                    <a:path w="1654" h="1080" extrusionOk="0">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29" name="Google Shape;2529;p36"/>
                <p:cNvSpPr/>
                <p:nvPr/>
              </p:nvSpPr>
              <p:spPr>
                <a:xfrm>
                  <a:off x="1320225" y="2208150"/>
                  <a:ext cx="525300" cy="130650"/>
                </a:xfrm>
                <a:custGeom>
                  <a:avLst/>
                  <a:gdLst/>
                  <a:ahLst/>
                  <a:cxnLst/>
                  <a:rect l="l" t="t" r="r" b="b"/>
                  <a:pathLst>
                    <a:path w="21012" h="5226" extrusionOk="0">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0" name="Google Shape;2530;p36"/>
                <p:cNvSpPr/>
                <p:nvPr/>
              </p:nvSpPr>
              <p:spPr>
                <a:xfrm>
                  <a:off x="1177725" y="2265800"/>
                  <a:ext cx="261700" cy="153725"/>
                </a:xfrm>
                <a:custGeom>
                  <a:avLst/>
                  <a:gdLst/>
                  <a:ahLst/>
                  <a:cxnLst/>
                  <a:rect l="l" t="t" r="r" b="b"/>
                  <a:pathLst>
                    <a:path w="10468" h="6149" extrusionOk="0">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1" name="Google Shape;2531;p36"/>
                <p:cNvSpPr/>
                <p:nvPr/>
              </p:nvSpPr>
              <p:spPr>
                <a:xfrm>
                  <a:off x="1262825" y="2358225"/>
                  <a:ext cx="99750" cy="61800"/>
                </a:xfrm>
                <a:custGeom>
                  <a:avLst/>
                  <a:gdLst/>
                  <a:ahLst/>
                  <a:cxnLst/>
                  <a:rect l="l" t="t" r="r" b="b"/>
                  <a:pathLst>
                    <a:path w="3990" h="2472" extrusionOk="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2" name="Google Shape;2532;p36"/>
                <p:cNvSpPr/>
                <p:nvPr/>
              </p:nvSpPr>
              <p:spPr>
                <a:xfrm>
                  <a:off x="1207375" y="2327925"/>
                  <a:ext cx="50625" cy="33725"/>
                </a:xfrm>
                <a:custGeom>
                  <a:avLst/>
                  <a:gdLst/>
                  <a:ahLst/>
                  <a:cxnLst/>
                  <a:rect l="l" t="t" r="r" b="b"/>
                  <a:pathLst>
                    <a:path w="2025" h="1349" extrusionOk="0">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3" name="Google Shape;2533;p36"/>
                <p:cNvSpPr/>
                <p:nvPr/>
              </p:nvSpPr>
              <p:spPr>
                <a:xfrm>
                  <a:off x="1331900" y="2273100"/>
                  <a:ext cx="6350" cy="86125"/>
                </a:xfrm>
                <a:custGeom>
                  <a:avLst/>
                  <a:gdLst/>
                  <a:ahLst/>
                  <a:cxnLst/>
                  <a:rect l="l" t="t" r="r" b="b"/>
                  <a:pathLst>
                    <a:path w="254" h="3445" extrusionOk="0">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4" name="Google Shape;2534;p36"/>
                <p:cNvSpPr/>
                <p:nvPr/>
              </p:nvSpPr>
              <p:spPr>
                <a:xfrm>
                  <a:off x="1398050" y="2311525"/>
                  <a:ext cx="6350" cy="86600"/>
                </a:xfrm>
                <a:custGeom>
                  <a:avLst/>
                  <a:gdLst/>
                  <a:ahLst/>
                  <a:cxnLst/>
                  <a:rect l="l" t="t" r="r" b="b"/>
                  <a:pathLst>
                    <a:path w="254" h="3464" extrusionOk="0">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5" name="Google Shape;2535;p36"/>
                <p:cNvSpPr/>
                <p:nvPr/>
              </p:nvSpPr>
              <p:spPr>
                <a:xfrm>
                  <a:off x="1257000" y="2313975"/>
                  <a:ext cx="109450" cy="184825"/>
                </a:xfrm>
                <a:custGeom>
                  <a:avLst/>
                  <a:gdLst/>
                  <a:ahLst/>
                  <a:cxnLst/>
                  <a:rect l="l" t="t" r="r" b="b"/>
                  <a:pathLst>
                    <a:path w="4378" h="7393" extrusionOk="0">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6" name="Google Shape;2536;p36"/>
                <p:cNvSpPr/>
                <p:nvPr/>
              </p:nvSpPr>
              <p:spPr>
                <a:xfrm>
                  <a:off x="1774025" y="2543350"/>
                  <a:ext cx="31625" cy="15275"/>
                </a:xfrm>
                <a:custGeom>
                  <a:avLst/>
                  <a:gdLst/>
                  <a:ahLst/>
                  <a:cxnLst/>
                  <a:rect l="l" t="t" r="r" b="b"/>
                  <a:pathLst>
                    <a:path w="1265" h="611" extrusionOk="0">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7" name="Google Shape;2537;p36"/>
                <p:cNvSpPr/>
                <p:nvPr/>
              </p:nvSpPr>
              <p:spPr>
                <a:xfrm>
                  <a:off x="1108175" y="627225"/>
                  <a:ext cx="163450" cy="93400"/>
                </a:xfrm>
                <a:custGeom>
                  <a:avLst/>
                  <a:gdLst/>
                  <a:ahLst/>
                  <a:cxnLst/>
                  <a:rect l="l" t="t" r="r" b="b"/>
                  <a:pathLst>
                    <a:path w="6538" h="3736" extrusionOk="0">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8" name="Google Shape;2538;p36"/>
                <p:cNvSpPr/>
                <p:nvPr/>
              </p:nvSpPr>
              <p:spPr>
                <a:xfrm>
                  <a:off x="1224400" y="462325"/>
                  <a:ext cx="382800" cy="220850"/>
                </a:xfrm>
                <a:custGeom>
                  <a:avLst/>
                  <a:gdLst/>
                  <a:ahLst/>
                  <a:cxnLst/>
                  <a:rect l="l" t="t" r="r" b="b"/>
                  <a:pathLst>
                    <a:path w="15312" h="8834" extrusionOk="0">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39" name="Google Shape;2539;p36"/>
                <p:cNvSpPr/>
                <p:nvPr/>
              </p:nvSpPr>
              <p:spPr>
                <a:xfrm>
                  <a:off x="1604275" y="461850"/>
                  <a:ext cx="42825" cy="21900"/>
                </a:xfrm>
                <a:custGeom>
                  <a:avLst/>
                  <a:gdLst/>
                  <a:ahLst/>
                  <a:cxnLst/>
                  <a:rect l="l" t="t" r="r" b="b"/>
                  <a:pathLst>
                    <a:path w="1713" h="876" extrusionOk="0">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0" name="Google Shape;2540;p36"/>
                <p:cNvSpPr/>
                <p:nvPr/>
              </p:nvSpPr>
              <p:spPr>
                <a:xfrm>
                  <a:off x="1721475" y="462325"/>
                  <a:ext cx="92450" cy="39925"/>
                </a:xfrm>
                <a:custGeom>
                  <a:avLst/>
                  <a:gdLst/>
                  <a:ahLst/>
                  <a:cxnLst/>
                  <a:rect l="l" t="t" r="r" b="b"/>
                  <a:pathLst>
                    <a:path w="3698" h="1597" extrusionOk="0">
                      <a:moveTo>
                        <a:pt x="1" y="1"/>
                      </a:moveTo>
                      <a:lnTo>
                        <a:pt x="2763" y="1596"/>
                      </a:lnTo>
                      <a:lnTo>
                        <a:pt x="3697" y="1051"/>
                      </a:lnTo>
                      <a:lnTo>
                        <a:pt x="188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1" name="Google Shape;2541;p36"/>
                <p:cNvSpPr/>
                <p:nvPr/>
              </p:nvSpPr>
              <p:spPr>
                <a:xfrm>
                  <a:off x="1632475" y="475475"/>
                  <a:ext cx="113350" cy="65675"/>
                </a:xfrm>
                <a:custGeom>
                  <a:avLst/>
                  <a:gdLst/>
                  <a:ahLst/>
                  <a:cxnLst/>
                  <a:rect l="l" t="t" r="r" b="b"/>
                  <a:pathLst>
                    <a:path w="4534" h="2627" extrusionOk="0">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2" name="Google Shape;2542;p36"/>
                <p:cNvSpPr/>
                <p:nvPr/>
              </p:nvSpPr>
              <p:spPr>
                <a:xfrm>
                  <a:off x="1209825" y="461850"/>
                  <a:ext cx="348275" cy="199425"/>
                </a:xfrm>
                <a:custGeom>
                  <a:avLst/>
                  <a:gdLst/>
                  <a:ahLst/>
                  <a:cxnLst/>
                  <a:rect l="l" t="t" r="r" b="b"/>
                  <a:pathLst>
                    <a:path w="13931" h="7977" extrusionOk="0">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3" name="Google Shape;2543;p36"/>
                <p:cNvSpPr/>
                <p:nvPr/>
              </p:nvSpPr>
              <p:spPr>
                <a:xfrm>
                  <a:off x="1277425" y="707575"/>
                  <a:ext cx="41375" cy="26675"/>
                </a:xfrm>
                <a:custGeom>
                  <a:avLst/>
                  <a:gdLst/>
                  <a:ahLst/>
                  <a:cxnLst/>
                  <a:rect l="l" t="t" r="r" b="b"/>
                  <a:pathLst>
                    <a:path w="1655" h="1067" extrusionOk="0">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4" name="Google Shape;2544;p36"/>
                <p:cNvSpPr/>
                <p:nvPr/>
              </p:nvSpPr>
              <p:spPr>
                <a:xfrm>
                  <a:off x="1591125" y="526775"/>
                  <a:ext cx="41375" cy="27025"/>
                </a:xfrm>
                <a:custGeom>
                  <a:avLst/>
                  <a:gdLst/>
                  <a:ahLst/>
                  <a:cxnLst/>
                  <a:rect l="l" t="t" r="r" b="b"/>
                  <a:pathLst>
                    <a:path w="1655" h="1081" extrusionOk="0">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5" name="Google Shape;2545;p36"/>
                <p:cNvSpPr/>
                <p:nvPr/>
              </p:nvSpPr>
              <p:spPr>
                <a:xfrm>
                  <a:off x="1593575" y="570550"/>
                  <a:ext cx="41350" cy="27025"/>
                </a:xfrm>
                <a:custGeom>
                  <a:avLst/>
                  <a:gdLst/>
                  <a:ahLst/>
                  <a:cxnLst/>
                  <a:rect l="l" t="t" r="r" b="b"/>
                  <a:pathLst>
                    <a:path w="1654" h="1081" extrusionOk="0">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6" name="Google Shape;2546;p36"/>
                <p:cNvSpPr/>
                <p:nvPr/>
              </p:nvSpPr>
              <p:spPr>
                <a:xfrm>
                  <a:off x="1609625" y="843175"/>
                  <a:ext cx="41350" cy="25800"/>
                </a:xfrm>
                <a:custGeom>
                  <a:avLst/>
                  <a:gdLst/>
                  <a:ahLst/>
                  <a:cxnLst/>
                  <a:rect l="l" t="t" r="r" b="b"/>
                  <a:pathLst>
                    <a:path w="1654" h="1032" extrusionOk="0">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7" name="Google Shape;2547;p36"/>
                <p:cNvSpPr/>
                <p:nvPr/>
              </p:nvSpPr>
              <p:spPr>
                <a:xfrm>
                  <a:off x="1417025" y="672500"/>
                  <a:ext cx="41350" cy="26225"/>
                </a:xfrm>
                <a:custGeom>
                  <a:avLst/>
                  <a:gdLst/>
                  <a:ahLst/>
                  <a:cxnLst/>
                  <a:rect l="l" t="t" r="r" b="b"/>
                  <a:pathLst>
                    <a:path w="1654" h="1049" extrusionOk="0">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8" name="Google Shape;2548;p36"/>
                <p:cNvSpPr/>
                <p:nvPr/>
              </p:nvSpPr>
              <p:spPr>
                <a:xfrm>
                  <a:off x="1193775" y="497825"/>
                  <a:ext cx="75400" cy="144500"/>
                </a:xfrm>
                <a:custGeom>
                  <a:avLst/>
                  <a:gdLst/>
                  <a:ahLst/>
                  <a:cxnLst/>
                  <a:rect l="l" t="t" r="r" b="b"/>
                  <a:pathLst>
                    <a:path w="3016" h="5780" extrusionOk="0">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49" name="Google Shape;2549;p36"/>
                <p:cNvSpPr/>
                <p:nvPr/>
              </p:nvSpPr>
              <p:spPr>
                <a:xfrm>
                  <a:off x="1307575" y="545325"/>
                  <a:ext cx="294275" cy="172875"/>
                </a:xfrm>
                <a:custGeom>
                  <a:avLst/>
                  <a:gdLst/>
                  <a:ahLst/>
                  <a:cxnLst/>
                  <a:rect l="l" t="t" r="r" b="b"/>
                  <a:pathLst>
                    <a:path w="11771" h="6915" extrusionOk="0">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0" name="Google Shape;2550;p36"/>
                <p:cNvSpPr/>
                <p:nvPr/>
              </p:nvSpPr>
              <p:spPr>
                <a:xfrm>
                  <a:off x="1499700" y="588600"/>
                  <a:ext cx="104100" cy="58100"/>
                </a:xfrm>
                <a:custGeom>
                  <a:avLst/>
                  <a:gdLst/>
                  <a:ahLst/>
                  <a:cxnLst/>
                  <a:rect l="l" t="t" r="r" b="b"/>
                  <a:pathLst>
                    <a:path w="4164" h="2324" extrusionOk="0">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1" name="Google Shape;2551;p36"/>
                <p:cNvSpPr/>
                <p:nvPr/>
              </p:nvSpPr>
              <p:spPr>
                <a:xfrm>
                  <a:off x="1447650" y="653000"/>
                  <a:ext cx="52550" cy="28225"/>
                </a:xfrm>
                <a:custGeom>
                  <a:avLst/>
                  <a:gdLst/>
                  <a:ahLst/>
                  <a:cxnLst/>
                  <a:rect l="l" t="t" r="r" b="b"/>
                  <a:pathLst>
                    <a:path w="2102" h="1129" extrusionOk="0">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2" name="Google Shape;2552;p36"/>
                <p:cNvSpPr/>
                <p:nvPr/>
              </p:nvSpPr>
              <p:spPr>
                <a:xfrm>
                  <a:off x="1352825" y="603375"/>
                  <a:ext cx="146400" cy="6350"/>
                </a:xfrm>
                <a:custGeom>
                  <a:avLst/>
                  <a:gdLst/>
                  <a:ahLst/>
                  <a:cxnLst/>
                  <a:rect l="l" t="t" r="r" b="b"/>
                  <a:pathLst>
                    <a:path w="5856" h="254" extrusionOk="0">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3" name="Google Shape;2553;p36"/>
                <p:cNvSpPr/>
                <p:nvPr/>
              </p:nvSpPr>
              <p:spPr>
                <a:xfrm>
                  <a:off x="1418475" y="565450"/>
                  <a:ext cx="146425" cy="5850"/>
                </a:xfrm>
                <a:custGeom>
                  <a:avLst/>
                  <a:gdLst/>
                  <a:ahLst/>
                  <a:cxnLst/>
                  <a:rect l="l" t="t" r="r" b="b"/>
                  <a:pathLst>
                    <a:path w="5857" h="234" extrusionOk="0">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4" name="Google Shape;2554;p36"/>
                <p:cNvSpPr/>
                <p:nvPr/>
              </p:nvSpPr>
              <p:spPr>
                <a:xfrm>
                  <a:off x="1423325" y="462325"/>
                  <a:ext cx="537475" cy="190700"/>
                </a:xfrm>
                <a:custGeom>
                  <a:avLst/>
                  <a:gdLst/>
                  <a:ahLst/>
                  <a:cxnLst/>
                  <a:rect l="l" t="t" r="r" b="b"/>
                  <a:pathLst>
                    <a:path w="21499" h="7628" extrusionOk="0">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5" name="Google Shape;2555;p36"/>
                <p:cNvSpPr/>
                <p:nvPr/>
              </p:nvSpPr>
              <p:spPr>
                <a:xfrm>
                  <a:off x="809525" y="914650"/>
                  <a:ext cx="41375" cy="25825"/>
                </a:xfrm>
                <a:custGeom>
                  <a:avLst/>
                  <a:gdLst/>
                  <a:ahLst/>
                  <a:cxnLst/>
                  <a:rect l="l" t="t" r="r" b="b"/>
                  <a:pathLst>
                    <a:path w="1655" h="1033" extrusionOk="0">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6" name="Google Shape;2556;p36"/>
                <p:cNvSpPr/>
                <p:nvPr/>
              </p:nvSpPr>
              <p:spPr>
                <a:xfrm>
                  <a:off x="839700" y="931675"/>
                  <a:ext cx="66650" cy="41375"/>
                </a:xfrm>
                <a:custGeom>
                  <a:avLst/>
                  <a:gdLst/>
                  <a:ahLst/>
                  <a:cxnLst/>
                  <a:rect l="l" t="t" r="r" b="b"/>
                  <a:pathLst>
                    <a:path w="2666" h="1655" extrusionOk="0">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7" name="Google Shape;2557;p36"/>
                <p:cNvSpPr/>
                <p:nvPr/>
              </p:nvSpPr>
              <p:spPr>
                <a:xfrm>
                  <a:off x="739500" y="877200"/>
                  <a:ext cx="78825" cy="45750"/>
                </a:xfrm>
                <a:custGeom>
                  <a:avLst/>
                  <a:gdLst/>
                  <a:ahLst/>
                  <a:cxnLst/>
                  <a:rect l="l" t="t" r="r" b="b"/>
                  <a:pathLst>
                    <a:path w="3153" h="1830" extrusionOk="0">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8" name="Google Shape;2558;p36"/>
                <p:cNvSpPr/>
                <p:nvPr/>
              </p:nvSpPr>
              <p:spPr>
                <a:xfrm>
                  <a:off x="701550" y="853375"/>
                  <a:ext cx="38950" cy="22400"/>
                </a:xfrm>
                <a:custGeom>
                  <a:avLst/>
                  <a:gdLst/>
                  <a:ahLst/>
                  <a:cxnLst/>
                  <a:rect l="l" t="t" r="r" b="b"/>
                  <a:pathLst>
                    <a:path w="1558" h="896" extrusionOk="0">
                      <a:moveTo>
                        <a:pt x="234" y="1"/>
                      </a:moveTo>
                      <a:lnTo>
                        <a:pt x="1" y="117"/>
                      </a:lnTo>
                      <a:lnTo>
                        <a:pt x="1304" y="896"/>
                      </a:lnTo>
                      <a:lnTo>
                        <a:pt x="1557" y="759"/>
                      </a:ln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59" name="Google Shape;2559;p36"/>
                <p:cNvSpPr/>
                <p:nvPr/>
              </p:nvSpPr>
              <p:spPr>
                <a:xfrm>
                  <a:off x="697675" y="771175"/>
                  <a:ext cx="187275" cy="132800"/>
                </a:xfrm>
                <a:custGeom>
                  <a:avLst/>
                  <a:gdLst/>
                  <a:ahLst/>
                  <a:cxnLst/>
                  <a:rect l="l" t="t" r="r" b="b"/>
                  <a:pathLst>
                    <a:path w="7491" h="5312" extrusionOk="0">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0" name="Google Shape;2560;p36"/>
                <p:cNvSpPr/>
                <p:nvPr/>
              </p:nvSpPr>
              <p:spPr>
                <a:xfrm>
                  <a:off x="770625" y="813975"/>
                  <a:ext cx="42350" cy="24825"/>
                </a:xfrm>
                <a:custGeom>
                  <a:avLst/>
                  <a:gdLst/>
                  <a:ahLst/>
                  <a:cxnLst/>
                  <a:rect l="l" t="t" r="r" b="b"/>
                  <a:pathLst>
                    <a:path w="1694" h="993" extrusionOk="0">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1" name="Google Shape;2561;p36"/>
                <p:cNvSpPr/>
                <p:nvPr/>
              </p:nvSpPr>
              <p:spPr>
                <a:xfrm>
                  <a:off x="748725" y="716700"/>
                  <a:ext cx="114325" cy="65700"/>
                </a:xfrm>
                <a:custGeom>
                  <a:avLst/>
                  <a:gdLst/>
                  <a:ahLst/>
                  <a:cxnLst/>
                  <a:rect l="l" t="t" r="r" b="b"/>
                  <a:pathLst>
                    <a:path w="4573" h="2628" extrusionOk="0">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2" name="Google Shape;2562;p36"/>
                <p:cNvSpPr/>
                <p:nvPr/>
              </p:nvSpPr>
              <p:spPr>
                <a:xfrm>
                  <a:off x="697175" y="758050"/>
                  <a:ext cx="93900" cy="66175"/>
                </a:xfrm>
                <a:custGeom>
                  <a:avLst/>
                  <a:gdLst/>
                  <a:ahLst/>
                  <a:cxnLst/>
                  <a:rect l="l" t="t" r="r" b="b"/>
                  <a:pathLst>
                    <a:path w="3756" h="2647" extrusionOk="0">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3" name="Google Shape;2563;p36"/>
                <p:cNvSpPr/>
                <p:nvPr/>
              </p:nvSpPr>
              <p:spPr>
                <a:xfrm>
                  <a:off x="697175" y="831500"/>
                  <a:ext cx="24350" cy="27250"/>
                </a:xfrm>
                <a:custGeom>
                  <a:avLst/>
                  <a:gdLst/>
                  <a:ahLst/>
                  <a:cxnLst/>
                  <a:rect l="l" t="t" r="r" b="b"/>
                  <a:pathLst>
                    <a:path w="974" h="1090" extrusionOk="0">
                      <a:moveTo>
                        <a:pt x="1" y="0"/>
                      </a:moveTo>
                      <a:lnTo>
                        <a:pt x="1" y="1090"/>
                      </a:lnTo>
                      <a:lnTo>
                        <a:pt x="176" y="992"/>
                      </a:lnTo>
                      <a:lnTo>
                        <a:pt x="409" y="876"/>
                      </a:lnTo>
                      <a:lnTo>
                        <a:pt x="973" y="564"/>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4" name="Google Shape;2564;p36"/>
                <p:cNvSpPr/>
                <p:nvPr/>
              </p:nvSpPr>
              <p:spPr>
                <a:xfrm>
                  <a:off x="2270125" y="2491500"/>
                  <a:ext cx="99225" cy="68600"/>
                </a:xfrm>
                <a:custGeom>
                  <a:avLst/>
                  <a:gdLst/>
                  <a:ahLst/>
                  <a:cxnLst/>
                  <a:rect l="l" t="t" r="r" b="b"/>
                  <a:pathLst>
                    <a:path w="3969" h="2744" extrusionOk="0">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5" name="Google Shape;2565;p36"/>
                <p:cNvSpPr/>
                <p:nvPr/>
              </p:nvSpPr>
              <p:spPr>
                <a:xfrm>
                  <a:off x="2357175" y="2494900"/>
                  <a:ext cx="11200" cy="12175"/>
                </a:xfrm>
                <a:custGeom>
                  <a:avLst/>
                  <a:gdLst/>
                  <a:ahLst/>
                  <a:cxnLst/>
                  <a:rect l="l" t="t" r="r" b="b"/>
                  <a:pathLst>
                    <a:path w="448" h="487" extrusionOk="0">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6" name="Google Shape;2566;p36"/>
                <p:cNvSpPr/>
                <p:nvPr/>
              </p:nvSpPr>
              <p:spPr>
                <a:xfrm>
                  <a:off x="1777425" y="1980800"/>
                  <a:ext cx="104600" cy="60825"/>
                </a:xfrm>
                <a:custGeom>
                  <a:avLst/>
                  <a:gdLst/>
                  <a:ahLst/>
                  <a:cxnLst/>
                  <a:rect l="l" t="t" r="r" b="b"/>
                  <a:pathLst>
                    <a:path w="4184" h="2433" extrusionOk="0">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7" name="Google Shape;2567;p36"/>
                <p:cNvSpPr/>
                <p:nvPr/>
              </p:nvSpPr>
              <p:spPr>
                <a:xfrm>
                  <a:off x="1873725" y="1959150"/>
                  <a:ext cx="41350" cy="27025"/>
                </a:xfrm>
                <a:custGeom>
                  <a:avLst/>
                  <a:gdLst/>
                  <a:ahLst/>
                  <a:cxnLst/>
                  <a:rect l="l" t="t" r="r" b="b"/>
                  <a:pathLst>
                    <a:path w="1654" h="1081" extrusionOk="0">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8" name="Google Shape;2568;p36"/>
                <p:cNvSpPr/>
                <p:nvPr/>
              </p:nvSpPr>
              <p:spPr>
                <a:xfrm>
                  <a:off x="1745325" y="2034775"/>
                  <a:ext cx="40875" cy="26300"/>
                </a:xfrm>
                <a:custGeom>
                  <a:avLst/>
                  <a:gdLst/>
                  <a:ahLst/>
                  <a:cxnLst/>
                  <a:rect l="l" t="t" r="r" b="b"/>
                  <a:pathLst>
                    <a:path w="1635" h="1052" extrusionOk="0">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69" name="Google Shape;2569;p36"/>
                <p:cNvSpPr/>
                <p:nvPr/>
              </p:nvSpPr>
              <p:spPr>
                <a:xfrm>
                  <a:off x="1774500" y="2052500"/>
                  <a:ext cx="594850" cy="348075"/>
                </a:xfrm>
                <a:custGeom>
                  <a:avLst/>
                  <a:gdLst/>
                  <a:ahLst/>
                  <a:cxnLst/>
                  <a:rect l="l" t="t" r="r" b="b"/>
                  <a:pathLst>
                    <a:path w="23794" h="13923" extrusionOk="0">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0" name="Google Shape;2570;p36"/>
                <p:cNvSpPr/>
                <p:nvPr/>
              </p:nvSpPr>
              <p:spPr>
                <a:xfrm>
                  <a:off x="1650475" y="1981775"/>
                  <a:ext cx="38925" cy="22400"/>
                </a:xfrm>
                <a:custGeom>
                  <a:avLst/>
                  <a:gdLst/>
                  <a:ahLst/>
                  <a:cxnLst/>
                  <a:rect l="l" t="t" r="r" b="b"/>
                  <a:pathLst>
                    <a:path w="1557" h="896" extrusionOk="0">
                      <a:moveTo>
                        <a:pt x="253" y="0"/>
                      </a:moveTo>
                      <a:lnTo>
                        <a:pt x="0" y="136"/>
                      </a:lnTo>
                      <a:lnTo>
                        <a:pt x="1323" y="895"/>
                      </a:lnTo>
                      <a:lnTo>
                        <a:pt x="1557" y="759"/>
                      </a:lnTo>
                      <a:lnTo>
                        <a:pt x="2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1" name="Google Shape;2571;p36"/>
                <p:cNvSpPr/>
                <p:nvPr/>
              </p:nvSpPr>
              <p:spPr>
                <a:xfrm>
                  <a:off x="1689375" y="2005125"/>
                  <a:ext cx="64725" cy="37950"/>
                </a:xfrm>
                <a:custGeom>
                  <a:avLst/>
                  <a:gdLst/>
                  <a:ahLst/>
                  <a:cxnLst/>
                  <a:rect l="l" t="t" r="r" b="b"/>
                  <a:pathLst>
                    <a:path w="2589" h="1518" extrusionOk="0">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2" name="Google Shape;2572;p36"/>
                <p:cNvSpPr/>
                <p:nvPr/>
              </p:nvSpPr>
              <p:spPr>
                <a:xfrm>
                  <a:off x="1510875" y="1900550"/>
                  <a:ext cx="323475" cy="188250"/>
                </a:xfrm>
                <a:custGeom>
                  <a:avLst/>
                  <a:gdLst/>
                  <a:ahLst/>
                  <a:cxnLst/>
                  <a:rect l="l" t="t" r="r" b="b"/>
                  <a:pathLst>
                    <a:path w="12939" h="7530" extrusionOk="0">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3" name="Google Shape;2573;p36"/>
                <p:cNvSpPr/>
                <p:nvPr/>
              </p:nvSpPr>
              <p:spPr>
                <a:xfrm>
                  <a:off x="1720025" y="1941875"/>
                  <a:ext cx="40400" cy="24350"/>
                </a:xfrm>
                <a:custGeom>
                  <a:avLst/>
                  <a:gdLst/>
                  <a:ahLst/>
                  <a:cxnLst/>
                  <a:rect l="l" t="t" r="r" b="b"/>
                  <a:pathLst>
                    <a:path w="1616" h="974" extrusionOk="0">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4" name="Google Shape;2574;p36"/>
                <p:cNvSpPr/>
                <p:nvPr/>
              </p:nvSpPr>
              <p:spPr>
                <a:xfrm>
                  <a:off x="1579950" y="2022625"/>
                  <a:ext cx="40875" cy="24350"/>
                </a:xfrm>
                <a:custGeom>
                  <a:avLst/>
                  <a:gdLst/>
                  <a:ahLst/>
                  <a:cxnLst/>
                  <a:rect l="l" t="t" r="r" b="b"/>
                  <a:pathLst>
                    <a:path w="1635" h="974" extrusionOk="0">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5" name="Google Shape;2575;p36"/>
                <p:cNvSpPr/>
                <p:nvPr/>
              </p:nvSpPr>
              <p:spPr>
                <a:xfrm>
                  <a:off x="1620325" y="1799875"/>
                  <a:ext cx="191175" cy="110900"/>
                </a:xfrm>
                <a:custGeom>
                  <a:avLst/>
                  <a:gdLst/>
                  <a:ahLst/>
                  <a:cxnLst/>
                  <a:rect l="l" t="t" r="r" b="b"/>
                  <a:pathLst>
                    <a:path w="7647" h="4436" extrusionOk="0">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6" name="Google Shape;2576;p36"/>
                <p:cNvSpPr/>
                <p:nvPr/>
              </p:nvSpPr>
              <p:spPr>
                <a:xfrm>
                  <a:off x="1547850" y="1842175"/>
                  <a:ext cx="192150" cy="110425"/>
                </a:xfrm>
                <a:custGeom>
                  <a:avLst/>
                  <a:gdLst/>
                  <a:ahLst/>
                  <a:cxnLst/>
                  <a:rect l="l" t="t" r="r" b="b"/>
                  <a:pathLst>
                    <a:path w="7686" h="4417" extrusionOk="0">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7" name="Google Shape;2577;p36"/>
                <p:cNvSpPr/>
                <p:nvPr/>
              </p:nvSpPr>
              <p:spPr>
                <a:xfrm>
                  <a:off x="1408750" y="1922425"/>
                  <a:ext cx="191175" cy="110450"/>
                </a:xfrm>
                <a:custGeom>
                  <a:avLst/>
                  <a:gdLst/>
                  <a:ahLst/>
                  <a:cxnLst/>
                  <a:rect l="l" t="t" r="r" b="b"/>
                  <a:pathLst>
                    <a:path w="7647" h="4418" extrusionOk="0">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8" name="Google Shape;2578;p36"/>
                <p:cNvSpPr/>
                <p:nvPr/>
              </p:nvSpPr>
              <p:spPr>
                <a:xfrm>
                  <a:off x="1336275" y="1963775"/>
                  <a:ext cx="192150" cy="110925"/>
                </a:xfrm>
                <a:custGeom>
                  <a:avLst/>
                  <a:gdLst/>
                  <a:ahLst/>
                  <a:cxnLst/>
                  <a:rect l="l" t="t" r="r" b="b"/>
                  <a:pathLst>
                    <a:path w="7686" h="4437" extrusionOk="0">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79" name="Google Shape;2579;p36"/>
                <p:cNvSpPr/>
                <p:nvPr/>
              </p:nvSpPr>
              <p:spPr>
                <a:xfrm>
                  <a:off x="1478300" y="1882050"/>
                  <a:ext cx="191650" cy="110925"/>
                </a:xfrm>
                <a:custGeom>
                  <a:avLst/>
                  <a:gdLst/>
                  <a:ahLst/>
                  <a:cxnLst/>
                  <a:rect l="l" t="t" r="r" b="b"/>
                  <a:pathLst>
                    <a:path w="7666" h="4437" extrusionOk="0">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0" name="Google Shape;2580;p36"/>
                <p:cNvSpPr/>
                <p:nvPr/>
              </p:nvSpPr>
              <p:spPr>
                <a:xfrm>
                  <a:off x="2162625" y="2011175"/>
                  <a:ext cx="37975" cy="20600"/>
                </a:xfrm>
                <a:custGeom>
                  <a:avLst/>
                  <a:gdLst/>
                  <a:ahLst/>
                  <a:cxnLst/>
                  <a:rect l="l" t="t" r="r" b="b"/>
                  <a:pathLst>
                    <a:path w="1519" h="824" extrusionOk="0">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1" name="Google Shape;2581;p36"/>
                <p:cNvSpPr/>
                <p:nvPr/>
              </p:nvSpPr>
              <p:spPr>
                <a:xfrm>
                  <a:off x="2191800" y="1994150"/>
                  <a:ext cx="38950" cy="20600"/>
                </a:xfrm>
                <a:custGeom>
                  <a:avLst/>
                  <a:gdLst/>
                  <a:ahLst/>
                  <a:cxnLst/>
                  <a:rect l="l" t="t" r="r" b="b"/>
                  <a:pathLst>
                    <a:path w="1558" h="824" extrusionOk="0">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2" name="Google Shape;2582;p36"/>
                <p:cNvSpPr/>
                <p:nvPr/>
              </p:nvSpPr>
              <p:spPr>
                <a:xfrm>
                  <a:off x="2220025" y="1977675"/>
                  <a:ext cx="38925" cy="20650"/>
                </a:xfrm>
                <a:custGeom>
                  <a:avLst/>
                  <a:gdLst/>
                  <a:ahLst/>
                  <a:cxnLst/>
                  <a:rect l="l" t="t" r="r" b="b"/>
                  <a:pathLst>
                    <a:path w="1557" h="826" extrusionOk="0">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3" name="Google Shape;2583;p36"/>
                <p:cNvSpPr/>
                <p:nvPr/>
              </p:nvSpPr>
              <p:spPr>
                <a:xfrm>
                  <a:off x="2248725" y="1961125"/>
                  <a:ext cx="39400" cy="21025"/>
                </a:xfrm>
                <a:custGeom>
                  <a:avLst/>
                  <a:gdLst/>
                  <a:ahLst/>
                  <a:cxnLst/>
                  <a:rect l="l" t="t" r="r" b="b"/>
                  <a:pathLst>
                    <a:path w="1576" h="841" extrusionOk="0">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4" name="Google Shape;2584;p36"/>
                <p:cNvSpPr/>
                <p:nvPr/>
              </p:nvSpPr>
              <p:spPr>
                <a:xfrm>
                  <a:off x="2277900" y="1944100"/>
                  <a:ext cx="38450" cy="21025"/>
                </a:xfrm>
                <a:custGeom>
                  <a:avLst/>
                  <a:gdLst/>
                  <a:ahLst/>
                  <a:cxnLst/>
                  <a:rect l="l" t="t" r="r" b="b"/>
                  <a:pathLst>
                    <a:path w="1538" h="841" extrusionOk="0">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5" name="Google Shape;2585;p36"/>
                <p:cNvSpPr/>
                <p:nvPr/>
              </p:nvSpPr>
              <p:spPr>
                <a:xfrm>
                  <a:off x="2173825" y="1848975"/>
                  <a:ext cx="41350" cy="26300"/>
                </a:xfrm>
                <a:custGeom>
                  <a:avLst/>
                  <a:gdLst/>
                  <a:ahLst/>
                  <a:cxnLst/>
                  <a:rect l="l" t="t" r="r" b="b"/>
                  <a:pathLst>
                    <a:path w="1654" h="1052" extrusionOk="0">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6" name="Google Shape;2586;p36"/>
                <p:cNvSpPr/>
                <p:nvPr/>
              </p:nvSpPr>
              <p:spPr>
                <a:xfrm>
                  <a:off x="2345500" y="1914150"/>
                  <a:ext cx="23850" cy="26800"/>
                </a:xfrm>
                <a:custGeom>
                  <a:avLst/>
                  <a:gdLst/>
                  <a:ahLst/>
                  <a:cxnLst/>
                  <a:rect l="l" t="t" r="r" b="b"/>
                  <a:pathLst>
                    <a:path w="954" h="1072" extrusionOk="0">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7" name="Google Shape;2587;p36"/>
                <p:cNvSpPr/>
                <p:nvPr/>
              </p:nvSpPr>
              <p:spPr>
                <a:xfrm>
                  <a:off x="697175" y="1784300"/>
                  <a:ext cx="16575" cy="26775"/>
                </a:xfrm>
                <a:custGeom>
                  <a:avLst/>
                  <a:gdLst/>
                  <a:ahLst/>
                  <a:cxnLst/>
                  <a:rect l="l" t="t" r="r" b="b"/>
                  <a:pathLst>
                    <a:path w="663" h="1071" extrusionOk="0">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8" name="Google Shape;2588;p36"/>
                <p:cNvSpPr/>
                <p:nvPr/>
              </p:nvSpPr>
              <p:spPr>
                <a:xfrm>
                  <a:off x="894150" y="1688775"/>
                  <a:ext cx="41375" cy="27450"/>
                </a:xfrm>
                <a:custGeom>
                  <a:avLst/>
                  <a:gdLst/>
                  <a:ahLst/>
                  <a:cxnLst/>
                  <a:rect l="l" t="t" r="r" b="b"/>
                  <a:pathLst>
                    <a:path w="1655" h="1098" extrusionOk="0">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89" name="Google Shape;2589;p36"/>
                <p:cNvSpPr/>
                <p:nvPr/>
              </p:nvSpPr>
              <p:spPr>
                <a:xfrm>
                  <a:off x="849425" y="1582025"/>
                  <a:ext cx="41350" cy="26225"/>
                </a:xfrm>
                <a:custGeom>
                  <a:avLst/>
                  <a:gdLst/>
                  <a:ahLst/>
                  <a:cxnLst/>
                  <a:rect l="l" t="t" r="r" b="b"/>
                  <a:pathLst>
                    <a:path w="1654" h="1049" extrusionOk="0">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0" name="Google Shape;2590;p36"/>
                <p:cNvSpPr/>
                <p:nvPr/>
              </p:nvSpPr>
              <p:spPr>
                <a:xfrm>
                  <a:off x="854775" y="1512350"/>
                  <a:ext cx="41350" cy="26350"/>
                </a:xfrm>
                <a:custGeom>
                  <a:avLst/>
                  <a:gdLst/>
                  <a:ahLst/>
                  <a:cxnLst/>
                  <a:rect l="l" t="t" r="r" b="b"/>
                  <a:pathLst>
                    <a:path w="1654" h="1054" extrusionOk="0">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1" name="Google Shape;2591;p36"/>
                <p:cNvSpPr/>
                <p:nvPr/>
              </p:nvSpPr>
              <p:spPr>
                <a:xfrm>
                  <a:off x="697175" y="1574425"/>
                  <a:ext cx="34575" cy="26150"/>
                </a:xfrm>
                <a:custGeom>
                  <a:avLst/>
                  <a:gdLst/>
                  <a:ahLst/>
                  <a:cxnLst/>
                  <a:rect l="l" t="t" r="r" b="b"/>
                  <a:pathLst>
                    <a:path w="1383" h="1046" extrusionOk="0">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2" name="Google Shape;2592;p36"/>
                <p:cNvSpPr/>
                <p:nvPr/>
              </p:nvSpPr>
              <p:spPr>
                <a:xfrm>
                  <a:off x="697175" y="1662225"/>
                  <a:ext cx="4900" cy="17050"/>
                </a:xfrm>
                <a:custGeom>
                  <a:avLst/>
                  <a:gdLst/>
                  <a:ahLst/>
                  <a:cxnLst/>
                  <a:rect l="l" t="t" r="r" b="b"/>
                  <a:pathLst>
                    <a:path w="196" h="682" extrusionOk="0">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3" name="Google Shape;2593;p36"/>
                <p:cNvSpPr/>
                <p:nvPr/>
              </p:nvSpPr>
              <p:spPr>
                <a:xfrm>
                  <a:off x="972475" y="1709875"/>
                  <a:ext cx="41350" cy="26300"/>
                </a:xfrm>
                <a:custGeom>
                  <a:avLst/>
                  <a:gdLst/>
                  <a:ahLst/>
                  <a:cxnLst/>
                  <a:rect l="l" t="t" r="r" b="b"/>
                  <a:pathLst>
                    <a:path w="1654" h="1052" extrusionOk="0">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4" name="Google Shape;2594;p36"/>
                <p:cNvSpPr/>
                <p:nvPr/>
              </p:nvSpPr>
              <p:spPr>
                <a:xfrm>
                  <a:off x="838225" y="1887400"/>
                  <a:ext cx="41375" cy="26300"/>
                </a:xfrm>
                <a:custGeom>
                  <a:avLst/>
                  <a:gdLst/>
                  <a:ahLst/>
                  <a:cxnLst/>
                  <a:rect l="l" t="t" r="r" b="b"/>
                  <a:pathLst>
                    <a:path w="1655" h="1052" extrusionOk="0">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5" name="Google Shape;2595;p36"/>
                <p:cNvSpPr/>
                <p:nvPr/>
              </p:nvSpPr>
              <p:spPr>
                <a:xfrm>
                  <a:off x="1004075" y="1825225"/>
                  <a:ext cx="41375" cy="26700"/>
                </a:xfrm>
                <a:custGeom>
                  <a:avLst/>
                  <a:gdLst/>
                  <a:ahLst/>
                  <a:cxnLst/>
                  <a:rect l="l" t="t" r="r" b="b"/>
                  <a:pathLst>
                    <a:path w="1655" h="1068" extrusionOk="0">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6" name="Google Shape;2596;p36"/>
                <p:cNvSpPr/>
                <p:nvPr/>
              </p:nvSpPr>
              <p:spPr>
                <a:xfrm>
                  <a:off x="1129575" y="1785825"/>
                  <a:ext cx="41350" cy="26225"/>
                </a:xfrm>
                <a:custGeom>
                  <a:avLst/>
                  <a:gdLst/>
                  <a:ahLst/>
                  <a:cxnLst/>
                  <a:rect l="l" t="t" r="r" b="b"/>
                  <a:pathLst>
                    <a:path w="1654" h="1049" extrusionOk="0">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7" name="Google Shape;2597;p36"/>
                <p:cNvSpPr/>
                <p:nvPr/>
              </p:nvSpPr>
              <p:spPr>
                <a:xfrm>
                  <a:off x="1223925" y="1796325"/>
                  <a:ext cx="41850" cy="26900"/>
                </a:xfrm>
                <a:custGeom>
                  <a:avLst/>
                  <a:gdLst/>
                  <a:ahLst/>
                  <a:cxnLst/>
                  <a:rect l="l" t="t" r="r" b="b"/>
                  <a:pathLst>
                    <a:path w="1674" h="1076" extrusionOk="0">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8" name="Google Shape;2598;p36"/>
                <p:cNvSpPr/>
                <p:nvPr/>
              </p:nvSpPr>
              <p:spPr>
                <a:xfrm>
                  <a:off x="1308075" y="1782300"/>
                  <a:ext cx="41350" cy="26350"/>
                </a:xfrm>
                <a:custGeom>
                  <a:avLst/>
                  <a:gdLst/>
                  <a:ahLst/>
                  <a:cxnLst/>
                  <a:rect l="l" t="t" r="r" b="b"/>
                  <a:pathLst>
                    <a:path w="1654" h="1054" extrusionOk="0">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99" name="Google Shape;2599;p36"/>
                <p:cNvSpPr/>
                <p:nvPr/>
              </p:nvSpPr>
              <p:spPr>
                <a:xfrm>
                  <a:off x="1058550" y="1692650"/>
                  <a:ext cx="40875" cy="26500"/>
                </a:xfrm>
                <a:custGeom>
                  <a:avLst/>
                  <a:gdLst/>
                  <a:ahLst/>
                  <a:cxnLst/>
                  <a:rect l="l" t="t" r="r" b="b"/>
                  <a:pathLst>
                    <a:path w="1635" h="1060" extrusionOk="0">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0" name="Google Shape;2600;p36"/>
                <p:cNvSpPr/>
                <p:nvPr/>
              </p:nvSpPr>
              <p:spPr>
                <a:xfrm>
                  <a:off x="795925" y="1779000"/>
                  <a:ext cx="41850" cy="26725"/>
                </a:xfrm>
                <a:custGeom>
                  <a:avLst/>
                  <a:gdLst/>
                  <a:ahLst/>
                  <a:cxnLst/>
                  <a:rect l="l" t="t" r="r" b="b"/>
                  <a:pathLst>
                    <a:path w="1674" h="1069" extrusionOk="0">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1" name="Google Shape;2601;p36"/>
                <p:cNvSpPr/>
                <p:nvPr/>
              </p:nvSpPr>
              <p:spPr>
                <a:xfrm>
                  <a:off x="707875" y="1929225"/>
                  <a:ext cx="41375" cy="26300"/>
                </a:xfrm>
                <a:custGeom>
                  <a:avLst/>
                  <a:gdLst/>
                  <a:ahLst/>
                  <a:cxnLst/>
                  <a:rect l="l" t="t" r="r" b="b"/>
                  <a:pathLst>
                    <a:path w="1655" h="1052" extrusionOk="0">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2" name="Google Shape;2602;p36"/>
                <p:cNvSpPr/>
                <p:nvPr/>
              </p:nvSpPr>
              <p:spPr>
                <a:xfrm>
                  <a:off x="2094525" y="1736625"/>
                  <a:ext cx="41375" cy="26300"/>
                </a:xfrm>
                <a:custGeom>
                  <a:avLst/>
                  <a:gdLst/>
                  <a:ahLst/>
                  <a:cxnLst/>
                  <a:rect l="l" t="t" r="r" b="b"/>
                  <a:pathLst>
                    <a:path w="1655" h="1052" extrusionOk="0">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3" name="Google Shape;2603;p36"/>
                <p:cNvSpPr/>
                <p:nvPr/>
              </p:nvSpPr>
              <p:spPr>
                <a:xfrm>
                  <a:off x="829475" y="1143025"/>
                  <a:ext cx="41375" cy="26525"/>
                </a:xfrm>
                <a:custGeom>
                  <a:avLst/>
                  <a:gdLst/>
                  <a:ahLst/>
                  <a:cxnLst/>
                  <a:rect l="l" t="t" r="r" b="b"/>
                  <a:pathLst>
                    <a:path w="1655" h="1061" extrusionOk="0">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4" name="Google Shape;2604;p36"/>
                <p:cNvSpPr/>
                <p:nvPr/>
              </p:nvSpPr>
              <p:spPr>
                <a:xfrm>
                  <a:off x="745325" y="1062750"/>
                  <a:ext cx="41375" cy="26550"/>
                </a:xfrm>
                <a:custGeom>
                  <a:avLst/>
                  <a:gdLst/>
                  <a:ahLst/>
                  <a:cxnLst/>
                  <a:rect l="l" t="t" r="r" b="b"/>
                  <a:pathLst>
                    <a:path w="1655" h="1062" extrusionOk="0">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5" name="Google Shape;2605;p36"/>
                <p:cNvSpPr/>
                <p:nvPr/>
              </p:nvSpPr>
              <p:spPr>
                <a:xfrm>
                  <a:off x="825100" y="1077850"/>
                  <a:ext cx="41375" cy="26525"/>
                </a:xfrm>
                <a:custGeom>
                  <a:avLst/>
                  <a:gdLst/>
                  <a:ahLst/>
                  <a:cxnLst/>
                  <a:rect l="l" t="t" r="r" b="b"/>
                  <a:pathLst>
                    <a:path w="1655" h="1061" extrusionOk="0">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6" name="Google Shape;2606;p36"/>
                <p:cNvSpPr/>
                <p:nvPr/>
              </p:nvSpPr>
              <p:spPr>
                <a:xfrm>
                  <a:off x="987050" y="1141075"/>
                  <a:ext cx="42350" cy="26525"/>
                </a:xfrm>
                <a:custGeom>
                  <a:avLst/>
                  <a:gdLst/>
                  <a:ahLst/>
                  <a:cxnLst/>
                  <a:rect l="l" t="t" r="r" b="b"/>
                  <a:pathLst>
                    <a:path w="1694" h="1061" extrusionOk="0">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7" name="Google Shape;2607;p36"/>
                <p:cNvSpPr/>
                <p:nvPr/>
              </p:nvSpPr>
              <p:spPr>
                <a:xfrm>
                  <a:off x="731725" y="962075"/>
                  <a:ext cx="41350" cy="27025"/>
                </a:xfrm>
                <a:custGeom>
                  <a:avLst/>
                  <a:gdLst/>
                  <a:ahLst/>
                  <a:cxnLst/>
                  <a:rect l="l" t="t" r="r" b="b"/>
                  <a:pathLst>
                    <a:path w="1654" h="1081" extrusionOk="0">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8" name="Google Shape;2608;p36"/>
                <p:cNvSpPr/>
                <p:nvPr/>
              </p:nvSpPr>
              <p:spPr>
                <a:xfrm>
                  <a:off x="973925" y="1071025"/>
                  <a:ext cx="41375" cy="27025"/>
                </a:xfrm>
                <a:custGeom>
                  <a:avLst/>
                  <a:gdLst/>
                  <a:ahLst/>
                  <a:cxnLst/>
                  <a:rect l="l" t="t" r="r" b="b"/>
                  <a:pathLst>
                    <a:path w="1655" h="1081" extrusionOk="0">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09" name="Google Shape;2609;p36"/>
                <p:cNvSpPr/>
                <p:nvPr/>
              </p:nvSpPr>
              <p:spPr>
                <a:xfrm>
                  <a:off x="1016250" y="1001975"/>
                  <a:ext cx="41350" cy="26525"/>
                </a:xfrm>
                <a:custGeom>
                  <a:avLst/>
                  <a:gdLst/>
                  <a:ahLst/>
                  <a:cxnLst/>
                  <a:rect l="l" t="t" r="r" b="b"/>
                  <a:pathLst>
                    <a:path w="1654" h="1061" extrusionOk="0">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0" name="Google Shape;2610;p36"/>
                <p:cNvSpPr/>
                <p:nvPr/>
              </p:nvSpPr>
              <p:spPr>
                <a:xfrm>
                  <a:off x="989500" y="893025"/>
                  <a:ext cx="41350" cy="26525"/>
                </a:xfrm>
                <a:custGeom>
                  <a:avLst/>
                  <a:gdLst/>
                  <a:ahLst/>
                  <a:cxnLst/>
                  <a:rect l="l" t="t" r="r" b="b"/>
                  <a:pathLst>
                    <a:path w="1654" h="1061" extrusionOk="0">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1" name="Google Shape;2611;p36"/>
                <p:cNvSpPr/>
                <p:nvPr/>
              </p:nvSpPr>
              <p:spPr>
                <a:xfrm>
                  <a:off x="1071700" y="909550"/>
                  <a:ext cx="41350" cy="26525"/>
                </a:xfrm>
                <a:custGeom>
                  <a:avLst/>
                  <a:gdLst/>
                  <a:ahLst/>
                  <a:cxnLst/>
                  <a:rect l="l" t="t" r="r" b="b"/>
                  <a:pathLst>
                    <a:path w="1654" h="1061" extrusionOk="0">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2" name="Google Shape;2612;p36"/>
                <p:cNvSpPr/>
                <p:nvPr/>
              </p:nvSpPr>
              <p:spPr>
                <a:xfrm>
                  <a:off x="939875" y="803050"/>
                  <a:ext cx="41375" cy="26525"/>
                </a:xfrm>
                <a:custGeom>
                  <a:avLst/>
                  <a:gdLst/>
                  <a:ahLst/>
                  <a:cxnLst/>
                  <a:rect l="l" t="t" r="r" b="b"/>
                  <a:pathLst>
                    <a:path w="1655" h="1061" extrusionOk="0">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3" name="Google Shape;2613;p36"/>
                <p:cNvSpPr/>
                <p:nvPr/>
              </p:nvSpPr>
              <p:spPr>
                <a:xfrm>
                  <a:off x="1066825" y="844875"/>
                  <a:ext cx="41375" cy="26525"/>
                </a:xfrm>
                <a:custGeom>
                  <a:avLst/>
                  <a:gdLst/>
                  <a:ahLst/>
                  <a:cxnLst/>
                  <a:rect l="l" t="t" r="r" b="b"/>
                  <a:pathLst>
                    <a:path w="1655" h="1061" extrusionOk="0">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4" name="Google Shape;2614;p36"/>
                <p:cNvSpPr/>
                <p:nvPr/>
              </p:nvSpPr>
              <p:spPr>
                <a:xfrm>
                  <a:off x="829000" y="676100"/>
                  <a:ext cx="41350" cy="26525"/>
                </a:xfrm>
                <a:custGeom>
                  <a:avLst/>
                  <a:gdLst/>
                  <a:ahLst/>
                  <a:cxnLst/>
                  <a:rect l="l" t="t" r="r" b="b"/>
                  <a:pathLst>
                    <a:path w="1654" h="1061" extrusionOk="0">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5" name="Google Shape;2615;p36"/>
                <p:cNvSpPr/>
                <p:nvPr/>
              </p:nvSpPr>
              <p:spPr>
                <a:xfrm>
                  <a:off x="1183550" y="1036500"/>
                  <a:ext cx="41375" cy="26525"/>
                </a:xfrm>
                <a:custGeom>
                  <a:avLst/>
                  <a:gdLst/>
                  <a:ahLst/>
                  <a:cxnLst/>
                  <a:rect l="l" t="t" r="r" b="b"/>
                  <a:pathLst>
                    <a:path w="1655" h="1061" extrusionOk="0">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6" name="Google Shape;2616;p36"/>
                <p:cNvSpPr/>
                <p:nvPr/>
              </p:nvSpPr>
              <p:spPr>
                <a:xfrm>
                  <a:off x="1110600" y="1025300"/>
                  <a:ext cx="41375" cy="27525"/>
                </a:xfrm>
                <a:custGeom>
                  <a:avLst/>
                  <a:gdLst/>
                  <a:ahLst/>
                  <a:cxnLst/>
                  <a:rect l="l" t="t" r="r" b="b"/>
                  <a:pathLst>
                    <a:path w="1655" h="1101" extrusionOk="0">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7" name="Google Shape;2617;p36"/>
                <p:cNvSpPr/>
                <p:nvPr/>
              </p:nvSpPr>
              <p:spPr>
                <a:xfrm>
                  <a:off x="894150" y="995150"/>
                  <a:ext cx="41375" cy="26050"/>
                </a:xfrm>
                <a:custGeom>
                  <a:avLst/>
                  <a:gdLst/>
                  <a:ahLst/>
                  <a:cxnLst/>
                  <a:rect l="l" t="t" r="r" b="b"/>
                  <a:pathLst>
                    <a:path w="1655" h="1042" extrusionOk="0">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8" name="Google Shape;2618;p36"/>
                <p:cNvSpPr/>
                <p:nvPr/>
              </p:nvSpPr>
              <p:spPr>
                <a:xfrm>
                  <a:off x="2246775" y="1758500"/>
                  <a:ext cx="41350" cy="26300"/>
                </a:xfrm>
                <a:custGeom>
                  <a:avLst/>
                  <a:gdLst/>
                  <a:ahLst/>
                  <a:cxnLst/>
                  <a:rect l="l" t="t" r="r" b="b"/>
                  <a:pathLst>
                    <a:path w="1654" h="1052" extrusionOk="0">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19" name="Google Shape;2619;p36"/>
                <p:cNvSpPr/>
                <p:nvPr/>
              </p:nvSpPr>
              <p:spPr>
                <a:xfrm>
                  <a:off x="2131975" y="1658800"/>
                  <a:ext cx="41375" cy="26300"/>
                </a:xfrm>
                <a:custGeom>
                  <a:avLst/>
                  <a:gdLst/>
                  <a:ahLst/>
                  <a:cxnLst/>
                  <a:rect l="l" t="t" r="r" b="b"/>
                  <a:pathLst>
                    <a:path w="1655" h="1052" extrusionOk="0">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0" name="Google Shape;2620;p36"/>
                <p:cNvSpPr/>
                <p:nvPr/>
              </p:nvSpPr>
              <p:spPr>
                <a:xfrm>
                  <a:off x="2352300" y="1751225"/>
                  <a:ext cx="17050" cy="26775"/>
                </a:xfrm>
                <a:custGeom>
                  <a:avLst/>
                  <a:gdLst/>
                  <a:ahLst/>
                  <a:cxnLst/>
                  <a:rect l="l" t="t" r="r" b="b"/>
                  <a:pathLst>
                    <a:path w="682" h="1071" extrusionOk="0">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1" name="Google Shape;2621;p36"/>
                <p:cNvSpPr/>
                <p:nvPr/>
              </p:nvSpPr>
              <p:spPr>
                <a:xfrm>
                  <a:off x="2362525" y="1694325"/>
                  <a:ext cx="6825" cy="20450"/>
                </a:xfrm>
                <a:custGeom>
                  <a:avLst/>
                  <a:gdLst/>
                  <a:ahLst/>
                  <a:cxnLst/>
                  <a:rect l="l" t="t" r="r" b="b"/>
                  <a:pathLst>
                    <a:path w="273" h="818" extrusionOk="0">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2" name="Google Shape;2622;p36"/>
                <p:cNvSpPr/>
                <p:nvPr/>
              </p:nvSpPr>
              <p:spPr>
                <a:xfrm>
                  <a:off x="2255025" y="1204300"/>
                  <a:ext cx="41375" cy="26525"/>
                </a:xfrm>
                <a:custGeom>
                  <a:avLst/>
                  <a:gdLst/>
                  <a:ahLst/>
                  <a:cxnLst/>
                  <a:rect l="l" t="t" r="r" b="b"/>
                  <a:pathLst>
                    <a:path w="1655" h="1061" extrusionOk="0">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3" name="Google Shape;2623;p36"/>
                <p:cNvSpPr/>
                <p:nvPr/>
              </p:nvSpPr>
              <p:spPr>
                <a:xfrm>
                  <a:off x="2126150" y="1090975"/>
                  <a:ext cx="41375" cy="27025"/>
                </a:xfrm>
                <a:custGeom>
                  <a:avLst/>
                  <a:gdLst/>
                  <a:ahLst/>
                  <a:cxnLst/>
                  <a:rect l="l" t="t" r="r" b="b"/>
                  <a:pathLst>
                    <a:path w="1655" h="1081" extrusionOk="0">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4" name="Google Shape;2624;p36"/>
                <p:cNvSpPr/>
                <p:nvPr/>
              </p:nvSpPr>
              <p:spPr>
                <a:xfrm>
                  <a:off x="2175275" y="1032125"/>
                  <a:ext cx="41375" cy="27025"/>
                </a:xfrm>
                <a:custGeom>
                  <a:avLst/>
                  <a:gdLst/>
                  <a:ahLst/>
                  <a:cxnLst/>
                  <a:rect l="l" t="t" r="r" b="b"/>
                  <a:pathLst>
                    <a:path w="1655" h="1081" extrusionOk="0">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5" name="Google Shape;2625;p36"/>
                <p:cNvSpPr/>
                <p:nvPr/>
              </p:nvSpPr>
              <p:spPr>
                <a:xfrm>
                  <a:off x="2256500" y="953825"/>
                  <a:ext cx="41375" cy="26525"/>
                </a:xfrm>
                <a:custGeom>
                  <a:avLst/>
                  <a:gdLst/>
                  <a:ahLst/>
                  <a:cxnLst/>
                  <a:rect l="l" t="t" r="r" b="b"/>
                  <a:pathLst>
                    <a:path w="1655" h="1061" extrusionOk="0">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6" name="Google Shape;2626;p36"/>
                <p:cNvSpPr/>
                <p:nvPr/>
              </p:nvSpPr>
              <p:spPr>
                <a:xfrm>
                  <a:off x="2040050" y="985425"/>
                  <a:ext cx="41375" cy="26525"/>
                </a:xfrm>
                <a:custGeom>
                  <a:avLst/>
                  <a:gdLst/>
                  <a:ahLst/>
                  <a:cxnLst/>
                  <a:rect l="l" t="t" r="r" b="b"/>
                  <a:pathLst>
                    <a:path w="1655" h="1061" extrusionOk="0">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7" name="Google Shape;2627;p36"/>
                <p:cNvSpPr/>
                <p:nvPr/>
              </p:nvSpPr>
              <p:spPr>
                <a:xfrm>
                  <a:off x="1934025" y="1015575"/>
                  <a:ext cx="41375" cy="27025"/>
                </a:xfrm>
                <a:custGeom>
                  <a:avLst/>
                  <a:gdLst/>
                  <a:ahLst/>
                  <a:cxnLst/>
                  <a:rect l="l" t="t" r="r" b="b"/>
                  <a:pathLst>
                    <a:path w="1655" h="1081" extrusionOk="0">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8" name="Google Shape;2628;p36"/>
                <p:cNvSpPr/>
                <p:nvPr/>
              </p:nvSpPr>
              <p:spPr>
                <a:xfrm>
                  <a:off x="2162150" y="852150"/>
                  <a:ext cx="41850" cy="27025"/>
                </a:xfrm>
                <a:custGeom>
                  <a:avLst/>
                  <a:gdLst/>
                  <a:ahLst/>
                  <a:cxnLst/>
                  <a:rect l="l" t="t" r="r" b="b"/>
                  <a:pathLst>
                    <a:path w="1674" h="1081" extrusionOk="0">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29" name="Google Shape;2629;p36"/>
                <p:cNvSpPr/>
                <p:nvPr/>
              </p:nvSpPr>
              <p:spPr>
                <a:xfrm>
                  <a:off x="2191325" y="742725"/>
                  <a:ext cx="41850" cy="27025"/>
                </a:xfrm>
                <a:custGeom>
                  <a:avLst/>
                  <a:gdLst/>
                  <a:ahLst/>
                  <a:cxnLst/>
                  <a:rect l="l" t="t" r="r" b="b"/>
                  <a:pathLst>
                    <a:path w="1674" h="1081" extrusionOk="0">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0" name="Google Shape;2630;p36"/>
                <p:cNvSpPr/>
                <p:nvPr/>
              </p:nvSpPr>
              <p:spPr>
                <a:xfrm>
                  <a:off x="2021575" y="903225"/>
                  <a:ext cx="41375" cy="27025"/>
                </a:xfrm>
                <a:custGeom>
                  <a:avLst/>
                  <a:gdLst/>
                  <a:ahLst/>
                  <a:cxnLst/>
                  <a:rect l="l" t="t" r="r" b="b"/>
                  <a:pathLst>
                    <a:path w="1655" h="1081" extrusionOk="0">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1" name="Google Shape;2631;p36"/>
                <p:cNvSpPr/>
                <p:nvPr/>
              </p:nvSpPr>
              <p:spPr>
                <a:xfrm>
                  <a:off x="1932075" y="923175"/>
                  <a:ext cx="41375" cy="27025"/>
                </a:xfrm>
                <a:custGeom>
                  <a:avLst/>
                  <a:gdLst/>
                  <a:ahLst/>
                  <a:cxnLst/>
                  <a:rect l="l" t="t" r="r" b="b"/>
                  <a:pathLst>
                    <a:path w="1655" h="1081" extrusionOk="0">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2" name="Google Shape;2632;p36"/>
                <p:cNvSpPr/>
                <p:nvPr/>
              </p:nvSpPr>
              <p:spPr>
                <a:xfrm>
                  <a:off x="1850375" y="877950"/>
                  <a:ext cx="41375" cy="26525"/>
                </a:xfrm>
                <a:custGeom>
                  <a:avLst/>
                  <a:gdLst/>
                  <a:ahLst/>
                  <a:cxnLst/>
                  <a:rect l="l" t="t" r="r" b="b"/>
                  <a:pathLst>
                    <a:path w="1655" h="1061" extrusionOk="0">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3" name="Google Shape;2633;p36"/>
                <p:cNvSpPr/>
                <p:nvPr/>
              </p:nvSpPr>
              <p:spPr>
                <a:xfrm>
                  <a:off x="1738500" y="911025"/>
                  <a:ext cx="41375" cy="27000"/>
                </a:xfrm>
                <a:custGeom>
                  <a:avLst/>
                  <a:gdLst/>
                  <a:ahLst/>
                  <a:cxnLst/>
                  <a:rect l="l" t="t" r="r" b="b"/>
                  <a:pathLst>
                    <a:path w="1655" h="1080" extrusionOk="0">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4" name="Google Shape;2634;p36"/>
                <p:cNvSpPr/>
                <p:nvPr/>
              </p:nvSpPr>
              <p:spPr>
                <a:xfrm>
                  <a:off x="2276450" y="1035100"/>
                  <a:ext cx="41850" cy="27450"/>
                </a:xfrm>
                <a:custGeom>
                  <a:avLst/>
                  <a:gdLst/>
                  <a:ahLst/>
                  <a:cxnLst/>
                  <a:rect l="l" t="t" r="r" b="b"/>
                  <a:pathLst>
                    <a:path w="1674" h="1098" extrusionOk="0">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5" name="Google Shape;2635;p36"/>
                <p:cNvSpPr/>
                <p:nvPr/>
              </p:nvSpPr>
              <p:spPr>
                <a:xfrm>
                  <a:off x="862050" y="462325"/>
                  <a:ext cx="345350" cy="197500"/>
                </a:xfrm>
                <a:custGeom>
                  <a:avLst/>
                  <a:gdLst/>
                  <a:ahLst/>
                  <a:cxnLst/>
                  <a:rect l="l" t="t" r="r" b="b"/>
                  <a:pathLst>
                    <a:path w="13814" h="7900" extrusionOk="0">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6" name="Google Shape;2636;p36"/>
                <p:cNvSpPr/>
                <p:nvPr/>
              </p:nvSpPr>
              <p:spPr>
                <a:xfrm>
                  <a:off x="2138800" y="671475"/>
                  <a:ext cx="230550" cy="6350"/>
                </a:xfrm>
                <a:custGeom>
                  <a:avLst/>
                  <a:gdLst/>
                  <a:ahLst/>
                  <a:cxnLst/>
                  <a:rect l="l" t="t" r="r" b="b"/>
                  <a:pathLst>
                    <a:path w="9222" h="254" extrusionOk="0">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7" name="Google Shape;2637;p36"/>
                <p:cNvSpPr/>
                <p:nvPr/>
              </p:nvSpPr>
              <p:spPr>
                <a:xfrm>
                  <a:off x="1131514" y="2433822"/>
                  <a:ext cx="219375" cy="125775"/>
                </a:xfrm>
                <a:custGeom>
                  <a:avLst/>
                  <a:gdLst/>
                  <a:ahLst/>
                  <a:cxnLst/>
                  <a:rect l="l" t="t" r="r" b="b"/>
                  <a:pathLst>
                    <a:path w="8775" h="5031" extrusionOk="0">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8" name="Google Shape;2638;p36"/>
                <p:cNvSpPr/>
                <p:nvPr/>
              </p:nvSpPr>
              <p:spPr>
                <a:xfrm>
                  <a:off x="1627625" y="646675"/>
                  <a:ext cx="5850" cy="200900"/>
                </a:xfrm>
                <a:custGeom>
                  <a:avLst/>
                  <a:gdLst/>
                  <a:ahLst/>
                  <a:cxnLst/>
                  <a:rect l="l" t="t" r="r" b="b"/>
                  <a:pathLst>
                    <a:path w="234" h="8036" extrusionOk="0">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39" name="Google Shape;2639;p36"/>
                <p:cNvSpPr/>
                <p:nvPr/>
              </p:nvSpPr>
              <p:spPr>
                <a:xfrm>
                  <a:off x="1655350" y="779450"/>
                  <a:ext cx="41350" cy="25800"/>
                </a:xfrm>
                <a:custGeom>
                  <a:avLst/>
                  <a:gdLst/>
                  <a:ahLst/>
                  <a:cxnLst/>
                  <a:rect l="l" t="t" r="r" b="b"/>
                  <a:pathLst>
                    <a:path w="1654" h="1032" extrusionOk="0">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0" name="Google Shape;2640;p36"/>
                <p:cNvSpPr/>
                <p:nvPr/>
              </p:nvSpPr>
              <p:spPr>
                <a:xfrm>
                  <a:off x="1672850" y="619925"/>
                  <a:ext cx="6350" cy="162950"/>
                </a:xfrm>
                <a:custGeom>
                  <a:avLst/>
                  <a:gdLst/>
                  <a:ahLst/>
                  <a:cxnLst/>
                  <a:rect l="l" t="t" r="r" b="b"/>
                  <a:pathLst>
                    <a:path w="254" h="6518" extrusionOk="0">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1" name="Google Shape;2641;p36"/>
                <p:cNvSpPr/>
                <p:nvPr/>
              </p:nvSpPr>
              <p:spPr>
                <a:xfrm>
                  <a:off x="1701550" y="719150"/>
                  <a:ext cx="41350" cy="25800"/>
                </a:xfrm>
                <a:custGeom>
                  <a:avLst/>
                  <a:gdLst/>
                  <a:ahLst/>
                  <a:cxnLst/>
                  <a:rect l="l" t="t" r="r" b="b"/>
                  <a:pathLst>
                    <a:path w="1654" h="1032" extrusionOk="0">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2" name="Google Shape;2642;p36"/>
                <p:cNvSpPr/>
                <p:nvPr/>
              </p:nvSpPr>
              <p:spPr>
                <a:xfrm>
                  <a:off x="1719050" y="593650"/>
                  <a:ext cx="6350" cy="129900"/>
                </a:xfrm>
                <a:custGeom>
                  <a:avLst/>
                  <a:gdLst/>
                  <a:ahLst/>
                  <a:cxnLst/>
                  <a:rect l="l" t="t" r="r" b="b"/>
                  <a:pathLst>
                    <a:path w="254" h="5196" extrusionOk="0">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3" name="Google Shape;2643;p36"/>
                <p:cNvSpPr/>
                <p:nvPr/>
              </p:nvSpPr>
              <p:spPr>
                <a:xfrm>
                  <a:off x="1747275" y="654925"/>
                  <a:ext cx="41350" cy="26300"/>
                </a:xfrm>
                <a:custGeom>
                  <a:avLst/>
                  <a:gdLst/>
                  <a:ahLst/>
                  <a:cxnLst/>
                  <a:rect l="l" t="t" r="r" b="b"/>
                  <a:pathLst>
                    <a:path w="1654" h="1052" extrusionOk="0">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4" name="Google Shape;2644;p36"/>
                <p:cNvSpPr/>
                <p:nvPr/>
              </p:nvSpPr>
              <p:spPr>
                <a:xfrm>
                  <a:off x="1764775" y="566900"/>
                  <a:ext cx="6350" cy="92450"/>
                </a:xfrm>
                <a:custGeom>
                  <a:avLst/>
                  <a:gdLst/>
                  <a:ahLst/>
                  <a:cxnLst/>
                  <a:rect l="l" t="t" r="r" b="b"/>
                  <a:pathLst>
                    <a:path w="254" h="3698" extrusionOk="0">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5" name="Google Shape;2645;p36"/>
                <p:cNvSpPr/>
                <p:nvPr/>
              </p:nvSpPr>
              <p:spPr>
                <a:xfrm>
                  <a:off x="2282750" y="462325"/>
                  <a:ext cx="19000" cy="1500"/>
                </a:xfrm>
                <a:custGeom>
                  <a:avLst/>
                  <a:gdLst/>
                  <a:ahLst/>
                  <a:cxnLst/>
                  <a:rect l="l" t="t" r="r" b="b"/>
                  <a:pathLst>
                    <a:path w="760" h="60" extrusionOk="0">
                      <a:moveTo>
                        <a:pt x="1" y="1"/>
                      </a:moveTo>
                      <a:cubicBezTo>
                        <a:pt x="118" y="59"/>
                        <a:pt x="234" y="59"/>
                        <a:pt x="390" y="59"/>
                      </a:cubicBezTo>
                      <a:cubicBezTo>
                        <a:pt x="546" y="59"/>
                        <a:pt x="623" y="40"/>
                        <a:pt x="76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46" name="Google Shape;2646;p36"/>
                <p:cNvSpPr/>
                <p:nvPr/>
              </p:nvSpPr>
              <p:spPr>
                <a:xfrm>
                  <a:off x="2340150" y="477275"/>
                  <a:ext cx="29200" cy="26425"/>
                </a:xfrm>
                <a:custGeom>
                  <a:avLst/>
                  <a:gdLst/>
                  <a:ahLst/>
                  <a:cxnLst/>
                  <a:rect l="l" t="t" r="r" b="b"/>
                  <a:pathLst>
                    <a:path w="1168" h="1057" extrusionOk="0">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2647" name="Google Shape;2647;p36"/>
            <p:cNvGrpSpPr/>
            <p:nvPr/>
          </p:nvGrpSpPr>
          <p:grpSpPr>
            <a:xfrm>
              <a:off x="8056873" y="1189750"/>
              <a:ext cx="373850" cy="899213"/>
              <a:chOff x="10985382" y="-7411116"/>
              <a:chExt cx="815553" cy="1961633"/>
            </a:xfrm>
          </p:grpSpPr>
          <p:sp>
            <p:nvSpPr>
              <p:cNvPr id="2648" name="Google Shape;2648;p36"/>
              <p:cNvSpPr/>
              <p:nvPr/>
            </p:nvSpPr>
            <p:spPr>
              <a:xfrm>
                <a:off x="11219661" y="-6589108"/>
                <a:ext cx="358461" cy="1139625"/>
              </a:xfrm>
              <a:custGeom>
                <a:avLst/>
                <a:gdLst/>
                <a:ahLst/>
                <a:cxnLst/>
                <a:rect l="l" t="t" r="r" b="b"/>
                <a:pathLst>
                  <a:path w="1501" h="4772" extrusionOk="0">
                    <a:moveTo>
                      <a:pt x="412" y="1"/>
                    </a:moveTo>
                    <a:cubicBezTo>
                      <a:pt x="341" y="1"/>
                      <a:pt x="274" y="16"/>
                      <a:pt x="213" y="46"/>
                    </a:cubicBezTo>
                    <a:cubicBezTo>
                      <a:pt x="71" y="141"/>
                      <a:pt x="0" y="283"/>
                      <a:pt x="0" y="495"/>
                    </a:cubicBezTo>
                    <a:lnTo>
                      <a:pt x="0" y="3933"/>
                    </a:lnTo>
                    <a:cubicBezTo>
                      <a:pt x="0" y="4004"/>
                      <a:pt x="59" y="4063"/>
                      <a:pt x="130" y="4063"/>
                    </a:cubicBezTo>
                    <a:cubicBezTo>
                      <a:pt x="201" y="4063"/>
                      <a:pt x="260" y="4004"/>
                      <a:pt x="260" y="3933"/>
                    </a:cubicBezTo>
                    <a:lnTo>
                      <a:pt x="260" y="495"/>
                    </a:lnTo>
                    <a:cubicBezTo>
                      <a:pt x="260" y="389"/>
                      <a:pt x="296" y="318"/>
                      <a:pt x="343" y="283"/>
                    </a:cubicBezTo>
                    <a:cubicBezTo>
                      <a:pt x="363" y="275"/>
                      <a:pt x="384" y="271"/>
                      <a:pt x="406" y="271"/>
                    </a:cubicBezTo>
                    <a:cubicBezTo>
                      <a:pt x="450" y="271"/>
                      <a:pt x="500" y="287"/>
                      <a:pt x="555" y="318"/>
                    </a:cubicBezTo>
                    <a:lnTo>
                      <a:pt x="780" y="448"/>
                    </a:lnTo>
                    <a:cubicBezTo>
                      <a:pt x="1004" y="578"/>
                      <a:pt x="1205" y="932"/>
                      <a:pt x="1205" y="1204"/>
                    </a:cubicBezTo>
                    <a:lnTo>
                      <a:pt x="1205" y="4642"/>
                    </a:lnTo>
                    <a:cubicBezTo>
                      <a:pt x="1205" y="4713"/>
                      <a:pt x="1264" y="4772"/>
                      <a:pt x="1347" y="4772"/>
                    </a:cubicBezTo>
                    <a:cubicBezTo>
                      <a:pt x="1418" y="4772"/>
                      <a:pt x="1477" y="4713"/>
                      <a:pt x="1501" y="4642"/>
                    </a:cubicBezTo>
                    <a:lnTo>
                      <a:pt x="1501" y="1204"/>
                    </a:lnTo>
                    <a:cubicBezTo>
                      <a:pt x="1501" y="826"/>
                      <a:pt x="1252" y="389"/>
                      <a:pt x="934" y="212"/>
                    </a:cubicBezTo>
                    <a:lnTo>
                      <a:pt x="709" y="82"/>
                    </a:lnTo>
                    <a:cubicBezTo>
                      <a:pt x="608" y="28"/>
                      <a:pt x="507" y="1"/>
                      <a:pt x="412" y="1"/>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49" name="Google Shape;2649;p36"/>
              <p:cNvSpPr/>
              <p:nvPr/>
            </p:nvSpPr>
            <p:spPr>
              <a:xfrm>
                <a:off x="11019294" y="-6544210"/>
                <a:ext cx="747969" cy="280846"/>
              </a:xfrm>
              <a:custGeom>
                <a:avLst/>
                <a:gdLst/>
                <a:ahLst/>
                <a:cxnLst/>
                <a:rect l="l" t="t" r="r" b="b"/>
                <a:pathLst>
                  <a:path w="3132" h="1176" extrusionOk="0">
                    <a:moveTo>
                      <a:pt x="3131" y="0"/>
                    </a:moveTo>
                    <a:lnTo>
                      <a:pt x="3124" y="87"/>
                    </a:lnTo>
                    <a:lnTo>
                      <a:pt x="3124" y="87"/>
                    </a:lnTo>
                    <a:cubicBezTo>
                      <a:pt x="3129" y="58"/>
                      <a:pt x="3131" y="29"/>
                      <a:pt x="3131" y="0"/>
                    </a:cubicBezTo>
                    <a:close/>
                    <a:moveTo>
                      <a:pt x="12" y="0"/>
                    </a:moveTo>
                    <a:lnTo>
                      <a:pt x="1" y="272"/>
                    </a:lnTo>
                    <a:cubicBezTo>
                      <a:pt x="1" y="496"/>
                      <a:pt x="142" y="733"/>
                      <a:pt x="449" y="910"/>
                    </a:cubicBezTo>
                    <a:cubicBezTo>
                      <a:pt x="757" y="1087"/>
                      <a:pt x="1155" y="1176"/>
                      <a:pt x="1554" y="1176"/>
                    </a:cubicBezTo>
                    <a:cubicBezTo>
                      <a:pt x="1953" y="1176"/>
                      <a:pt x="2351" y="1087"/>
                      <a:pt x="2659" y="910"/>
                    </a:cubicBezTo>
                    <a:cubicBezTo>
                      <a:pt x="2966" y="733"/>
                      <a:pt x="3107" y="508"/>
                      <a:pt x="3107" y="272"/>
                    </a:cubicBezTo>
                    <a:lnTo>
                      <a:pt x="3124" y="87"/>
                    </a:lnTo>
                    <a:lnTo>
                      <a:pt x="3124" y="87"/>
                    </a:lnTo>
                    <a:cubicBezTo>
                      <a:pt x="3088" y="289"/>
                      <a:pt x="2929" y="471"/>
                      <a:pt x="2670" y="626"/>
                    </a:cubicBezTo>
                    <a:cubicBezTo>
                      <a:pt x="2369" y="804"/>
                      <a:pt x="1970" y="892"/>
                      <a:pt x="1572" y="892"/>
                    </a:cubicBezTo>
                    <a:cubicBezTo>
                      <a:pt x="1173" y="892"/>
                      <a:pt x="774" y="804"/>
                      <a:pt x="473" y="626"/>
                    </a:cubicBezTo>
                    <a:cubicBezTo>
                      <a:pt x="154" y="449"/>
                      <a:pt x="12" y="237"/>
                      <a:pt x="12" y="0"/>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0" name="Google Shape;2650;p36"/>
              <p:cNvSpPr/>
              <p:nvPr/>
            </p:nvSpPr>
            <p:spPr>
              <a:xfrm>
                <a:off x="11484748" y="-6544210"/>
                <a:ext cx="282518" cy="273921"/>
              </a:xfrm>
              <a:custGeom>
                <a:avLst/>
                <a:gdLst/>
                <a:ahLst/>
                <a:cxnLst/>
                <a:rect l="l" t="t" r="r" b="b"/>
                <a:pathLst>
                  <a:path w="1183" h="1147" extrusionOk="0">
                    <a:moveTo>
                      <a:pt x="1182" y="0"/>
                    </a:moveTo>
                    <a:lnTo>
                      <a:pt x="1175" y="87"/>
                    </a:lnTo>
                    <a:lnTo>
                      <a:pt x="1175" y="87"/>
                    </a:lnTo>
                    <a:cubicBezTo>
                      <a:pt x="1180" y="58"/>
                      <a:pt x="1182" y="29"/>
                      <a:pt x="1182" y="0"/>
                    </a:cubicBezTo>
                    <a:close/>
                    <a:moveTo>
                      <a:pt x="1175" y="87"/>
                    </a:moveTo>
                    <a:cubicBezTo>
                      <a:pt x="1139" y="289"/>
                      <a:pt x="980" y="471"/>
                      <a:pt x="721" y="626"/>
                    </a:cubicBezTo>
                    <a:cubicBezTo>
                      <a:pt x="509" y="744"/>
                      <a:pt x="261" y="827"/>
                      <a:pt x="13" y="863"/>
                    </a:cubicBezTo>
                    <a:lnTo>
                      <a:pt x="1" y="1146"/>
                    </a:lnTo>
                    <a:cubicBezTo>
                      <a:pt x="261" y="1099"/>
                      <a:pt x="497" y="1028"/>
                      <a:pt x="710" y="910"/>
                    </a:cubicBezTo>
                    <a:cubicBezTo>
                      <a:pt x="1017" y="733"/>
                      <a:pt x="1158" y="508"/>
                      <a:pt x="1158" y="272"/>
                    </a:cubicBezTo>
                    <a:lnTo>
                      <a:pt x="1175" y="87"/>
                    </a:ln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1" name="Google Shape;2651;p36"/>
              <p:cNvSpPr/>
              <p:nvPr/>
            </p:nvSpPr>
            <p:spPr>
              <a:xfrm>
                <a:off x="11295844" y="-6338350"/>
                <a:ext cx="192007" cy="76421"/>
              </a:xfrm>
              <a:custGeom>
                <a:avLst/>
                <a:gdLst/>
                <a:ahLst/>
                <a:cxnLst/>
                <a:rect l="l" t="t" r="r" b="b"/>
                <a:pathLst>
                  <a:path w="804" h="320" extrusionOk="0">
                    <a:moveTo>
                      <a:pt x="24" y="1"/>
                    </a:moveTo>
                    <a:lnTo>
                      <a:pt x="0" y="284"/>
                    </a:lnTo>
                    <a:cubicBezTo>
                      <a:pt x="130" y="308"/>
                      <a:pt x="263" y="320"/>
                      <a:pt x="396" y="320"/>
                    </a:cubicBezTo>
                    <a:cubicBezTo>
                      <a:pt x="529" y="320"/>
                      <a:pt x="662" y="308"/>
                      <a:pt x="792" y="284"/>
                    </a:cubicBezTo>
                    <a:lnTo>
                      <a:pt x="804" y="1"/>
                    </a:lnTo>
                    <a:lnTo>
                      <a:pt x="804" y="1"/>
                    </a:lnTo>
                    <a:cubicBezTo>
                      <a:pt x="679" y="18"/>
                      <a:pt x="550" y="27"/>
                      <a:pt x="418" y="27"/>
                    </a:cubicBezTo>
                    <a:cubicBezTo>
                      <a:pt x="287" y="27"/>
                      <a:pt x="154" y="18"/>
                      <a:pt x="24" y="1"/>
                    </a:cubicBezTo>
                    <a:close/>
                  </a:path>
                </a:pathLst>
              </a:custGeom>
              <a:solidFill>
                <a:srgbClr val="FFFFFF">
                  <a:alpha val="3725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2" name="Google Shape;2652;p36"/>
              <p:cNvSpPr/>
              <p:nvPr/>
            </p:nvSpPr>
            <p:spPr>
              <a:xfrm>
                <a:off x="11098342" y="-6411667"/>
                <a:ext cx="203232" cy="141378"/>
              </a:xfrm>
              <a:custGeom>
                <a:avLst/>
                <a:gdLst/>
                <a:ahLst/>
                <a:cxnLst/>
                <a:rect l="l" t="t" r="r" b="b"/>
                <a:pathLst>
                  <a:path w="851" h="592" extrusionOk="0">
                    <a:moveTo>
                      <a:pt x="12" y="0"/>
                    </a:moveTo>
                    <a:lnTo>
                      <a:pt x="0" y="284"/>
                    </a:lnTo>
                    <a:cubicBezTo>
                      <a:pt x="48" y="308"/>
                      <a:pt x="71" y="319"/>
                      <a:pt x="118" y="355"/>
                    </a:cubicBezTo>
                    <a:cubicBezTo>
                      <a:pt x="331" y="473"/>
                      <a:pt x="567" y="544"/>
                      <a:pt x="827" y="591"/>
                    </a:cubicBezTo>
                    <a:lnTo>
                      <a:pt x="851" y="308"/>
                    </a:lnTo>
                    <a:cubicBezTo>
                      <a:pt x="591" y="272"/>
                      <a:pt x="343" y="189"/>
                      <a:pt x="130" y="71"/>
                    </a:cubicBezTo>
                    <a:cubicBezTo>
                      <a:pt x="95" y="48"/>
                      <a:pt x="48" y="24"/>
                      <a:pt x="12" y="0"/>
                    </a:cubicBezTo>
                    <a:close/>
                  </a:path>
                </a:pathLst>
              </a:custGeom>
              <a:solidFill>
                <a:srgbClr val="EBEAEA">
                  <a:alpha val="27669"/>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3" name="Google Shape;2653;p36"/>
              <p:cNvSpPr/>
              <p:nvPr/>
            </p:nvSpPr>
            <p:spPr>
              <a:xfrm>
                <a:off x="11019294" y="-6549942"/>
                <a:ext cx="84779" cy="200605"/>
              </a:xfrm>
              <a:custGeom>
                <a:avLst/>
                <a:gdLst/>
                <a:ahLst/>
                <a:cxnLst/>
                <a:rect l="l" t="t" r="r" b="b"/>
                <a:pathLst>
                  <a:path w="355" h="840" extrusionOk="0">
                    <a:moveTo>
                      <a:pt x="12" y="1"/>
                    </a:moveTo>
                    <a:lnTo>
                      <a:pt x="1" y="284"/>
                    </a:lnTo>
                    <a:cubicBezTo>
                      <a:pt x="1" y="331"/>
                      <a:pt x="1" y="390"/>
                      <a:pt x="12" y="426"/>
                    </a:cubicBezTo>
                    <a:cubicBezTo>
                      <a:pt x="60" y="579"/>
                      <a:pt x="154" y="721"/>
                      <a:pt x="331" y="839"/>
                    </a:cubicBezTo>
                    <a:lnTo>
                      <a:pt x="355" y="568"/>
                    </a:lnTo>
                    <a:cubicBezTo>
                      <a:pt x="190" y="450"/>
                      <a:pt x="71" y="320"/>
                      <a:pt x="24" y="154"/>
                    </a:cubicBezTo>
                    <a:cubicBezTo>
                      <a:pt x="12" y="107"/>
                      <a:pt x="12" y="48"/>
                      <a:pt x="12"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4" name="Google Shape;2654;p36"/>
              <p:cNvSpPr/>
              <p:nvPr/>
            </p:nvSpPr>
            <p:spPr>
              <a:xfrm>
                <a:off x="10985382" y="-6760101"/>
                <a:ext cx="815553" cy="429151"/>
              </a:xfrm>
              <a:custGeom>
                <a:avLst/>
                <a:gdLst/>
                <a:ahLst/>
                <a:cxnLst/>
                <a:rect l="l" t="t" r="r" b="b"/>
                <a:pathLst>
                  <a:path w="3415" h="1797" extrusionOk="0">
                    <a:moveTo>
                      <a:pt x="1705" y="1"/>
                    </a:moveTo>
                    <a:cubicBezTo>
                      <a:pt x="1309" y="1"/>
                      <a:pt x="916" y="89"/>
                      <a:pt x="615" y="266"/>
                    </a:cubicBezTo>
                    <a:cubicBezTo>
                      <a:pt x="1" y="621"/>
                      <a:pt x="1" y="1176"/>
                      <a:pt x="615" y="1530"/>
                    </a:cubicBezTo>
                    <a:cubicBezTo>
                      <a:pt x="916" y="1708"/>
                      <a:pt x="1315" y="1796"/>
                      <a:pt x="1714" y="1796"/>
                    </a:cubicBezTo>
                    <a:cubicBezTo>
                      <a:pt x="2112" y="1796"/>
                      <a:pt x="2511" y="1708"/>
                      <a:pt x="2812" y="1530"/>
                    </a:cubicBezTo>
                    <a:cubicBezTo>
                      <a:pt x="3415" y="1176"/>
                      <a:pt x="3415" y="621"/>
                      <a:pt x="2812" y="266"/>
                    </a:cubicBezTo>
                    <a:cubicBezTo>
                      <a:pt x="2499" y="89"/>
                      <a:pt x="2101" y="1"/>
                      <a:pt x="1705" y="1"/>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5" name="Google Shape;2655;p36"/>
              <p:cNvSpPr/>
              <p:nvPr/>
            </p:nvSpPr>
            <p:spPr>
              <a:xfrm>
                <a:off x="11053206" y="-7215764"/>
                <a:ext cx="677279" cy="847316"/>
              </a:xfrm>
              <a:custGeom>
                <a:avLst/>
                <a:gdLst/>
                <a:ahLst/>
                <a:cxnLst/>
                <a:rect l="l" t="t" r="r" b="b"/>
                <a:pathLst>
                  <a:path w="2836" h="3548" extrusionOk="0">
                    <a:moveTo>
                      <a:pt x="2835" y="1"/>
                    </a:moveTo>
                    <a:lnTo>
                      <a:pt x="2835" y="5"/>
                    </a:lnTo>
                    <a:lnTo>
                      <a:pt x="2835" y="5"/>
                    </a:lnTo>
                    <a:cubicBezTo>
                      <a:pt x="2835" y="3"/>
                      <a:pt x="2835" y="2"/>
                      <a:pt x="2835" y="1"/>
                    </a:cubicBezTo>
                    <a:close/>
                    <a:moveTo>
                      <a:pt x="12" y="1"/>
                    </a:moveTo>
                    <a:lnTo>
                      <a:pt x="0" y="2730"/>
                    </a:lnTo>
                    <a:cubicBezTo>
                      <a:pt x="0" y="2942"/>
                      <a:pt x="130" y="3143"/>
                      <a:pt x="414" y="3308"/>
                    </a:cubicBezTo>
                    <a:cubicBezTo>
                      <a:pt x="685" y="3468"/>
                      <a:pt x="1049" y="3548"/>
                      <a:pt x="1412" y="3548"/>
                    </a:cubicBezTo>
                    <a:cubicBezTo>
                      <a:pt x="1775" y="3548"/>
                      <a:pt x="2138" y="3468"/>
                      <a:pt x="2410" y="3308"/>
                    </a:cubicBezTo>
                    <a:cubicBezTo>
                      <a:pt x="2694" y="3143"/>
                      <a:pt x="2824" y="2942"/>
                      <a:pt x="2824" y="2730"/>
                    </a:cubicBezTo>
                    <a:lnTo>
                      <a:pt x="2835" y="5"/>
                    </a:lnTo>
                    <a:lnTo>
                      <a:pt x="2835" y="5"/>
                    </a:lnTo>
                    <a:cubicBezTo>
                      <a:pt x="2834" y="204"/>
                      <a:pt x="2704" y="415"/>
                      <a:pt x="2422" y="580"/>
                    </a:cubicBezTo>
                    <a:cubicBezTo>
                      <a:pt x="2150" y="739"/>
                      <a:pt x="1790" y="819"/>
                      <a:pt x="1428" y="819"/>
                    </a:cubicBezTo>
                    <a:cubicBezTo>
                      <a:pt x="1066" y="819"/>
                      <a:pt x="703" y="739"/>
                      <a:pt x="426" y="580"/>
                    </a:cubicBezTo>
                    <a:cubicBezTo>
                      <a:pt x="154" y="426"/>
                      <a:pt x="12" y="202"/>
                      <a:pt x="12" y="1"/>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6" name="Google Shape;2656;p36"/>
              <p:cNvSpPr/>
              <p:nvPr/>
            </p:nvSpPr>
            <p:spPr>
              <a:xfrm>
                <a:off x="11476389" y="-7215764"/>
                <a:ext cx="254099" cy="838241"/>
              </a:xfrm>
              <a:custGeom>
                <a:avLst/>
                <a:gdLst/>
                <a:ahLst/>
                <a:cxnLst/>
                <a:rect l="l" t="t" r="r" b="b"/>
                <a:pathLst>
                  <a:path w="1064" h="3510" extrusionOk="0">
                    <a:moveTo>
                      <a:pt x="1063" y="1"/>
                    </a:moveTo>
                    <a:lnTo>
                      <a:pt x="1063" y="5"/>
                    </a:lnTo>
                    <a:lnTo>
                      <a:pt x="1063" y="5"/>
                    </a:lnTo>
                    <a:cubicBezTo>
                      <a:pt x="1063" y="3"/>
                      <a:pt x="1063" y="2"/>
                      <a:pt x="1063" y="1"/>
                    </a:cubicBezTo>
                    <a:close/>
                    <a:moveTo>
                      <a:pt x="1063" y="5"/>
                    </a:moveTo>
                    <a:cubicBezTo>
                      <a:pt x="1062" y="204"/>
                      <a:pt x="932" y="415"/>
                      <a:pt x="650" y="580"/>
                    </a:cubicBezTo>
                    <a:cubicBezTo>
                      <a:pt x="473" y="674"/>
                      <a:pt x="248" y="757"/>
                      <a:pt x="12" y="780"/>
                    </a:cubicBezTo>
                    <a:lnTo>
                      <a:pt x="0" y="3509"/>
                    </a:lnTo>
                    <a:cubicBezTo>
                      <a:pt x="237" y="3486"/>
                      <a:pt x="461" y="3415"/>
                      <a:pt x="638" y="3308"/>
                    </a:cubicBezTo>
                    <a:cubicBezTo>
                      <a:pt x="922" y="3143"/>
                      <a:pt x="1052" y="2942"/>
                      <a:pt x="1052" y="2730"/>
                    </a:cubicBezTo>
                    <a:lnTo>
                      <a:pt x="1063" y="5"/>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7" name="Google Shape;2657;p36"/>
              <p:cNvSpPr/>
              <p:nvPr/>
            </p:nvSpPr>
            <p:spPr>
              <a:xfrm>
                <a:off x="11307068" y="-7029487"/>
                <a:ext cx="172424" cy="658891"/>
              </a:xfrm>
              <a:custGeom>
                <a:avLst/>
                <a:gdLst/>
                <a:ahLst/>
                <a:cxnLst/>
                <a:rect l="l" t="t" r="r" b="b"/>
                <a:pathLst>
                  <a:path w="722" h="2759" extrusionOk="0">
                    <a:moveTo>
                      <a:pt x="12" y="0"/>
                    </a:moveTo>
                    <a:lnTo>
                      <a:pt x="0" y="2741"/>
                    </a:lnTo>
                    <a:cubicBezTo>
                      <a:pt x="119" y="2753"/>
                      <a:pt x="237" y="2759"/>
                      <a:pt x="355" y="2759"/>
                    </a:cubicBezTo>
                    <a:cubicBezTo>
                      <a:pt x="473" y="2759"/>
                      <a:pt x="591" y="2753"/>
                      <a:pt x="709" y="2741"/>
                    </a:cubicBezTo>
                    <a:lnTo>
                      <a:pt x="721" y="0"/>
                    </a:lnTo>
                    <a:lnTo>
                      <a:pt x="721" y="0"/>
                    </a:lnTo>
                    <a:cubicBezTo>
                      <a:pt x="603" y="24"/>
                      <a:pt x="485" y="36"/>
                      <a:pt x="367" y="36"/>
                    </a:cubicBezTo>
                    <a:cubicBezTo>
                      <a:pt x="249" y="36"/>
                      <a:pt x="130" y="24"/>
                      <a:pt x="12" y="0"/>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8" name="Google Shape;2658;p36"/>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FDB01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59" name="Google Shape;2659;p36"/>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rgbClr val="1E8AC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60" name="Google Shape;2660;p36"/>
              <p:cNvSpPr/>
              <p:nvPr/>
            </p:nvSpPr>
            <p:spPr>
              <a:xfrm>
                <a:off x="11126522" y="-7094445"/>
                <a:ext cx="183649" cy="719788"/>
              </a:xfrm>
              <a:custGeom>
                <a:avLst/>
                <a:gdLst/>
                <a:ahLst/>
                <a:cxnLst/>
                <a:rect l="l" t="t" r="r" b="b"/>
                <a:pathLst>
                  <a:path w="769" h="3014" extrusionOk="0">
                    <a:moveTo>
                      <a:pt x="24" y="1"/>
                    </a:moveTo>
                    <a:lnTo>
                      <a:pt x="0" y="2730"/>
                    </a:lnTo>
                    <a:cubicBezTo>
                      <a:pt x="36" y="2753"/>
                      <a:pt x="60" y="2789"/>
                      <a:pt x="107" y="2800"/>
                    </a:cubicBezTo>
                    <a:cubicBezTo>
                      <a:pt x="296" y="2907"/>
                      <a:pt x="520" y="2978"/>
                      <a:pt x="756" y="3013"/>
                    </a:cubicBezTo>
                    <a:lnTo>
                      <a:pt x="768" y="272"/>
                    </a:lnTo>
                    <a:cubicBezTo>
                      <a:pt x="532" y="249"/>
                      <a:pt x="319" y="178"/>
                      <a:pt x="119" y="72"/>
                    </a:cubicBezTo>
                    <a:cubicBezTo>
                      <a:pt x="95" y="36"/>
                      <a:pt x="48" y="24"/>
                      <a:pt x="24" y="1"/>
                    </a:cubicBez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61" name="Google Shape;2661;p36"/>
              <p:cNvSpPr/>
              <p:nvPr/>
            </p:nvSpPr>
            <p:spPr>
              <a:xfrm>
                <a:off x="11053206" y="-7215764"/>
                <a:ext cx="79287" cy="776149"/>
              </a:xfrm>
              <a:custGeom>
                <a:avLst/>
                <a:gdLst/>
                <a:ahLst/>
                <a:cxnLst/>
                <a:rect l="l" t="t" r="r" b="b"/>
                <a:pathLst>
                  <a:path w="332" h="3250" extrusionOk="0">
                    <a:moveTo>
                      <a:pt x="12" y="1"/>
                    </a:moveTo>
                    <a:lnTo>
                      <a:pt x="0" y="2730"/>
                    </a:lnTo>
                    <a:cubicBezTo>
                      <a:pt x="0" y="2777"/>
                      <a:pt x="0" y="2824"/>
                      <a:pt x="12" y="2860"/>
                    </a:cubicBezTo>
                    <a:cubicBezTo>
                      <a:pt x="59" y="3001"/>
                      <a:pt x="154" y="3131"/>
                      <a:pt x="307" y="3249"/>
                    </a:cubicBezTo>
                    <a:lnTo>
                      <a:pt x="331" y="521"/>
                    </a:lnTo>
                    <a:cubicBezTo>
                      <a:pt x="166" y="402"/>
                      <a:pt x="71" y="272"/>
                      <a:pt x="36" y="131"/>
                    </a:cubicBezTo>
                    <a:cubicBezTo>
                      <a:pt x="12" y="83"/>
                      <a:pt x="12" y="48"/>
                      <a:pt x="12"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62" name="Google Shape;2662;p36"/>
              <p:cNvSpPr/>
              <p:nvPr/>
            </p:nvSpPr>
            <p:spPr>
              <a:xfrm>
                <a:off x="11022159" y="-7411116"/>
                <a:ext cx="745103" cy="390940"/>
              </a:xfrm>
              <a:custGeom>
                <a:avLst/>
                <a:gdLst/>
                <a:ahLst/>
                <a:cxnLst/>
                <a:rect l="l" t="t" r="r" b="b"/>
                <a:pathLst>
                  <a:path w="3120" h="1637" extrusionOk="0">
                    <a:moveTo>
                      <a:pt x="1554" y="1"/>
                    </a:moveTo>
                    <a:cubicBezTo>
                      <a:pt x="1193" y="1"/>
                      <a:pt x="833" y="80"/>
                      <a:pt x="556" y="240"/>
                    </a:cubicBezTo>
                    <a:cubicBezTo>
                      <a:pt x="0" y="559"/>
                      <a:pt x="12" y="1067"/>
                      <a:pt x="556" y="1398"/>
                    </a:cubicBezTo>
                    <a:cubicBezTo>
                      <a:pt x="833" y="1557"/>
                      <a:pt x="1196" y="1637"/>
                      <a:pt x="1558" y="1637"/>
                    </a:cubicBezTo>
                    <a:cubicBezTo>
                      <a:pt x="1920" y="1637"/>
                      <a:pt x="2280" y="1557"/>
                      <a:pt x="2552" y="1398"/>
                    </a:cubicBezTo>
                    <a:cubicBezTo>
                      <a:pt x="3119" y="1090"/>
                      <a:pt x="3095" y="571"/>
                      <a:pt x="2552" y="240"/>
                    </a:cubicBezTo>
                    <a:cubicBezTo>
                      <a:pt x="2274" y="80"/>
                      <a:pt x="1914" y="1"/>
                      <a:pt x="1554" y="1"/>
                    </a:cubicBez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63" name="Google Shape;2663;p36"/>
              <p:cNvSpPr/>
              <p:nvPr/>
            </p:nvSpPr>
            <p:spPr>
              <a:xfrm>
                <a:off x="11216795" y="-7001306"/>
                <a:ext cx="316191" cy="618053"/>
              </a:xfrm>
              <a:custGeom>
                <a:avLst/>
                <a:gdLst/>
                <a:ahLst/>
                <a:cxnLst/>
                <a:rect l="l" t="t" r="r" b="b"/>
                <a:pathLst>
                  <a:path w="1324" h="2588" extrusionOk="0">
                    <a:moveTo>
                      <a:pt x="0" y="1"/>
                    </a:moveTo>
                    <a:lnTo>
                      <a:pt x="0" y="1678"/>
                    </a:lnTo>
                    <a:lnTo>
                      <a:pt x="0" y="2529"/>
                    </a:lnTo>
                    <a:cubicBezTo>
                      <a:pt x="83" y="2564"/>
                      <a:pt x="166" y="2576"/>
                      <a:pt x="260" y="2588"/>
                    </a:cubicBezTo>
                    <a:lnTo>
                      <a:pt x="260" y="1560"/>
                    </a:lnTo>
                    <a:lnTo>
                      <a:pt x="260" y="1158"/>
                    </a:lnTo>
                    <a:lnTo>
                      <a:pt x="1324" y="60"/>
                    </a:lnTo>
                    <a:lnTo>
                      <a:pt x="0"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64" name="Google Shape;2664;p36"/>
              <p:cNvSpPr/>
              <p:nvPr/>
            </p:nvSpPr>
            <p:spPr>
              <a:xfrm>
                <a:off x="11394475" y="-6919392"/>
                <a:ext cx="177917" cy="533274"/>
              </a:xfrm>
              <a:custGeom>
                <a:avLst/>
                <a:gdLst/>
                <a:ahLst/>
                <a:cxnLst/>
                <a:rect l="l" t="t" r="r" b="b"/>
                <a:pathLst>
                  <a:path w="745" h="2233" extrusionOk="0">
                    <a:moveTo>
                      <a:pt x="745" y="0"/>
                    </a:moveTo>
                    <a:lnTo>
                      <a:pt x="1" y="815"/>
                    </a:lnTo>
                    <a:lnTo>
                      <a:pt x="1" y="1489"/>
                    </a:lnTo>
                    <a:lnTo>
                      <a:pt x="473" y="1760"/>
                    </a:lnTo>
                    <a:lnTo>
                      <a:pt x="473" y="2233"/>
                    </a:lnTo>
                    <a:cubicBezTo>
                      <a:pt x="568" y="2221"/>
                      <a:pt x="650" y="2186"/>
                      <a:pt x="745" y="2174"/>
                    </a:cubicBezTo>
                    <a:lnTo>
                      <a:pt x="745" y="1217"/>
                    </a:lnTo>
                    <a:lnTo>
                      <a:pt x="745" y="402"/>
                    </a:lnTo>
                    <a:lnTo>
                      <a:pt x="745"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665" name="Google Shape;2665;p36"/>
            <p:cNvGrpSpPr/>
            <p:nvPr/>
          </p:nvGrpSpPr>
          <p:grpSpPr>
            <a:xfrm>
              <a:off x="5871605" y="3424534"/>
              <a:ext cx="486408" cy="985516"/>
              <a:chOff x="-1021989" y="255195"/>
              <a:chExt cx="353263" cy="715750"/>
            </a:xfrm>
          </p:grpSpPr>
          <p:sp>
            <p:nvSpPr>
              <p:cNvPr id="2666" name="Google Shape;2666;p36"/>
              <p:cNvSpPr/>
              <p:nvPr/>
            </p:nvSpPr>
            <p:spPr>
              <a:xfrm>
                <a:off x="-929916" y="585798"/>
                <a:ext cx="164427" cy="385146"/>
              </a:xfrm>
              <a:custGeom>
                <a:avLst/>
                <a:gdLst/>
                <a:ahLst/>
                <a:cxnLst/>
                <a:rect l="l" t="t" r="r" b="b"/>
                <a:pathLst>
                  <a:path w="2068" h="4844" extrusionOk="0">
                    <a:moveTo>
                      <a:pt x="547" y="1"/>
                    </a:moveTo>
                    <a:cubicBezTo>
                      <a:pt x="451" y="1"/>
                      <a:pt x="362" y="24"/>
                      <a:pt x="284" y="71"/>
                    </a:cubicBezTo>
                    <a:cubicBezTo>
                      <a:pt x="107" y="178"/>
                      <a:pt x="0" y="378"/>
                      <a:pt x="0" y="662"/>
                    </a:cubicBezTo>
                    <a:lnTo>
                      <a:pt x="0" y="3674"/>
                    </a:lnTo>
                    <a:cubicBezTo>
                      <a:pt x="0" y="3769"/>
                      <a:pt x="83" y="3828"/>
                      <a:pt x="154" y="3828"/>
                    </a:cubicBezTo>
                    <a:cubicBezTo>
                      <a:pt x="237" y="3828"/>
                      <a:pt x="296" y="3745"/>
                      <a:pt x="296" y="3674"/>
                    </a:cubicBezTo>
                    <a:lnTo>
                      <a:pt x="296" y="662"/>
                    </a:lnTo>
                    <a:cubicBezTo>
                      <a:pt x="296" y="496"/>
                      <a:pt x="355" y="367"/>
                      <a:pt x="449" y="319"/>
                    </a:cubicBezTo>
                    <a:cubicBezTo>
                      <a:pt x="483" y="295"/>
                      <a:pt x="526" y="283"/>
                      <a:pt x="574" y="283"/>
                    </a:cubicBezTo>
                    <a:cubicBezTo>
                      <a:pt x="646" y="283"/>
                      <a:pt x="731" y="310"/>
                      <a:pt x="816" y="367"/>
                    </a:cubicBezTo>
                    <a:lnTo>
                      <a:pt x="1146" y="556"/>
                    </a:lnTo>
                    <a:cubicBezTo>
                      <a:pt x="1501" y="768"/>
                      <a:pt x="1796" y="1264"/>
                      <a:pt x="1796" y="1678"/>
                    </a:cubicBezTo>
                    <a:lnTo>
                      <a:pt x="1796" y="4690"/>
                    </a:lnTo>
                    <a:cubicBezTo>
                      <a:pt x="1796" y="4785"/>
                      <a:pt x="1867" y="4844"/>
                      <a:pt x="1938" y="4844"/>
                    </a:cubicBezTo>
                    <a:cubicBezTo>
                      <a:pt x="2009" y="4844"/>
                      <a:pt x="2068" y="4785"/>
                      <a:pt x="2056" y="4690"/>
                    </a:cubicBezTo>
                    <a:lnTo>
                      <a:pt x="2056" y="1678"/>
                    </a:lnTo>
                    <a:cubicBezTo>
                      <a:pt x="2056" y="1170"/>
                      <a:pt x="1702" y="556"/>
                      <a:pt x="1264" y="307"/>
                    </a:cubicBezTo>
                    <a:lnTo>
                      <a:pt x="934" y="118"/>
                    </a:lnTo>
                    <a:cubicBezTo>
                      <a:pt x="801" y="39"/>
                      <a:pt x="669" y="1"/>
                      <a:pt x="547" y="1"/>
                    </a:cubicBezTo>
                    <a:close/>
                  </a:path>
                </a:pathLst>
              </a:custGeom>
              <a:solidFill>
                <a:schemeClr val="accent5"/>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67" name="Google Shape;2667;p36"/>
              <p:cNvSpPr/>
              <p:nvPr/>
            </p:nvSpPr>
            <p:spPr>
              <a:xfrm>
                <a:off x="-1007915" y="681608"/>
                <a:ext cx="322254" cy="140256"/>
              </a:xfrm>
              <a:custGeom>
                <a:avLst/>
                <a:gdLst/>
                <a:ahLst/>
                <a:cxnLst/>
                <a:rect l="l" t="t" r="r" b="b"/>
                <a:pathLst>
                  <a:path w="4053" h="1764" extrusionOk="0">
                    <a:moveTo>
                      <a:pt x="4053" y="0"/>
                    </a:moveTo>
                    <a:lnTo>
                      <a:pt x="4052" y="28"/>
                    </a:lnTo>
                    <a:lnTo>
                      <a:pt x="4052" y="28"/>
                    </a:lnTo>
                    <a:cubicBezTo>
                      <a:pt x="4053" y="19"/>
                      <a:pt x="4053" y="10"/>
                      <a:pt x="4053" y="0"/>
                    </a:cubicBezTo>
                    <a:close/>
                    <a:moveTo>
                      <a:pt x="13" y="0"/>
                    </a:moveTo>
                    <a:lnTo>
                      <a:pt x="1" y="591"/>
                    </a:lnTo>
                    <a:cubicBezTo>
                      <a:pt x="1" y="886"/>
                      <a:pt x="190" y="1182"/>
                      <a:pt x="592" y="1418"/>
                    </a:cubicBezTo>
                    <a:cubicBezTo>
                      <a:pt x="987" y="1648"/>
                      <a:pt x="1507" y="1763"/>
                      <a:pt x="2025" y="1763"/>
                    </a:cubicBezTo>
                    <a:cubicBezTo>
                      <a:pt x="2544" y="1763"/>
                      <a:pt x="3061" y="1648"/>
                      <a:pt x="3450" y="1418"/>
                    </a:cubicBezTo>
                    <a:cubicBezTo>
                      <a:pt x="3852" y="1182"/>
                      <a:pt x="4041" y="886"/>
                      <a:pt x="4041" y="591"/>
                    </a:cubicBezTo>
                    <a:lnTo>
                      <a:pt x="4052" y="28"/>
                    </a:lnTo>
                    <a:lnTo>
                      <a:pt x="4052" y="28"/>
                    </a:lnTo>
                    <a:cubicBezTo>
                      <a:pt x="4041" y="314"/>
                      <a:pt x="3851" y="598"/>
                      <a:pt x="3462" y="827"/>
                    </a:cubicBezTo>
                    <a:cubicBezTo>
                      <a:pt x="3066" y="1058"/>
                      <a:pt x="2550" y="1173"/>
                      <a:pt x="2033" y="1173"/>
                    </a:cubicBezTo>
                    <a:cubicBezTo>
                      <a:pt x="1516" y="1173"/>
                      <a:pt x="999" y="1058"/>
                      <a:pt x="603" y="827"/>
                    </a:cubicBezTo>
                    <a:cubicBezTo>
                      <a:pt x="202" y="615"/>
                      <a:pt x="13" y="296"/>
                      <a:pt x="13"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68" name="Google Shape;2668;p36"/>
              <p:cNvSpPr/>
              <p:nvPr/>
            </p:nvSpPr>
            <p:spPr>
              <a:xfrm>
                <a:off x="-1006483" y="680654"/>
                <a:ext cx="323208" cy="141210"/>
              </a:xfrm>
              <a:custGeom>
                <a:avLst/>
                <a:gdLst/>
                <a:ahLst/>
                <a:cxnLst/>
                <a:rect l="l" t="t" r="r" b="b"/>
                <a:pathLst>
                  <a:path w="4065" h="1776" extrusionOk="0">
                    <a:moveTo>
                      <a:pt x="13" y="0"/>
                    </a:moveTo>
                    <a:lnTo>
                      <a:pt x="1" y="591"/>
                    </a:lnTo>
                    <a:cubicBezTo>
                      <a:pt x="1" y="650"/>
                      <a:pt x="13" y="721"/>
                      <a:pt x="24" y="780"/>
                    </a:cubicBezTo>
                    <a:cubicBezTo>
                      <a:pt x="83" y="981"/>
                      <a:pt x="225" y="1170"/>
                      <a:pt x="438" y="1335"/>
                    </a:cubicBezTo>
                    <a:cubicBezTo>
                      <a:pt x="485" y="1359"/>
                      <a:pt x="544" y="1394"/>
                      <a:pt x="591" y="1430"/>
                    </a:cubicBezTo>
                    <a:cubicBezTo>
                      <a:pt x="851" y="1583"/>
                      <a:pt x="1182" y="1690"/>
                      <a:pt x="1525" y="1749"/>
                    </a:cubicBezTo>
                    <a:cubicBezTo>
                      <a:pt x="1690" y="1767"/>
                      <a:pt x="1858" y="1775"/>
                      <a:pt x="2028" y="1775"/>
                    </a:cubicBezTo>
                    <a:cubicBezTo>
                      <a:pt x="2198" y="1775"/>
                      <a:pt x="2369" y="1767"/>
                      <a:pt x="2541" y="1749"/>
                    </a:cubicBezTo>
                    <a:cubicBezTo>
                      <a:pt x="2883" y="1702"/>
                      <a:pt x="3190" y="1595"/>
                      <a:pt x="3450" y="1430"/>
                    </a:cubicBezTo>
                    <a:cubicBezTo>
                      <a:pt x="3840" y="1217"/>
                      <a:pt x="4041" y="898"/>
                      <a:pt x="4041" y="603"/>
                    </a:cubicBezTo>
                    <a:lnTo>
                      <a:pt x="4065" y="12"/>
                    </a:lnTo>
                    <a:lnTo>
                      <a:pt x="4065" y="12"/>
                    </a:lnTo>
                    <a:cubicBezTo>
                      <a:pt x="4041" y="308"/>
                      <a:pt x="3852" y="603"/>
                      <a:pt x="3474" y="839"/>
                    </a:cubicBezTo>
                    <a:cubicBezTo>
                      <a:pt x="3202" y="993"/>
                      <a:pt x="2895" y="1099"/>
                      <a:pt x="2552" y="1158"/>
                    </a:cubicBezTo>
                    <a:cubicBezTo>
                      <a:pt x="2381" y="1176"/>
                      <a:pt x="2213" y="1185"/>
                      <a:pt x="2044" y="1185"/>
                    </a:cubicBezTo>
                    <a:cubicBezTo>
                      <a:pt x="1876" y="1185"/>
                      <a:pt x="1708" y="1176"/>
                      <a:pt x="1536" y="1158"/>
                    </a:cubicBezTo>
                    <a:cubicBezTo>
                      <a:pt x="1194" y="1111"/>
                      <a:pt x="875" y="1005"/>
                      <a:pt x="603" y="839"/>
                    </a:cubicBezTo>
                    <a:cubicBezTo>
                      <a:pt x="544" y="816"/>
                      <a:pt x="497" y="780"/>
                      <a:pt x="461" y="745"/>
                    </a:cubicBezTo>
                    <a:cubicBezTo>
                      <a:pt x="237" y="579"/>
                      <a:pt x="83" y="390"/>
                      <a:pt x="48" y="189"/>
                    </a:cubicBezTo>
                    <a:cubicBezTo>
                      <a:pt x="24" y="130"/>
                      <a:pt x="13" y="60"/>
                      <a:pt x="13"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69" name="Google Shape;2669;p36"/>
              <p:cNvSpPr/>
              <p:nvPr/>
            </p:nvSpPr>
            <p:spPr>
              <a:xfrm>
                <a:off x="-1021989" y="589058"/>
                <a:ext cx="353263" cy="185815"/>
              </a:xfrm>
              <a:custGeom>
                <a:avLst/>
                <a:gdLst/>
                <a:ahLst/>
                <a:cxnLst/>
                <a:rect l="l" t="t" r="r" b="b"/>
                <a:pathLst>
                  <a:path w="4443" h="2337" extrusionOk="0">
                    <a:moveTo>
                      <a:pt x="2210" y="1"/>
                    </a:moveTo>
                    <a:cubicBezTo>
                      <a:pt x="1693" y="1"/>
                      <a:pt x="1176" y="113"/>
                      <a:pt x="780" y="337"/>
                    </a:cubicBezTo>
                    <a:cubicBezTo>
                      <a:pt x="1" y="798"/>
                      <a:pt x="1" y="1530"/>
                      <a:pt x="792" y="1991"/>
                    </a:cubicBezTo>
                    <a:cubicBezTo>
                      <a:pt x="1194" y="2222"/>
                      <a:pt x="1714" y="2337"/>
                      <a:pt x="2232" y="2337"/>
                    </a:cubicBezTo>
                    <a:cubicBezTo>
                      <a:pt x="2750" y="2337"/>
                      <a:pt x="3267" y="2222"/>
                      <a:pt x="3663" y="1991"/>
                    </a:cubicBezTo>
                    <a:cubicBezTo>
                      <a:pt x="4443" y="1542"/>
                      <a:pt x="4443" y="798"/>
                      <a:pt x="3639" y="337"/>
                    </a:cubicBezTo>
                    <a:cubicBezTo>
                      <a:pt x="3243" y="113"/>
                      <a:pt x="2727" y="1"/>
                      <a:pt x="2210" y="1"/>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0" name="Google Shape;2670;p36"/>
              <p:cNvSpPr/>
              <p:nvPr/>
            </p:nvSpPr>
            <p:spPr>
              <a:xfrm>
                <a:off x="-982552" y="562343"/>
                <a:ext cx="273435" cy="194481"/>
              </a:xfrm>
              <a:custGeom>
                <a:avLst/>
                <a:gdLst/>
                <a:ahLst/>
                <a:cxnLst/>
                <a:rect l="l" t="t" r="r" b="b"/>
                <a:pathLst>
                  <a:path w="3439" h="2446" extrusionOk="0">
                    <a:moveTo>
                      <a:pt x="1" y="0"/>
                    </a:moveTo>
                    <a:lnTo>
                      <a:pt x="1" y="12"/>
                    </a:lnTo>
                    <a:lnTo>
                      <a:pt x="1" y="1465"/>
                    </a:lnTo>
                    <a:lnTo>
                      <a:pt x="1" y="1500"/>
                    </a:lnTo>
                    <a:lnTo>
                      <a:pt x="1" y="1524"/>
                    </a:lnTo>
                    <a:lnTo>
                      <a:pt x="1" y="1548"/>
                    </a:lnTo>
                    <a:lnTo>
                      <a:pt x="1" y="1559"/>
                    </a:lnTo>
                    <a:lnTo>
                      <a:pt x="1" y="1595"/>
                    </a:lnTo>
                    <a:lnTo>
                      <a:pt x="1" y="1607"/>
                    </a:lnTo>
                    <a:lnTo>
                      <a:pt x="1" y="1618"/>
                    </a:lnTo>
                    <a:cubicBezTo>
                      <a:pt x="1" y="1642"/>
                      <a:pt x="1" y="1642"/>
                      <a:pt x="13" y="1654"/>
                    </a:cubicBezTo>
                    <a:cubicBezTo>
                      <a:pt x="13" y="1666"/>
                      <a:pt x="36" y="1677"/>
                      <a:pt x="36" y="1701"/>
                    </a:cubicBezTo>
                    <a:lnTo>
                      <a:pt x="36" y="1713"/>
                    </a:lnTo>
                    <a:cubicBezTo>
                      <a:pt x="36" y="1725"/>
                      <a:pt x="48" y="1737"/>
                      <a:pt x="48" y="1760"/>
                    </a:cubicBezTo>
                    <a:cubicBezTo>
                      <a:pt x="48" y="1772"/>
                      <a:pt x="60" y="1784"/>
                      <a:pt x="72" y="1796"/>
                    </a:cubicBezTo>
                    <a:lnTo>
                      <a:pt x="72" y="1819"/>
                    </a:lnTo>
                    <a:cubicBezTo>
                      <a:pt x="95" y="1831"/>
                      <a:pt x="95" y="1843"/>
                      <a:pt x="107" y="1855"/>
                    </a:cubicBezTo>
                    <a:cubicBezTo>
                      <a:pt x="119" y="1878"/>
                      <a:pt x="119" y="1890"/>
                      <a:pt x="131" y="1890"/>
                    </a:cubicBezTo>
                    <a:lnTo>
                      <a:pt x="131" y="1902"/>
                    </a:lnTo>
                    <a:cubicBezTo>
                      <a:pt x="154" y="1914"/>
                      <a:pt x="154" y="1937"/>
                      <a:pt x="166" y="1949"/>
                    </a:cubicBezTo>
                    <a:cubicBezTo>
                      <a:pt x="178" y="1961"/>
                      <a:pt x="178" y="1973"/>
                      <a:pt x="190" y="1973"/>
                    </a:cubicBezTo>
                    <a:lnTo>
                      <a:pt x="214" y="1996"/>
                    </a:lnTo>
                    <a:cubicBezTo>
                      <a:pt x="225" y="2008"/>
                      <a:pt x="237" y="2020"/>
                      <a:pt x="249" y="2020"/>
                    </a:cubicBezTo>
                    <a:lnTo>
                      <a:pt x="273" y="2020"/>
                    </a:lnTo>
                    <a:cubicBezTo>
                      <a:pt x="284" y="2032"/>
                      <a:pt x="296" y="2032"/>
                      <a:pt x="308" y="2056"/>
                    </a:cubicBezTo>
                    <a:lnTo>
                      <a:pt x="332" y="2067"/>
                    </a:lnTo>
                    <a:cubicBezTo>
                      <a:pt x="343" y="2079"/>
                      <a:pt x="355" y="2079"/>
                      <a:pt x="367" y="2091"/>
                    </a:cubicBezTo>
                    <a:cubicBezTo>
                      <a:pt x="391" y="2115"/>
                      <a:pt x="403" y="2115"/>
                      <a:pt x="414" y="2126"/>
                    </a:cubicBezTo>
                    <a:lnTo>
                      <a:pt x="426" y="2138"/>
                    </a:lnTo>
                    <a:cubicBezTo>
                      <a:pt x="450" y="2150"/>
                      <a:pt x="473" y="2174"/>
                      <a:pt x="485" y="2185"/>
                    </a:cubicBezTo>
                    <a:cubicBezTo>
                      <a:pt x="521" y="2197"/>
                      <a:pt x="533" y="2209"/>
                      <a:pt x="568" y="2233"/>
                    </a:cubicBezTo>
                    <a:cubicBezTo>
                      <a:pt x="580" y="2233"/>
                      <a:pt x="580" y="2245"/>
                      <a:pt x="592" y="2245"/>
                    </a:cubicBezTo>
                    <a:cubicBezTo>
                      <a:pt x="603" y="2256"/>
                      <a:pt x="639" y="2256"/>
                      <a:pt x="651" y="2268"/>
                    </a:cubicBezTo>
                    <a:cubicBezTo>
                      <a:pt x="662" y="2268"/>
                      <a:pt x="662" y="2268"/>
                      <a:pt x="686" y="2292"/>
                    </a:cubicBezTo>
                    <a:cubicBezTo>
                      <a:pt x="710" y="2304"/>
                      <a:pt x="745" y="2315"/>
                      <a:pt x="769" y="2315"/>
                    </a:cubicBezTo>
                    <a:cubicBezTo>
                      <a:pt x="804" y="2327"/>
                      <a:pt x="828" y="2327"/>
                      <a:pt x="840" y="2351"/>
                    </a:cubicBezTo>
                    <a:cubicBezTo>
                      <a:pt x="863" y="2351"/>
                      <a:pt x="863" y="2351"/>
                      <a:pt x="875" y="2363"/>
                    </a:cubicBezTo>
                    <a:cubicBezTo>
                      <a:pt x="899" y="2363"/>
                      <a:pt x="922" y="2374"/>
                      <a:pt x="946" y="2374"/>
                    </a:cubicBezTo>
                    <a:lnTo>
                      <a:pt x="981" y="2374"/>
                    </a:lnTo>
                    <a:cubicBezTo>
                      <a:pt x="1005" y="2386"/>
                      <a:pt x="1040" y="2386"/>
                      <a:pt x="1064" y="2410"/>
                    </a:cubicBezTo>
                    <a:lnTo>
                      <a:pt x="1076" y="2410"/>
                    </a:lnTo>
                    <a:cubicBezTo>
                      <a:pt x="1111" y="2410"/>
                      <a:pt x="1135" y="2422"/>
                      <a:pt x="1170" y="2422"/>
                    </a:cubicBezTo>
                    <a:lnTo>
                      <a:pt x="1194" y="2422"/>
                    </a:lnTo>
                    <a:cubicBezTo>
                      <a:pt x="1229" y="2422"/>
                      <a:pt x="1241" y="2434"/>
                      <a:pt x="1277" y="2434"/>
                    </a:cubicBezTo>
                    <a:lnTo>
                      <a:pt x="1300" y="2434"/>
                    </a:lnTo>
                    <a:cubicBezTo>
                      <a:pt x="1336" y="2434"/>
                      <a:pt x="1359" y="2445"/>
                      <a:pt x="1395" y="2445"/>
                    </a:cubicBezTo>
                    <a:lnTo>
                      <a:pt x="1950" y="2445"/>
                    </a:lnTo>
                    <a:cubicBezTo>
                      <a:pt x="1986" y="2445"/>
                      <a:pt x="2009" y="2445"/>
                      <a:pt x="2056" y="2434"/>
                    </a:cubicBezTo>
                    <a:cubicBezTo>
                      <a:pt x="2080" y="2434"/>
                      <a:pt x="2115" y="2422"/>
                      <a:pt x="2139" y="2422"/>
                    </a:cubicBezTo>
                    <a:lnTo>
                      <a:pt x="2175" y="2422"/>
                    </a:lnTo>
                    <a:cubicBezTo>
                      <a:pt x="2198" y="2422"/>
                      <a:pt x="2222" y="2410"/>
                      <a:pt x="2245" y="2410"/>
                    </a:cubicBezTo>
                    <a:lnTo>
                      <a:pt x="2281" y="2410"/>
                    </a:lnTo>
                    <a:cubicBezTo>
                      <a:pt x="2304" y="2410"/>
                      <a:pt x="2340" y="2386"/>
                      <a:pt x="2364" y="2386"/>
                    </a:cubicBezTo>
                    <a:cubicBezTo>
                      <a:pt x="2399" y="2386"/>
                      <a:pt x="2423" y="2374"/>
                      <a:pt x="2458" y="2363"/>
                    </a:cubicBezTo>
                    <a:cubicBezTo>
                      <a:pt x="2470" y="2363"/>
                      <a:pt x="2470" y="2363"/>
                      <a:pt x="2482" y="2351"/>
                    </a:cubicBezTo>
                    <a:cubicBezTo>
                      <a:pt x="2493" y="2351"/>
                      <a:pt x="2529" y="2327"/>
                      <a:pt x="2541" y="2327"/>
                    </a:cubicBezTo>
                    <a:cubicBezTo>
                      <a:pt x="2553" y="2327"/>
                      <a:pt x="2553" y="2327"/>
                      <a:pt x="2576" y="2315"/>
                    </a:cubicBezTo>
                    <a:cubicBezTo>
                      <a:pt x="2600" y="2304"/>
                      <a:pt x="2635" y="2304"/>
                      <a:pt x="2659" y="2292"/>
                    </a:cubicBezTo>
                    <a:cubicBezTo>
                      <a:pt x="2694" y="2268"/>
                      <a:pt x="2718" y="2256"/>
                      <a:pt x="2753" y="2256"/>
                    </a:cubicBezTo>
                    <a:cubicBezTo>
                      <a:pt x="2765" y="2256"/>
                      <a:pt x="2765" y="2256"/>
                      <a:pt x="2777" y="2245"/>
                    </a:cubicBezTo>
                    <a:cubicBezTo>
                      <a:pt x="2789" y="2233"/>
                      <a:pt x="2824" y="2233"/>
                      <a:pt x="2836" y="2209"/>
                    </a:cubicBezTo>
                    <a:cubicBezTo>
                      <a:pt x="2848" y="2209"/>
                      <a:pt x="2848" y="2197"/>
                      <a:pt x="2872" y="2197"/>
                    </a:cubicBezTo>
                    <a:cubicBezTo>
                      <a:pt x="2895" y="2185"/>
                      <a:pt x="2931" y="2174"/>
                      <a:pt x="2942" y="2150"/>
                    </a:cubicBezTo>
                    <a:cubicBezTo>
                      <a:pt x="3261" y="1961"/>
                      <a:pt x="3439" y="1713"/>
                      <a:pt x="3439" y="1465"/>
                    </a:cubicBezTo>
                    <a:lnTo>
                      <a:pt x="3439" y="0"/>
                    </a:ln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1" name="Google Shape;2671;p36"/>
              <p:cNvSpPr/>
              <p:nvPr/>
            </p:nvSpPr>
            <p:spPr>
              <a:xfrm>
                <a:off x="-995671" y="340668"/>
                <a:ext cx="298799" cy="389838"/>
              </a:xfrm>
              <a:custGeom>
                <a:avLst/>
                <a:gdLst/>
                <a:ahLst/>
                <a:cxnLst/>
                <a:rect l="l" t="t" r="r" b="b"/>
                <a:pathLst>
                  <a:path w="3758" h="4903" extrusionOk="0">
                    <a:moveTo>
                      <a:pt x="3757" y="12"/>
                    </a:moveTo>
                    <a:lnTo>
                      <a:pt x="3757" y="16"/>
                    </a:lnTo>
                    <a:lnTo>
                      <a:pt x="3757" y="16"/>
                    </a:lnTo>
                    <a:cubicBezTo>
                      <a:pt x="3757" y="15"/>
                      <a:pt x="3757" y="13"/>
                      <a:pt x="3757" y="12"/>
                    </a:cubicBezTo>
                    <a:close/>
                    <a:moveTo>
                      <a:pt x="24" y="0"/>
                    </a:moveTo>
                    <a:lnTo>
                      <a:pt x="1" y="3816"/>
                    </a:lnTo>
                    <a:cubicBezTo>
                      <a:pt x="1" y="4099"/>
                      <a:pt x="178" y="4383"/>
                      <a:pt x="556" y="4584"/>
                    </a:cubicBezTo>
                    <a:cubicBezTo>
                      <a:pt x="922" y="4796"/>
                      <a:pt x="1400" y="4903"/>
                      <a:pt x="1877" y="4903"/>
                    </a:cubicBezTo>
                    <a:cubicBezTo>
                      <a:pt x="2354" y="4903"/>
                      <a:pt x="2830" y="4796"/>
                      <a:pt x="3190" y="4584"/>
                    </a:cubicBezTo>
                    <a:cubicBezTo>
                      <a:pt x="3568" y="4383"/>
                      <a:pt x="3745" y="4111"/>
                      <a:pt x="3745" y="3828"/>
                    </a:cubicBezTo>
                    <a:lnTo>
                      <a:pt x="3757" y="16"/>
                    </a:lnTo>
                    <a:lnTo>
                      <a:pt x="3757" y="16"/>
                    </a:lnTo>
                    <a:cubicBezTo>
                      <a:pt x="3755" y="298"/>
                      <a:pt x="3578" y="556"/>
                      <a:pt x="3214" y="768"/>
                    </a:cubicBezTo>
                    <a:cubicBezTo>
                      <a:pt x="2848" y="981"/>
                      <a:pt x="2369" y="1087"/>
                      <a:pt x="1891" y="1087"/>
                    </a:cubicBezTo>
                    <a:cubicBezTo>
                      <a:pt x="1412" y="1087"/>
                      <a:pt x="934" y="981"/>
                      <a:pt x="568" y="768"/>
                    </a:cubicBezTo>
                    <a:cubicBezTo>
                      <a:pt x="201" y="555"/>
                      <a:pt x="24" y="272"/>
                      <a:pt x="24"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2" name="Google Shape;2672;p36"/>
              <p:cNvSpPr/>
              <p:nvPr/>
            </p:nvSpPr>
            <p:spPr>
              <a:xfrm>
                <a:off x="-994277" y="340668"/>
                <a:ext cx="298799" cy="389838"/>
              </a:xfrm>
              <a:custGeom>
                <a:avLst/>
                <a:gdLst/>
                <a:ahLst/>
                <a:cxnLst/>
                <a:rect l="l" t="t" r="r" b="b"/>
                <a:pathLst>
                  <a:path w="3758" h="4903" extrusionOk="0">
                    <a:moveTo>
                      <a:pt x="3757" y="12"/>
                    </a:moveTo>
                    <a:lnTo>
                      <a:pt x="3757" y="16"/>
                    </a:lnTo>
                    <a:lnTo>
                      <a:pt x="3757" y="16"/>
                    </a:lnTo>
                    <a:cubicBezTo>
                      <a:pt x="3757" y="15"/>
                      <a:pt x="3757" y="13"/>
                      <a:pt x="3757" y="12"/>
                    </a:cubicBezTo>
                    <a:close/>
                    <a:moveTo>
                      <a:pt x="24" y="0"/>
                    </a:moveTo>
                    <a:lnTo>
                      <a:pt x="1" y="3816"/>
                    </a:lnTo>
                    <a:cubicBezTo>
                      <a:pt x="1" y="3875"/>
                      <a:pt x="24" y="3934"/>
                      <a:pt x="36" y="3993"/>
                    </a:cubicBezTo>
                    <a:cubicBezTo>
                      <a:pt x="83" y="4170"/>
                      <a:pt x="213" y="4347"/>
                      <a:pt x="414" y="4501"/>
                    </a:cubicBezTo>
                    <a:lnTo>
                      <a:pt x="556" y="4584"/>
                    </a:lnTo>
                    <a:cubicBezTo>
                      <a:pt x="804" y="4737"/>
                      <a:pt x="1099" y="4820"/>
                      <a:pt x="1406" y="4867"/>
                    </a:cubicBezTo>
                    <a:cubicBezTo>
                      <a:pt x="1560" y="4891"/>
                      <a:pt x="1719" y="4903"/>
                      <a:pt x="1879" y="4903"/>
                    </a:cubicBezTo>
                    <a:cubicBezTo>
                      <a:pt x="2038" y="4903"/>
                      <a:pt x="2198" y="4891"/>
                      <a:pt x="2351" y="4867"/>
                    </a:cubicBezTo>
                    <a:cubicBezTo>
                      <a:pt x="2658" y="4820"/>
                      <a:pt x="2954" y="4714"/>
                      <a:pt x="3190" y="4584"/>
                    </a:cubicBezTo>
                    <a:cubicBezTo>
                      <a:pt x="3544" y="4383"/>
                      <a:pt x="3745" y="4099"/>
                      <a:pt x="3745" y="3828"/>
                    </a:cubicBezTo>
                    <a:lnTo>
                      <a:pt x="3757" y="16"/>
                    </a:lnTo>
                    <a:lnTo>
                      <a:pt x="3757" y="16"/>
                    </a:lnTo>
                    <a:cubicBezTo>
                      <a:pt x="3755" y="298"/>
                      <a:pt x="3578" y="556"/>
                      <a:pt x="3214" y="768"/>
                    </a:cubicBezTo>
                    <a:cubicBezTo>
                      <a:pt x="2977" y="910"/>
                      <a:pt x="2682" y="1004"/>
                      <a:pt x="2363" y="1040"/>
                    </a:cubicBezTo>
                    <a:cubicBezTo>
                      <a:pt x="2210" y="1063"/>
                      <a:pt x="2053" y="1075"/>
                      <a:pt x="1895" y="1075"/>
                    </a:cubicBezTo>
                    <a:cubicBezTo>
                      <a:pt x="1737" y="1075"/>
                      <a:pt x="1578" y="1063"/>
                      <a:pt x="1418" y="1040"/>
                    </a:cubicBezTo>
                    <a:cubicBezTo>
                      <a:pt x="1111" y="992"/>
                      <a:pt x="816" y="898"/>
                      <a:pt x="568" y="768"/>
                    </a:cubicBezTo>
                    <a:cubicBezTo>
                      <a:pt x="520" y="733"/>
                      <a:pt x="461" y="709"/>
                      <a:pt x="438" y="673"/>
                    </a:cubicBezTo>
                    <a:cubicBezTo>
                      <a:pt x="225" y="520"/>
                      <a:pt x="95" y="355"/>
                      <a:pt x="48" y="177"/>
                    </a:cubicBezTo>
                    <a:cubicBezTo>
                      <a:pt x="36" y="118"/>
                      <a:pt x="24" y="59"/>
                      <a:pt x="24"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3" name="Google Shape;2673;p36"/>
              <p:cNvSpPr/>
              <p:nvPr/>
            </p:nvSpPr>
            <p:spPr>
              <a:xfrm>
                <a:off x="-1007915" y="255195"/>
                <a:ext cx="326071" cy="172855"/>
              </a:xfrm>
              <a:custGeom>
                <a:avLst/>
                <a:gdLst/>
                <a:ahLst/>
                <a:cxnLst/>
                <a:rect l="l" t="t" r="r" b="b"/>
                <a:pathLst>
                  <a:path w="4101" h="2174" extrusionOk="0">
                    <a:moveTo>
                      <a:pt x="2036" y="0"/>
                    </a:moveTo>
                    <a:cubicBezTo>
                      <a:pt x="1557" y="0"/>
                      <a:pt x="1082" y="106"/>
                      <a:pt x="722" y="319"/>
                    </a:cubicBezTo>
                    <a:cubicBezTo>
                      <a:pt x="1" y="744"/>
                      <a:pt x="1" y="1430"/>
                      <a:pt x="733" y="1855"/>
                    </a:cubicBezTo>
                    <a:cubicBezTo>
                      <a:pt x="1105" y="2067"/>
                      <a:pt x="1587" y="2174"/>
                      <a:pt x="2065" y="2174"/>
                    </a:cubicBezTo>
                    <a:cubicBezTo>
                      <a:pt x="2544" y="2174"/>
                      <a:pt x="3019" y="2067"/>
                      <a:pt x="3380" y="1855"/>
                    </a:cubicBezTo>
                    <a:cubicBezTo>
                      <a:pt x="4100" y="1430"/>
                      <a:pt x="4100" y="744"/>
                      <a:pt x="3368" y="319"/>
                    </a:cubicBezTo>
                    <a:cubicBezTo>
                      <a:pt x="2996" y="106"/>
                      <a:pt x="2514" y="0"/>
                      <a:pt x="2036" y="0"/>
                    </a:cubicBezTo>
                    <a:close/>
                  </a:path>
                </a:pathLst>
              </a:custGeom>
              <a:solidFill>
                <a:schemeClr val="lt2"/>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4" name="Google Shape;2674;p36"/>
              <p:cNvSpPr/>
              <p:nvPr/>
            </p:nvSpPr>
            <p:spPr>
              <a:xfrm>
                <a:off x="-960925" y="280797"/>
                <a:ext cx="230181" cy="120776"/>
              </a:xfrm>
              <a:custGeom>
                <a:avLst/>
                <a:gdLst/>
                <a:ahLst/>
                <a:cxnLst/>
                <a:rect l="l" t="t" r="r" b="b"/>
                <a:pathLst>
                  <a:path w="2895" h="1519" extrusionOk="0">
                    <a:moveTo>
                      <a:pt x="1442" y="0"/>
                    </a:moveTo>
                    <a:cubicBezTo>
                      <a:pt x="1105" y="0"/>
                      <a:pt x="768" y="74"/>
                      <a:pt x="509" y="222"/>
                    </a:cubicBezTo>
                    <a:cubicBezTo>
                      <a:pt x="1" y="517"/>
                      <a:pt x="1" y="1001"/>
                      <a:pt x="509" y="1297"/>
                    </a:cubicBezTo>
                    <a:cubicBezTo>
                      <a:pt x="768" y="1444"/>
                      <a:pt x="1105" y="1518"/>
                      <a:pt x="1442" y="1518"/>
                    </a:cubicBezTo>
                    <a:cubicBezTo>
                      <a:pt x="1779" y="1518"/>
                      <a:pt x="2115" y="1444"/>
                      <a:pt x="2375" y="1297"/>
                    </a:cubicBezTo>
                    <a:cubicBezTo>
                      <a:pt x="2895" y="1001"/>
                      <a:pt x="2895" y="517"/>
                      <a:pt x="2375" y="222"/>
                    </a:cubicBezTo>
                    <a:cubicBezTo>
                      <a:pt x="2115" y="74"/>
                      <a:pt x="1779" y="0"/>
                      <a:pt x="1442" y="0"/>
                    </a:cubicBez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5" name="Google Shape;2675;p36"/>
              <p:cNvSpPr/>
              <p:nvPr/>
            </p:nvSpPr>
            <p:spPr>
              <a:xfrm>
                <a:off x="-995671" y="384796"/>
                <a:ext cx="298799" cy="116562"/>
              </a:xfrm>
              <a:custGeom>
                <a:avLst/>
                <a:gdLst/>
                <a:ahLst/>
                <a:cxnLst/>
                <a:rect l="l" t="t" r="r" b="b"/>
                <a:pathLst>
                  <a:path w="3758" h="1466" extrusionOk="0">
                    <a:moveTo>
                      <a:pt x="3757" y="12"/>
                    </a:moveTo>
                    <a:lnTo>
                      <a:pt x="3756" y="50"/>
                    </a:lnTo>
                    <a:lnTo>
                      <a:pt x="3756" y="50"/>
                    </a:lnTo>
                    <a:cubicBezTo>
                      <a:pt x="3757" y="37"/>
                      <a:pt x="3757" y="25"/>
                      <a:pt x="3757" y="12"/>
                    </a:cubicBezTo>
                    <a:close/>
                    <a:moveTo>
                      <a:pt x="24" y="0"/>
                    </a:moveTo>
                    <a:lnTo>
                      <a:pt x="1" y="390"/>
                    </a:lnTo>
                    <a:cubicBezTo>
                      <a:pt x="1" y="449"/>
                      <a:pt x="24" y="508"/>
                      <a:pt x="36" y="567"/>
                    </a:cubicBezTo>
                    <a:cubicBezTo>
                      <a:pt x="83" y="745"/>
                      <a:pt x="213" y="922"/>
                      <a:pt x="414" y="1064"/>
                    </a:cubicBezTo>
                    <a:lnTo>
                      <a:pt x="556" y="1158"/>
                    </a:lnTo>
                    <a:cubicBezTo>
                      <a:pt x="804" y="1300"/>
                      <a:pt x="1099" y="1394"/>
                      <a:pt x="1406" y="1430"/>
                    </a:cubicBezTo>
                    <a:cubicBezTo>
                      <a:pt x="1560" y="1453"/>
                      <a:pt x="1719" y="1465"/>
                      <a:pt x="1879" y="1465"/>
                    </a:cubicBezTo>
                    <a:cubicBezTo>
                      <a:pt x="2038" y="1465"/>
                      <a:pt x="2198" y="1453"/>
                      <a:pt x="2351" y="1430"/>
                    </a:cubicBezTo>
                    <a:cubicBezTo>
                      <a:pt x="2658" y="1394"/>
                      <a:pt x="2954" y="1288"/>
                      <a:pt x="3190" y="1158"/>
                    </a:cubicBezTo>
                    <a:cubicBezTo>
                      <a:pt x="3544" y="945"/>
                      <a:pt x="3745" y="662"/>
                      <a:pt x="3745" y="402"/>
                    </a:cubicBezTo>
                    <a:lnTo>
                      <a:pt x="3756" y="50"/>
                    </a:lnTo>
                    <a:lnTo>
                      <a:pt x="3756" y="50"/>
                    </a:lnTo>
                    <a:cubicBezTo>
                      <a:pt x="3740" y="308"/>
                      <a:pt x="3563" y="554"/>
                      <a:pt x="3214" y="768"/>
                    </a:cubicBezTo>
                    <a:cubicBezTo>
                      <a:pt x="2977" y="922"/>
                      <a:pt x="2682" y="1004"/>
                      <a:pt x="2363" y="1052"/>
                    </a:cubicBezTo>
                    <a:cubicBezTo>
                      <a:pt x="2210" y="1075"/>
                      <a:pt x="2053" y="1087"/>
                      <a:pt x="1895" y="1087"/>
                    </a:cubicBezTo>
                    <a:cubicBezTo>
                      <a:pt x="1737" y="1087"/>
                      <a:pt x="1578" y="1075"/>
                      <a:pt x="1418" y="1052"/>
                    </a:cubicBezTo>
                    <a:cubicBezTo>
                      <a:pt x="1111" y="1004"/>
                      <a:pt x="816" y="898"/>
                      <a:pt x="568" y="768"/>
                    </a:cubicBezTo>
                    <a:cubicBezTo>
                      <a:pt x="520" y="745"/>
                      <a:pt x="461" y="709"/>
                      <a:pt x="438" y="685"/>
                    </a:cubicBezTo>
                    <a:cubicBezTo>
                      <a:pt x="225" y="532"/>
                      <a:pt x="95" y="355"/>
                      <a:pt x="48" y="178"/>
                    </a:cubicBezTo>
                    <a:cubicBezTo>
                      <a:pt x="36" y="118"/>
                      <a:pt x="24" y="59"/>
                      <a:pt x="24" y="0"/>
                    </a:cubicBez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6" name="Google Shape;2676;p36"/>
              <p:cNvSpPr/>
              <p:nvPr/>
            </p:nvSpPr>
            <p:spPr>
              <a:xfrm>
                <a:off x="-953371" y="280797"/>
                <a:ext cx="216108" cy="69333"/>
              </a:xfrm>
              <a:custGeom>
                <a:avLst/>
                <a:gdLst/>
                <a:ahLst/>
                <a:cxnLst/>
                <a:rect l="l" t="t" r="r" b="b"/>
                <a:pathLst>
                  <a:path w="2718" h="872" extrusionOk="0">
                    <a:moveTo>
                      <a:pt x="1359" y="0"/>
                    </a:moveTo>
                    <a:cubicBezTo>
                      <a:pt x="1022" y="0"/>
                      <a:pt x="685" y="74"/>
                      <a:pt x="425" y="222"/>
                    </a:cubicBezTo>
                    <a:cubicBezTo>
                      <a:pt x="118" y="399"/>
                      <a:pt x="0" y="635"/>
                      <a:pt x="59" y="871"/>
                    </a:cubicBezTo>
                    <a:cubicBezTo>
                      <a:pt x="106" y="706"/>
                      <a:pt x="225" y="552"/>
                      <a:pt x="425" y="434"/>
                    </a:cubicBezTo>
                    <a:cubicBezTo>
                      <a:pt x="685" y="286"/>
                      <a:pt x="1022" y="213"/>
                      <a:pt x="1359" y="213"/>
                    </a:cubicBezTo>
                    <a:cubicBezTo>
                      <a:pt x="1695" y="213"/>
                      <a:pt x="2032" y="286"/>
                      <a:pt x="2292" y="434"/>
                    </a:cubicBezTo>
                    <a:cubicBezTo>
                      <a:pt x="2493" y="552"/>
                      <a:pt x="2623" y="706"/>
                      <a:pt x="2658" y="871"/>
                    </a:cubicBezTo>
                    <a:cubicBezTo>
                      <a:pt x="2717" y="647"/>
                      <a:pt x="2587" y="387"/>
                      <a:pt x="2292" y="222"/>
                    </a:cubicBezTo>
                    <a:cubicBezTo>
                      <a:pt x="2032" y="74"/>
                      <a:pt x="1695" y="0"/>
                      <a:pt x="1359" y="0"/>
                    </a:cubicBezTo>
                    <a:close/>
                  </a:path>
                </a:pathLst>
              </a:custGeom>
              <a:solidFill>
                <a:srgbClr val="282A2E">
                  <a:alpha val="70440"/>
                </a:srgbClr>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7" name="Google Shape;2677;p36"/>
              <p:cNvSpPr/>
              <p:nvPr/>
            </p:nvSpPr>
            <p:spPr>
              <a:xfrm>
                <a:off x="-963708" y="634618"/>
                <a:ext cx="35780" cy="64880"/>
              </a:xfrm>
              <a:custGeom>
                <a:avLst/>
                <a:gdLst/>
                <a:ahLst/>
                <a:cxnLst/>
                <a:rect l="l" t="t" r="r" b="b"/>
                <a:pathLst>
                  <a:path w="450" h="816" extrusionOk="0">
                    <a:moveTo>
                      <a:pt x="0" y="1"/>
                    </a:moveTo>
                    <a:lnTo>
                      <a:pt x="0" y="556"/>
                    </a:lnTo>
                    <a:lnTo>
                      <a:pt x="449" y="816"/>
                    </a:lnTo>
                    <a:lnTo>
                      <a:pt x="449" y="272"/>
                    </a:lnTo>
                    <a:lnTo>
                      <a:pt x="0" y="1"/>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8" name="Google Shape;2678;p36"/>
              <p:cNvSpPr/>
              <p:nvPr/>
            </p:nvSpPr>
            <p:spPr>
              <a:xfrm>
                <a:off x="-963708" y="592398"/>
                <a:ext cx="35780" cy="53590"/>
              </a:xfrm>
              <a:custGeom>
                <a:avLst/>
                <a:gdLst/>
                <a:ahLst/>
                <a:cxnLst/>
                <a:rect l="l" t="t" r="r" b="b"/>
                <a:pathLst>
                  <a:path w="450" h="674" extrusionOk="0">
                    <a:moveTo>
                      <a:pt x="0" y="0"/>
                    </a:moveTo>
                    <a:lnTo>
                      <a:pt x="0" y="402"/>
                    </a:lnTo>
                    <a:lnTo>
                      <a:pt x="449" y="673"/>
                    </a:lnTo>
                    <a:lnTo>
                      <a:pt x="449" y="272"/>
                    </a:lnTo>
                    <a:lnTo>
                      <a:pt x="0" y="0"/>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sp>
            <p:nvSpPr>
              <p:cNvPr id="2679" name="Google Shape;2679;p36"/>
              <p:cNvSpPr/>
              <p:nvPr/>
            </p:nvSpPr>
            <p:spPr>
              <a:xfrm>
                <a:off x="-963708" y="487126"/>
                <a:ext cx="35780" cy="118470"/>
              </a:xfrm>
              <a:custGeom>
                <a:avLst/>
                <a:gdLst/>
                <a:ahLst/>
                <a:cxnLst/>
                <a:rect l="l" t="t" r="r" b="b"/>
                <a:pathLst>
                  <a:path w="450" h="1490" extrusionOk="0">
                    <a:moveTo>
                      <a:pt x="0" y="1"/>
                    </a:moveTo>
                    <a:lnTo>
                      <a:pt x="0" y="1230"/>
                    </a:lnTo>
                    <a:lnTo>
                      <a:pt x="449" y="1489"/>
                    </a:lnTo>
                    <a:lnTo>
                      <a:pt x="449" y="261"/>
                    </a:lnTo>
                    <a:lnTo>
                      <a:pt x="0" y="1"/>
                    </a:lnTo>
                    <a:close/>
                  </a:path>
                </a:pathLst>
              </a:custGeom>
              <a:solidFill>
                <a:schemeClr val="lt1"/>
              </a:solidFill>
              <a:ln>
                <a:noFill/>
              </a:ln>
              <a:effectLst>
                <a:outerShdw blurRad="57150" dist="19050" dir="5400000" algn="bl" rotWithShape="0">
                  <a:schemeClr val="dk1">
                    <a:alpha val="33000"/>
                  </a:schemeClr>
                </a:outerShdw>
              </a:effectLst>
            </p:spPr>
            <p:txBody>
              <a:bodyPr spcFirstLastPara="1" wrap="square" lIns="121900" tIns="121900" rIns="121900" bIns="121900" anchor="ctr" anchorCtr="0">
                <a:noAutofit/>
              </a:bodyPr>
              <a:lstStyle/>
              <a:p>
                <a:endParaRPr sz="2400"/>
              </a:p>
            </p:txBody>
          </p:sp>
        </p:grpSp>
        <p:grpSp>
          <p:nvGrpSpPr>
            <p:cNvPr id="2680" name="Google Shape;2680;p36"/>
            <p:cNvGrpSpPr/>
            <p:nvPr/>
          </p:nvGrpSpPr>
          <p:grpSpPr>
            <a:xfrm>
              <a:off x="7127130" y="1064828"/>
              <a:ext cx="329844" cy="472596"/>
              <a:chOff x="5036880" y="-8005297"/>
              <a:chExt cx="719554" cy="1030968"/>
            </a:xfrm>
          </p:grpSpPr>
          <p:sp>
            <p:nvSpPr>
              <p:cNvPr id="2681" name="Google Shape;2681;p36"/>
              <p:cNvSpPr/>
              <p:nvPr/>
            </p:nvSpPr>
            <p:spPr>
              <a:xfrm>
                <a:off x="5036880" y="-7874903"/>
                <a:ext cx="288011" cy="502944"/>
              </a:xfrm>
              <a:custGeom>
                <a:avLst/>
                <a:gdLst/>
                <a:ahLst/>
                <a:cxnLst/>
                <a:rect l="l" t="t" r="r" b="b"/>
                <a:pathLst>
                  <a:path w="1206" h="2106" extrusionOk="0">
                    <a:moveTo>
                      <a:pt x="299" y="0"/>
                    </a:moveTo>
                    <a:cubicBezTo>
                      <a:pt x="248" y="0"/>
                      <a:pt x="200" y="12"/>
                      <a:pt x="154" y="38"/>
                    </a:cubicBezTo>
                    <a:cubicBezTo>
                      <a:pt x="60" y="97"/>
                      <a:pt x="1" y="215"/>
                      <a:pt x="1" y="357"/>
                    </a:cubicBezTo>
                    <a:lnTo>
                      <a:pt x="1" y="2023"/>
                    </a:lnTo>
                    <a:cubicBezTo>
                      <a:pt x="1" y="2070"/>
                      <a:pt x="36" y="2105"/>
                      <a:pt x="83" y="2105"/>
                    </a:cubicBezTo>
                    <a:cubicBezTo>
                      <a:pt x="107" y="2105"/>
                      <a:pt x="142" y="2070"/>
                      <a:pt x="142" y="2023"/>
                    </a:cubicBezTo>
                    <a:lnTo>
                      <a:pt x="142" y="357"/>
                    </a:lnTo>
                    <a:cubicBezTo>
                      <a:pt x="142" y="251"/>
                      <a:pt x="166" y="180"/>
                      <a:pt x="225" y="156"/>
                    </a:cubicBezTo>
                    <a:cubicBezTo>
                      <a:pt x="248" y="142"/>
                      <a:pt x="273" y="136"/>
                      <a:pt x="301" y="136"/>
                    </a:cubicBezTo>
                    <a:cubicBezTo>
                      <a:pt x="344" y="136"/>
                      <a:pt x="392" y="151"/>
                      <a:pt x="449" y="180"/>
                    </a:cubicBezTo>
                    <a:lnTo>
                      <a:pt x="1099" y="546"/>
                    </a:lnTo>
                    <a:cubicBezTo>
                      <a:pt x="1106" y="553"/>
                      <a:pt x="1115" y="556"/>
                      <a:pt x="1125" y="556"/>
                    </a:cubicBezTo>
                    <a:cubicBezTo>
                      <a:pt x="1147" y="556"/>
                      <a:pt x="1173" y="539"/>
                      <a:pt x="1182" y="522"/>
                    </a:cubicBezTo>
                    <a:cubicBezTo>
                      <a:pt x="1205" y="487"/>
                      <a:pt x="1182" y="451"/>
                      <a:pt x="1158" y="428"/>
                    </a:cubicBezTo>
                    <a:lnTo>
                      <a:pt x="508" y="62"/>
                    </a:lnTo>
                    <a:cubicBezTo>
                      <a:pt x="435" y="21"/>
                      <a:pt x="365" y="0"/>
                      <a:pt x="299" y="0"/>
                    </a:cubicBez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2" name="Google Shape;2682;p36"/>
              <p:cNvSpPr/>
              <p:nvPr/>
            </p:nvSpPr>
            <p:spPr>
              <a:xfrm>
                <a:off x="5598575" y="-7709200"/>
                <a:ext cx="67800" cy="317076"/>
              </a:xfrm>
              <a:custGeom>
                <a:avLst/>
                <a:gdLst/>
                <a:ahLst/>
                <a:cxnLst/>
                <a:rect l="l" t="t" r="r" b="b"/>
                <a:pathLst>
                  <a:path w="284" h="1241" extrusionOk="0">
                    <a:moveTo>
                      <a:pt x="284" y="0"/>
                    </a:moveTo>
                    <a:lnTo>
                      <a:pt x="0" y="166"/>
                    </a:lnTo>
                    <a:lnTo>
                      <a:pt x="0" y="1241"/>
                    </a:lnTo>
                    <a:lnTo>
                      <a:pt x="272" y="1099"/>
                    </a:lnTo>
                    <a:lnTo>
                      <a:pt x="284"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3" name="Google Shape;2683;p36"/>
              <p:cNvSpPr/>
              <p:nvPr/>
            </p:nvSpPr>
            <p:spPr>
              <a:xfrm>
                <a:off x="5166557" y="-8005297"/>
                <a:ext cx="434882" cy="238337"/>
              </a:xfrm>
              <a:custGeom>
                <a:avLst/>
                <a:gdLst/>
                <a:ahLst/>
                <a:cxnLst/>
                <a:rect l="l" t="t" r="r" b="b"/>
                <a:pathLst>
                  <a:path w="1821" h="998" extrusionOk="0">
                    <a:moveTo>
                      <a:pt x="24" y="169"/>
                    </a:moveTo>
                    <a:lnTo>
                      <a:pt x="24" y="169"/>
                    </a:lnTo>
                    <a:cubicBezTo>
                      <a:pt x="16" y="172"/>
                      <a:pt x="8" y="177"/>
                      <a:pt x="1" y="182"/>
                    </a:cubicBezTo>
                    <a:lnTo>
                      <a:pt x="24" y="169"/>
                    </a:lnTo>
                    <a:close/>
                    <a:moveTo>
                      <a:pt x="344" y="1"/>
                    </a:moveTo>
                    <a:cubicBezTo>
                      <a:pt x="317" y="1"/>
                      <a:pt x="294" y="6"/>
                      <a:pt x="273" y="17"/>
                    </a:cubicBezTo>
                    <a:lnTo>
                      <a:pt x="24" y="169"/>
                    </a:lnTo>
                    <a:lnTo>
                      <a:pt x="24" y="169"/>
                    </a:lnTo>
                    <a:cubicBezTo>
                      <a:pt x="39" y="161"/>
                      <a:pt x="57" y="157"/>
                      <a:pt x="76" y="157"/>
                    </a:cubicBezTo>
                    <a:cubicBezTo>
                      <a:pt x="108" y="157"/>
                      <a:pt x="146" y="169"/>
                      <a:pt x="190" y="194"/>
                    </a:cubicBezTo>
                    <a:lnTo>
                      <a:pt x="1560" y="997"/>
                    </a:lnTo>
                    <a:lnTo>
                      <a:pt x="1820" y="832"/>
                    </a:lnTo>
                    <a:lnTo>
                      <a:pt x="450" y="29"/>
                    </a:lnTo>
                    <a:cubicBezTo>
                      <a:pt x="411" y="9"/>
                      <a:pt x="375" y="1"/>
                      <a:pt x="344"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4" name="Google Shape;2684;p36"/>
              <p:cNvSpPr/>
              <p:nvPr/>
            </p:nvSpPr>
            <p:spPr>
              <a:xfrm>
                <a:off x="5539112" y="-7809467"/>
                <a:ext cx="124423" cy="144005"/>
              </a:xfrm>
              <a:custGeom>
                <a:avLst/>
                <a:gdLst/>
                <a:ahLst/>
                <a:cxnLst/>
                <a:rect l="l" t="t" r="r" b="b"/>
                <a:pathLst>
                  <a:path w="521" h="603" extrusionOk="0">
                    <a:moveTo>
                      <a:pt x="260" y="0"/>
                    </a:moveTo>
                    <a:lnTo>
                      <a:pt x="0" y="154"/>
                    </a:lnTo>
                    <a:cubicBezTo>
                      <a:pt x="142" y="248"/>
                      <a:pt x="248" y="437"/>
                      <a:pt x="248" y="603"/>
                    </a:cubicBezTo>
                    <a:lnTo>
                      <a:pt x="520" y="437"/>
                    </a:lnTo>
                    <a:cubicBezTo>
                      <a:pt x="520" y="272"/>
                      <a:pt x="402" y="83"/>
                      <a:pt x="260" y="0"/>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5" name="Google Shape;2685;p36"/>
              <p:cNvSpPr/>
              <p:nvPr/>
            </p:nvSpPr>
            <p:spPr>
              <a:xfrm>
                <a:off x="5149840" y="-7966131"/>
                <a:ext cx="448733" cy="606829"/>
              </a:xfrm>
              <a:custGeom>
                <a:avLst/>
                <a:gdLst/>
                <a:ahLst/>
                <a:cxnLst/>
                <a:rect l="l" t="t" r="r" b="b"/>
                <a:pathLst>
                  <a:path w="1879" h="2541" extrusionOk="0">
                    <a:moveTo>
                      <a:pt x="149" y="1"/>
                    </a:moveTo>
                    <a:cubicBezTo>
                      <a:pt x="61" y="1"/>
                      <a:pt x="0" y="65"/>
                      <a:pt x="0" y="184"/>
                    </a:cubicBezTo>
                    <a:lnTo>
                      <a:pt x="0" y="1271"/>
                    </a:lnTo>
                    <a:cubicBezTo>
                      <a:pt x="0" y="1436"/>
                      <a:pt x="118" y="1625"/>
                      <a:pt x="260" y="1708"/>
                    </a:cubicBezTo>
                    <a:lnTo>
                      <a:pt x="1630" y="2511"/>
                    </a:lnTo>
                    <a:cubicBezTo>
                      <a:pt x="1667" y="2531"/>
                      <a:pt x="1702" y="2540"/>
                      <a:pt x="1734" y="2540"/>
                    </a:cubicBezTo>
                    <a:cubicBezTo>
                      <a:pt x="1817" y="2540"/>
                      <a:pt x="1878" y="2476"/>
                      <a:pt x="1878" y="2357"/>
                    </a:cubicBezTo>
                    <a:lnTo>
                      <a:pt x="1878" y="1271"/>
                    </a:lnTo>
                    <a:cubicBezTo>
                      <a:pt x="1878" y="1105"/>
                      <a:pt x="1760" y="916"/>
                      <a:pt x="1630" y="822"/>
                    </a:cubicBezTo>
                    <a:lnTo>
                      <a:pt x="260" y="30"/>
                    </a:lnTo>
                    <a:cubicBezTo>
                      <a:pt x="220" y="10"/>
                      <a:pt x="182" y="1"/>
                      <a:pt x="149"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6" name="Google Shape;2686;p36"/>
              <p:cNvSpPr/>
              <p:nvPr/>
            </p:nvSpPr>
            <p:spPr>
              <a:xfrm>
                <a:off x="5178021" y="-7905471"/>
                <a:ext cx="129915" cy="169559"/>
              </a:xfrm>
              <a:custGeom>
                <a:avLst/>
                <a:gdLst/>
                <a:ahLst/>
                <a:cxnLst/>
                <a:rect l="l" t="t" r="r" b="b"/>
                <a:pathLst>
                  <a:path w="544" h="710" extrusionOk="0">
                    <a:moveTo>
                      <a:pt x="0" y="1"/>
                    </a:moveTo>
                    <a:lnTo>
                      <a:pt x="0" y="402"/>
                    </a:lnTo>
                    <a:lnTo>
                      <a:pt x="544" y="709"/>
                    </a:lnTo>
                    <a:lnTo>
                      <a:pt x="544" y="308"/>
                    </a:lnTo>
                    <a:lnTo>
                      <a:pt x="0"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7" name="Google Shape;2687;p36"/>
              <p:cNvSpPr/>
              <p:nvPr/>
            </p:nvSpPr>
            <p:spPr>
              <a:xfrm>
                <a:off x="5178021" y="-7778421"/>
                <a:ext cx="319057" cy="273921"/>
              </a:xfrm>
              <a:custGeom>
                <a:avLst/>
                <a:gdLst/>
                <a:ahLst/>
                <a:cxnLst/>
                <a:rect l="l" t="t" r="r" b="b"/>
                <a:pathLst>
                  <a:path w="1336" h="1147" extrusionOk="0">
                    <a:moveTo>
                      <a:pt x="0" y="0"/>
                    </a:moveTo>
                    <a:lnTo>
                      <a:pt x="0" y="402"/>
                    </a:lnTo>
                    <a:lnTo>
                      <a:pt x="1335" y="1146"/>
                    </a:lnTo>
                    <a:lnTo>
                      <a:pt x="1335" y="768"/>
                    </a:lnTo>
                    <a:lnTo>
                      <a:pt x="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8" name="Google Shape;2688;p36"/>
              <p:cNvSpPr/>
              <p:nvPr/>
            </p:nvSpPr>
            <p:spPr>
              <a:xfrm>
                <a:off x="5598575" y="-7709200"/>
                <a:ext cx="67800" cy="317076"/>
              </a:xfrm>
              <a:custGeom>
                <a:avLst/>
                <a:gdLst/>
                <a:ahLst/>
                <a:cxnLst/>
                <a:rect l="l" t="t" r="r" b="b"/>
                <a:pathLst>
                  <a:path w="284" h="1241" extrusionOk="0">
                    <a:moveTo>
                      <a:pt x="284" y="0"/>
                    </a:moveTo>
                    <a:lnTo>
                      <a:pt x="0" y="166"/>
                    </a:lnTo>
                    <a:lnTo>
                      <a:pt x="0" y="1241"/>
                    </a:lnTo>
                    <a:lnTo>
                      <a:pt x="272" y="1099"/>
                    </a:lnTo>
                    <a:lnTo>
                      <a:pt x="284" y="0"/>
                    </a:lnTo>
                    <a:close/>
                  </a:path>
                </a:pathLst>
              </a:custGeom>
              <a:solidFill>
                <a:srgbClr val="282A2E">
                  <a:alpha val="7044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89" name="Google Shape;2689;p36"/>
              <p:cNvSpPr/>
              <p:nvPr/>
            </p:nvSpPr>
            <p:spPr>
              <a:xfrm>
                <a:off x="5623653" y="-7576381"/>
                <a:ext cx="132781" cy="602053"/>
              </a:xfrm>
              <a:custGeom>
                <a:avLst/>
                <a:gdLst/>
                <a:ahLst/>
                <a:cxnLst/>
                <a:rect l="l" t="t" r="r" b="b"/>
                <a:pathLst>
                  <a:path w="556" h="2521" extrusionOk="0">
                    <a:moveTo>
                      <a:pt x="74" y="0"/>
                    </a:moveTo>
                    <a:cubicBezTo>
                      <a:pt x="50" y="0"/>
                      <a:pt x="21" y="14"/>
                      <a:pt x="12" y="40"/>
                    </a:cubicBezTo>
                    <a:cubicBezTo>
                      <a:pt x="1" y="64"/>
                      <a:pt x="12" y="111"/>
                      <a:pt x="48" y="123"/>
                    </a:cubicBezTo>
                    <a:cubicBezTo>
                      <a:pt x="237" y="241"/>
                      <a:pt x="414" y="536"/>
                      <a:pt x="414" y="773"/>
                    </a:cubicBezTo>
                    <a:lnTo>
                      <a:pt x="414" y="2450"/>
                    </a:lnTo>
                    <a:cubicBezTo>
                      <a:pt x="414" y="2486"/>
                      <a:pt x="438" y="2521"/>
                      <a:pt x="485" y="2521"/>
                    </a:cubicBezTo>
                    <a:cubicBezTo>
                      <a:pt x="532" y="2521"/>
                      <a:pt x="556" y="2486"/>
                      <a:pt x="544" y="2450"/>
                    </a:cubicBezTo>
                    <a:lnTo>
                      <a:pt x="544" y="773"/>
                    </a:lnTo>
                    <a:cubicBezTo>
                      <a:pt x="544" y="501"/>
                      <a:pt x="331" y="158"/>
                      <a:pt x="95" y="5"/>
                    </a:cubicBezTo>
                    <a:cubicBezTo>
                      <a:pt x="89" y="2"/>
                      <a:pt x="82" y="0"/>
                      <a:pt x="74" y="0"/>
                    </a:cubicBez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0" name="Google Shape;2690;p36"/>
              <p:cNvSpPr/>
              <p:nvPr/>
            </p:nvSpPr>
            <p:spPr>
              <a:xfrm>
                <a:off x="5539112" y="-7809467"/>
                <a:ext cx="124423" cy="144005"/>
              </a:xfrm>
              <a:custGeom>
                <a:avLst/>
                <a:gdLst/>
                <a:ahLst/>
                <a:cxnLst/>
                <a:rect l="l" t="t" r="r" b="b"/>
                <a:pathLst>
                  <a:path w="521" h="603" extrusionOk="0">
                    <a:moveTo>
                      <a:pt x="260" y="0"/>
                    </a:moveTo>
                    <a:lnTo>
                      <a:pt x="0" y="154"/>
                    </a:lnTo>
                    <a:cubicBezTo>
                      <a:pt x="142" y="248"/>
                      <a:pt x="248" y="437"/>
                      <a:pt x="248" y="603"/>
                    </a:cubicBezTo>
                    <a:lnTo>
                      <a:pt x="520" y="437"/>
                    </a:lnTo>
                    <a:cubicBezTo>
                      <a:pt x="520" y="272"/>
                      <a:pt x="402" y="83"/>
                      <a:pt x="260" y="0"/>
                    </a:cubicBez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691" name="Google Shape;2691;p36"/>
            <p:cNvGrpSpPr/>
            <p:nvPr/>
          </p:nvGrpSpPr>
          <p:grpSpPr>
            <a:xfrm>
              <a:off x="7694668" y="3340312"/>
              <a:ext cx="650600" cy="601775"/>
              <a:chOff x="7309269" y="-7683723"/>
              <a:chExt cx="1419284" cy="1312773"/>
            </a:xfrm>
          </p:grpSpPr>
          <p:sp>
            <p:nvSpPr>
              <p:cNvPr id="2692" name="Google Shape;2692;p36"/>
              <p:cNvSpPr/>
              <p:nvPr/>
            </p:nvSpPr>
            <p:spPr>
              <a:xfrm>
                <a:off x="7529219" y="-7273913"/>
                <a:ext cx="1100460" cy="581276"/>
              </a:xfrm>
              <a:custGeom>
                <a:avLst/>
                <a:gdLst/>
                <a:ahLst/>
                <a:cxnLst/>
                <a:rect l="l" t="t" r="r" b="b"/>
                <a:pathLst>
                  <a:path w="4608" h="2434" extrusionOk="0">
                    <a:moveTo>
                      <a:pt x="2288" y="0"/>
                    </a:moveTo>
                    <a:cubicBezTo>
                      <a:pt x="1749" y="0"/>
                      <a:pt x="1212" y="119"/>
                      <a:pt x="804" y="355"/>
                    </a:cubicBezTo>
                    <a:cubicBezTo>
                      <a:pt x="1" y="839"/>
                      <a:pt x="1" y="1607"/>
                      <a:pt x="828" y="2080"/>
                    </a:cubicBezTo>
                    <a:cubicBezTo>
                      <a:pt x="1229" y="2316"/>
                      <a:pt x="1767" y="2434"/>
                      <a:pt x="2306" y="2434"/>
                    </a:cubicBezTo>
                    <a:cubicBezTo>
                      <a:pt x="2845" y="2434"/>
                      <a:pt x="3385" y="2316"/>
                      <a:pt x="3793" y="2080"/>
                    </a:cubicBezTo>
                    <a:cubicBezTo>
                      <a:pt x="4608" y="1595"/>
                      <a:pt x="4608" y="827"/>
                      <a:pt x="3781" y="355"/>
                    </a:cubicBezTo>
                    <a:cubicBezTo>
                      <a:pt x="3368" y="119"/>
                      <a:pt x="2827" y="0"/>
                      <a:pt x="2288"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3" name="Google Shape;2693;p36"/>
              <p:cNvSpPr/>
              <p:nvPr/>
            </p:nvSpPr>
            <p:spPr>
              <a:xfrm>
                <a:off x="8141546" y="-6833773"/>
                <a:ext cx="587007" cy="462823"/>
              </a:xfrm>
              <a:custGeom>
                <a:avLst/>
                <a:gdLst/>
                <a:ahLst/>
                <a:cxnLst/>
                <a:rect l="l" t="t" r="r" b="b"/>
                <a:pathLst>
                  <a:path w="2458" h="1938" extrusionOk="0">
                    <a:moveTo>
                      <a:pt x="2457" y="0"/>
                    </a:moveTo>
                    <a:lnTo>
                      <a:pt x="0" y="1430"/>
                    </a:lnTo>
                    <a:lnTo>
                      <a:pt x="0" y="1938"/>
                    </a:lnTo>
                    <a:lnTo>
                      <a:pt x="2434" y="508"/>
                    </a:lnTo>
                    <a:lnTo>
                      <a:pt x="2457"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4" name="Google Shape;2694;p36"/>
              <p:cNvSpPr/>
              <p:nvPr/>
            </p:nvSpPr>
            <p:spPr>
              <a:xfrm>
                <a:off x="7309269" y="-6972048"/>
                <a:ext cx="832509" cy="601097"/>
              </a:xfrm>
              <a:custGeom>
                <a:avLst/>
                <a:gdLst/>
                <a:ahLst/>
                <a:cxnLst/>
                <a:rect l="l" t="t" r="r" b="b"/>
                <a:pathLst>
                  <a:path w="3486" h="2517" extrusionOk="0">
                    <a:moveTo>
                      <a:pt x="0" y="0"/>
                    </a:moveTo>
                    <a:lnTo>
                      <a:pt x="0" y="508"/>
                    </a:lnTo>
                    <a:lnTo>
                      <a:pt x="3485" y="2517"/>
                    </a:lnTo>
                    <a:lnTo>
                      <a:pt x="3485" y="2009"/>
                    </a:lnTo>
                    <a:lnTo>
                      <a:pt x="0"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5" name="Google Shape;2695;p36"/>
              <p:cNvSpPr/>
              <p:nvPr/>
            </p:nvSpPr>
            <p:spPr>
              <a:xfrm>
                <a:off x="7309269" y="-7313318"/>
                <a:ext cx="1419278" cy="818180"/>
              </a:xfrm>
              <a:custGeom>
                <a:avLst/>
                <a:gdLst/>
                <a:ahLst/>
                <a:cxnLst/>
                <a:rect l="l" t="t" r="r" b="b"/>
                <a:pathLst>
                  <a:path w="5943" h="3426" extrusionOk="0">
                    <a:moveTo>
                      <a:pt x="2457" y="0"/>
                    </a:moveTo>
                    <a:lnTo>
                      <a:pt x="0" y="1418"/>
                    </a:lnTo>
                    <a:lnTo>
                      <a:pt x="3485" y="3426"/>
                    </a:lnTo>
                    <a:lnTo>
                      <a:pt x="5942" y="2008"/>
                    </a:lnTo>
                    <a:lnTo>
                      <a:pt x="5186" y="425"/>
                    </a:lnTo>
                    <a:lnTo>
                      <a:pt x="3911" y="236"/>
                    </a:lnTo>
                    <a:lnTo>
                      <a:pt x="3911" y="236"/>
                    </a:lnTo>
                    <a:cubicBezTo>
                      <a:pt x="4194" y="295"/>
                      <a:pt x="4466" y="390"/>
                      <a:pt x="4702" y="520"/>
                    </a:cubicBezTo>
                    <a:cubicBezTo>
                      <a:pt x="5529" y="992"/>
                      <a:pt x="5529" y="1760"/>
                      <a:pt x="4714" y="2245"/>
                    </a:cubicBezTo>
                    <a:cubicBezTo>
                      <a:pt x="4306" y="2481"/>
                      <a:pt x="3766" y="2599"/>
                      <a:pt x="3227" y="2599"/>
                    </a:cubicBezTo>
                    <a:cubicBezTo>
                      <a:pt x="2688" y="2599"/>
                      <a:pt x="2150" y="2481"/>
                      <a:pt x="1749" y="2245"/>
                    </a:cubicBezTo>
                    <a:cubicBezTo>
                      <a:pt x="922" y="1772"/>
                      <a:pt x="922" y="1004"/>
                      <a:pt x="1725" y="520"/>
                    </a:cubicBezTo>
                    <a:cubicBezTo>
                      <a:pt x="2137" y="280"/>
                      <a:pt x="2682" y="157"/>
                      <a:pt x="3219" y="157"/>
                    </a:cubicBezTo>
                    <a:cubicBezTo>
                      <a:pt x="3344" y="157"/>
                      <a:pt x="3469" y="164"/>
                      <a:pt x="3592" y="177"/>
                    </a:cubicBezTo>
                    <a:lnTo>
                      <a:pt x="2457"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6" name="Google Shape;2696;p36"/>
              <p:cNvSpPr/>
              <p:nvPr/>
            </p:nvSpPr>
            <p:spPr>
              <a:xfrm>
                <a:off x="7599909" y="-7028409"/>
                <a:ext cx="651726" cy="409329"/>
              </a:xfrm>
              <a:custGeom>
                <a:avLst/>
                <a:gdLst/>
                <a:ahLst/>
                <a:cxnLst/>
                <a:rect l="l" t="t" r="r" b="b"/>
                <a:pathLst>
                  <a:path w="2729" h="1714" extrusionOk="0">
                    <a:moveTo>
                      <a:pt x="2091" y="0"/>
                    </a:moveTo>
                    <a:lnTo>
                      <a:pt x="201" y="815"/>
                    </a:lnTo>
                    <a:lnTo>
                      <a:pt x="201" y="1099"/>
                    </a:lnTo>
                    <a:lnTo>
                      <a:pt x="0" y="1217"/>
                    </a:lnTo>
                    <a:lnTo>
                      <a:pt x="862" y="1713"/>
                    </a:lnTo>
                    <a:lnTo>
                      <a:pt x="862" y="1441"/>
                    </a:lnTo>
                    <a:lnTo>
                      <a:pt x="2729" y="378"/>
                    </a:lnTo>
                    <a:lnTo>
                      <a:pt x="209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7" name="Google Shape;2697;p36"/>
              <p:cNvSpPr/>
              <p:nvPr/>
            </p:nvSpPr>
            <p:spPr>
              <a:xfrm>
                <a:off x="7599909" y="-6833773"/>
                <a:ext cx="48002" cy="96004"/>
              </a:xfrm>
              <a:custGeom>
                <a:avLst/>
                <a:gdLst/>
                <a:ahLst/>
                <a:cxnLst/>
                <a:rect l="l" t="t" r="r" b="b"/>
                <a:pathLst>
                  <a:path w="201" h="402" extrusionOk="0">
                    <a:moveTo>
                      <a:pt x="201" y="0"/>
                    </a:moveTo>
                    <a:lnTo>
                      <a:pt x="0" y="118"/>
                    </a:lnTo>
                    <a:lnTo>
                      <a:pt x="0" y="402"/>
                    </a:lnTo>
                    <a:lnTo>
                      <a:pt x="201" y="284"/>
                    </a:lnTo>
                    <a:lnTo>
                      <a:pt x="201"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8" name="Google Shape;2698;p36"/>
              <p:cNvSpPr/>
              <p:nvPr/>
            </p:nvSpPr>
            <p:spPr>
              <a:xfrm>
                <a:off x="7588446" y="-7065187"/>
                <a:ext cx="962424" cy="367775"/>
              </a:xfrm>
              <a:custGeom>
                <a:avLst/>
                <a:gdLst/>
                <a:ahLst/>
                <a:cxnLst/>
                <a:rect l="l" t="t" r="r" b="b"/>
                <a:pathLst>
                  <a:path w="4030" h="1540" extrusionOk="0">
                    <a:moveTo>
                      <a:pt x="4029" y="12"/>
                    </a:moveTo>
                    <a:lnTo>
                      <a:pt x="4028" y="57"/>
                    </a:lnTo>
                    <a:lnTo>
                      <a:pt x="4028" y="57"/>
                    </a:lnTo>
                    <a:cubicBezTo>
                      <a:pt x="4029" y="42"/>
                      <a:pt x="4029" y="27"/>
                      <a:pt x="4029" y="12"/>
                    </a:cubicBezTo>
                    <a:close/>
                    <a:moveTo>
                      <a:pt x="13" y="1"/>
                    </a:moveTo>
                    <a:lnTo>
                      <a:pt x="1" y="367"/>
                    </a:lnTo>
                    <a:cubicBezTo>
                      <a:pt x="1" y="662"/>
                      <a:pt x="190" y="969"/>
                      <a:pt x="592" y="1194"/>
                    </a:cubicBezTo>
                    <a:cubicBezTo>
                      <a:pt x="981" y="1424"/>
                      <a:pt x="1492" y="1539"/>
                      <a:pt x="2005" y="1539"/>
                    </a:cubicBezTo>
                    <a:cubicBezTo>
                      <a:pt x="2517" y="1539"/>
                      <a:pt x="3031" y="1424"/>
                      <a:pt x="3427" y="1194"/>
                    </a:cubicBezTo>
                    <a:cubicBezTo>
                      <a:pt x="3817" y="969"/>
                      <a:pt x="4017" y="674"/>
                      <a:pt x="4017" y="379"/>
                    </a:cubicBezTo>
                    <a:lnTo>
                      <a:pt x="4028" y="57"/>
                    </a:lnTo>
                    <a:lnTo>
                      <a:pt x="4028" y="57"/>
                    </a:lnTo>
                    <a:cubicBezTo>
                      <a:pt x="4010" y="337"/>
                      <a:pt x="3820" y="614"/>
                      <a:pt x="3438" y="828"/>
                    </a:cubicBezTo>
                    <a:cubicBezTo>
                      <a:pt x="3049" y="1052"/>
                      <a:pt x="2535" y="1164"/>
                      <a:pt x="2021" y="1164"/>
                    </a:cubicBezTo>
                    <a:cubicBezTo>
                      <a:pt x="1507" y="1164"/>
                      <a:pt x="993" y="1052"/>
                      <a:pt x="603" y="828"/>
                    </a:cubicBezTo>
                    <a:cubicBezTo>
                      <a:pt x="202" y="603"/>
                      <a:pt x="13" y="296"/>
                      <a:pt x="13"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699" name="Google Shape;2699;p36"/>
              <p:cNvSpPr/>
              <p:nvPr/>
            </p:nvSpPr>
            <p:spPr>
              <a:xfrm>
                <a:off x="7695659" y="-7062321"/>
                <a:ext cx="858062" cy="364193"/>
              </a:xfrm>
              <a:custGeom>
                <a:avLst/>
                <a:gdLst/>
                <a:ahLst/>
                <a:cxnLst/>
                <a:rect l="l" t="t" r="r" b="b"/>
                <a:pathLst>
                  <a:path w="3593" h="1525" extrusionOk="0">
                    <a:moveTo>
                      <a:pt x="3592" y="0"/>
                    </a:moveTo>
                    <a:lnTo>
                      <a:pt x="3591" y="45"/>
                    </a:lnTo>
                    <a:lnTo>
                      <a:pt x="3591" y="45"/>
                    </a:lnTo>
                    <a:cubicBezTo>
                      <a:pt x="3592" y="30"/>
                      <a:pt x="3592" y="15"/>
                      <a:pt x="3592" y="0"/>
                    </a:cubicBezTo>
                    <a:close/>
                    <a:moveTo>
                      <a:pt x="3591" y="45"/>
                    </a:moveTo>
                    <a:cubicBezTo>
                      <a:pt x="3573" y="325"/>
                      <a:pt x="3383" y="602"/>
                      <a:pt x="3001" y="816"/>
                    </a:cubicBezTo>
                    <a:cubicBezTo>
                      <a:pt x="2730" y="957"/>
                      <a:pt x="2423" y="1064"/>
                      <a:pt x="2092" y="1123"/>
                    </a:cubicBezTo>
                    <a:cubicBezTo>
                      <a:pt x="1926" y="1146"/>
                      <a:pt x="1755" y="1158"/>
                      <a:pt x="1585" y="1158"/>
                    </a:cubicBezTo>
                    <a:cubicBezTo>
                      <a:pt x="1416" y="1158"/>
                      <a:pt x="1247" y="1146"/>
                      <a:pt x="1088" y="1123"/>
                    </a:cubicBezTo>
                    <a:cubicBezTo>
                      <a:pt x="745" y="1075"/>
                      <a:pt x="438" y="969"/>
                      <a:pt x="166" y="816"/>
                    </a:cubicBezTo>
                    <a:cubicBezTo>
                      <a:pt x="107" y="780"/>
                      <a:pt x="60" y="756"/>
                      <a:pt x="25" y="709"/>
                    </a:cubicBezTo>
                    <a:lnTo>
                      <a:pt x="1" y="1075"/>
                    </a:lnTo>
                    <a:cubicBezTo>
                      <a:pt x="48" y="1111"/>
                      <a:pt x="107" y="1134"/>
                      <a:pt x="155" y="1182"/>
                    </a:cubicBezTo>
                    <a:cubicBezTo>
                      <a:pt x="414" y="1323"/>
                      <a:pt x="745" y="1430"/>
                      <a:pt x="1064" y="1489"/>
                    </a:cubicBezTo>
                    <a:cubicBezTo>
                      <a:pt x="1230" y="1512"/>
                      <a:pt x="1401" y="1524"/>
                      <a:pt x="1571" y="1524"/>
                    </a:cubicBezTo>
                    <a:cubicBezTo>
                      <a:pt x="1740" y="1524"/>
                      <a:pt x="1909" y="1512"/>
                      <a:pt x="2068" y="1489"/>
                    </a:cubicBezTo>
                    <a:cubicBezTo>
                      <a:pt x="2411" y="1442"/>
                      <a:pt x="2718" y="1347"/>
                      <a:pt x="2990" y="1182"/>
                    </a:cubicBezTo>
                    <a:cubicBezTo>
                      <a:pt x="3368" y="957"/>
                      <a:pt x="3569" y="662"/>
                      <a:pt x="3580" y="367"/>
                    </a:cubicBezTo>
                    <a:lnTo>
                      <a:pt x="3591" y="45"/>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0" name="Google Shape;2700;p36"/>
              <p:cNvSpPr/>
              <p:nvPr/>
            </p:nvSpPr>
            <p:spPr>
              <a:xfrm>
                <a:off x="7588446" y="-7070918"/>
                <a:ext cx="110333" cy="265562"/>
              </a:xfrm>
              <a:custGeom>
                <a:avLst/>
                <a:gdLst/>
                <a:ahLst/>
                <a:cxnLst/>
                <a:rect l="l" t="t" r="r" b="b"/>
                <a:pathLst>
                  <a:path w="462" h="1112" extrusionOk="0">
                    <a:moveTo>
                      <a:pt x="13" y="1"/>
                    </a:moveTo>
                    <a:lnTo>
                      <a:pt x="1" y="379"/>
                    </a:lnTo>
                    <a:cubicBezTo>
                      <a:pt x="1" y="438"/>
                      <a:pt x="13" y="509"/>
                      <a:pt x="24" y="568"/>
                    </a:cubicBezTo>
                    <a:cubicBezTo>
                      <a:pt x="84" y="757"/>
                      <a:pt x="225" y="946"/>
                      <a:pt x="438" y="1111"/>
                    </a:cubicBezTo>
                    <a:lnTo>
                      <a:pt x="462" y="745"/>
                    </a:lnTo>
                    <a:cubicBezTo>
                      <a:pt x="237" y="580"/>
                      <a:pt x="84" y="391"/>
                      <a:pt x="48" y="202"/>
                    </a:cubicBezTo>
                    <a:cubicBezTo>
                      <a:pt x="24" y="143"/>
                      <a:pt x="13" y="60"/>
                      <a:pt x="13"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1" name="Google Shape;2701;p36"/>
              <p:cNvSpPr/>
              <p:nvPr/>
            </p:nvSpPr>
            <p:spPr>
              <a:xfrm>
                <a:off x="7546175" y="-7342453"/>
                <a:ext cx="1052458" cy="555484"/>
              </a:xfrm>
              <a:custGeom>
                <a:avLst/>
                <a:gdLst/>
                <a:ahLst/>
                <a:cxnLst/>
                <a:rect l="l" t="t" r="r" b="b"/>
                <a:pathLst>
                  <a:path w="4407" h="2326" extrusionOk="0">
                    <a:moveTo>
                      <a:pt x="2189" y="1"/>
                    </a:moveTo>
                    <a:cubicBezTo>
                      <a:pt x="1675" y="1"/>
                      <a:pt x="1164" y="116"/>
                      <a:pt x="780" y="346"/>
                    </a:cubicBezTo>
                    <a:cubicBezTo>
                      <a:pt x="1" y="784"/>
                      <a:pt x="12" y="1528"/>
                      <a:pt x="792" y="1989"/>
                    </a:cubicBezTo>
                    <a:cubicBezTo>
                      <a:pt x="1188" y="2213"/>
                      <a:pt x="1702" y="2325"/>
                      <a:pt x="2214" y="2325"/>
                    </a:cubicBezTo>
                    <a:cubicBezTo>
                      <a:pt x="2727" y="2325"/>
                      <a:pt x="3237" y="2213"/>
                      <a:pt x="3627" y="1989"/>
                    </a:cubicBezTo>
                    <a:cubicBezTo>
                      <a:pt x="4407" y="1540"/>
                      <a:pt x="4395" y="807"/>
                      <a:pt x="3615" y="346"/>
                    </a:cubicBezTo>
                    <a:cubicBezTo>
                      <a:pt x="3220" y="116"/>
                      <a:pt x="2703" y="1"/>
                      <a:pt x="2189" y="1"/>
                    </a:cubicBez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2" name="Google Shape;2702;p36"/>
              <p:cNvSpPr/>
              <p:nvPr/>
            </p:nvSpPr>
            <p:spPr>
              <a:xfrm>
                <a:off x="7664613" y="-7409322"/>
                <a:ext cx="821285" cy="587007"/>
              </a:xfrm>
              <a:custGeom>
                <a:avLst/>
                <a:gdLst/>
                <a:ahLst/>
                <a:cxnLst/>
                <a:rect l="l" t="t" r="r" b="b"/>
                <a:pathLst>
                  <a:path w="3439" h="2458" extrusionOk="0">
                    <a:moveTo>
                      <a:pt x="1" y="0"/>
                    </a:moveTo>
                    <a:lnTo>
                      <a:pt x="1" y="24"/>
                    </a:lnTo>
                    <a:lnTo>
                      <a:pt x="1" y="1465"/>
                    </a:lnTo>
                    <a:lnTo>
                      <a:pt x="1" y="1512"/>
                    </a:lnTo>
                    <a:lnTo>
                      <a:pt x="1" y="1524"/>
                    </a:lnTo>
                    <a:lnTo>
                      <a:pt x="1" y="1560"/>
                    </a:lnTo>
                    <a:lnTo>
                      <a:pt x="1" y="1572"/>
                    </a:lnTo>
                    <a:lnTo>
                      <a:pt x="1" y="1595"/>
                    </a:lnTo>
                    <a:lnTo>
                      <a:pt x="1" y="1619"/>
                    </a:lnTo>
                    <a:lnTo>
                      <a:pt x="1" y="1631"/>
                    </a:lnTo>
                    <a:cubicBezTo>
                      <a:pt x="1" y="1642"/>
                      <a:pt x="1" y="1642"/>
                      <a:pt x="13" y="1654"/>
                    </a:cubicBezTo>
                    <a:cubicBezTo>
                      <a:pt x="13" y="1678"/>
                      <a:pt x="36" y="1690"/>
                      <a:pt x="36" y="1701"/>
                    </a:cubicBezTo>
                    <a:lnTo>
                      <a:pt x="36" y="1713"/>
                    </a:lnTo>
                    <a:cubicBezTo>
                      <a:pt x="36" y="1737"/>
                      <a:pt x="48" y="1749"/>
                      <a:pt x="48" y="1761"/>
                    </a:cubicBezTo>
                    <a:cubicBezTo>
                      <a:pt x="48" y="1772"/>
                      <a:pt x="60" y="1796"/>
                      <a:pt x="72" y="1808"/>
                    </a:cubicBezTo>
                    <a:lnTo>
                      <a:pt x="72" y="1820"/>
                    </a:lnTo>
                    <a:cubicBezTo>
                      <a:pt x="84" y="1831"/>
                      <a:pt x="84" y="1855"/>
                      <a:pt x="107" y="1867"/>
                    </a:cubicBezTo>
                    <a:cubicBezTo>
                      <a:pt x="119" y="1879"/>
                      <a:pt x="119" y="1890"/>
                      <a:pt x="131" y="1890"/>
                    </a:cubicBezTo>
                    <a:lnTo>
                      <a:pt x="131" y="1914"/>
                    </a:lnTo>
                    <a:cubicBezTo>
                      <a:pt x="143" y="1926"/>
                      <a:pt x="143" y="1938"/>
                      <a:pt x="166" y="1950"/>
                    </a:cubicBezTo>
                    <a:cubicBezTo>
                      <a:pt x="178" y="1973"/>
                      <a:pt x="178" y="1985"/>
                      <a:pt x="190" y="1985"/>
                    </a:cubicBezTo>
                    <a:lnTo>
                      <a:pt x="202" y="1997"/>
                    </a:lnTo>
                    <a:cubicBezTo>
                      <a:pt x="225" y="2009"/>
                      <a:pt x="237" y="2032"/>
                      <a:pt x="249" y="2032"/>
                    </a:cubicBezTo>
                    <a:lnTo>
                      <a:pt x="261" y="2032"/>
                    </a:lnTo>
                    <a:cubicBezTo>
                      <a:pt x="285" y="2044"/>
                      <a:pt x="296" y="2044"/>
                      <a:pt x="308" y="2056"/>
                    </a:cubicBezTo>
                    <a:lnTo>
                      <a:pt x="320" y="2068"/>
                    </a:lnTo>
                    <a:cubicBezTo>
                      <a:pt x="344" y="2091"/>
                      <a:pt x="355" y="2091"/>
                      <a:pt x="367" y="2103"/>
                    </a:cubicBezTo>
                    <a:cubicBezTo>
                      <a:pt x="379" y="2115"/>
                      <a:pt x="403" y="2115"/>
                      <a:pt x="414" y="2127"/>
                    </a:cubicBezTo>
                    <a:lnTo>
                      <a:pt x="426" y="2150"/>
                    </a:lnTo>
                    <a:cubicBezTo>
                      <a:pt x="438" y="2162"/>
                      <a:pt x="474" y="2174"/>
                      <a:pt x="485" y="2186"/>
                    </a:cubicBezTo>
                    <a:cubicBezTo>
                      <a:pt x="521" y="2209"/>
                      <a:pt x="533" y="2221"/>
                      <a:pt x="556" y="2233"/>
                    </a:cubicBezTo>
                    <a:cubicBezTo>
                      <a:pt x="580" y="2233"/>
                      <a:pt x="580" y="2245"/>
                      <a:pt x="592" y="2245"/>
                    </a:cubicBezTo>
                    <a:cubicBezTo>
                      <a:pt x="603" y="2269"/>
                      <a:pt x="639" y="2269"/>
                      <a:pt x="651" y="2280"/>
                    </a:cubicBezTo>
                    <a:cubicBezTo>
                      <a:pt x="663" y="2280"/>
                      <a:pt x="663" y="2280"/>
                      <a:pt x="674" y="2292"/>
                    </a:cubicBezTo>
                    <a:cubicBezTo>
                      <a:pt x="710" y="2304"/>
                      <a:pt x="733" y="2328"/>
                      <a:pt x="769" y="2328"/>
                    </a:cubicBezTo>
                    <a:cubicBezTo>
                      <a:pt x="792" y="2339"/>
                      <a:pt x="828" y="2339"/>
                      <a:pt x="840" y="2351"/>
                    </a:cubicBezTo>
                    <a:cubicBezTo>
                      <a:pt x="852" y="2351"/>
                      <a:pt x="852" y="2351"/>
                      <a:pt x="875" y="2363"/>
                    </a:cubicBezTo>
                    <a:cubicBezTo>
                      <a:pt x="899" y="2363"/>
                      <a:pt x="911" y="2387"/>
                      <a:pt x="946" y="2387"/>
                    </a:cubicBezTo>
                    <a:lnTo>
                      <a:pt x="970" y="2387"/>
                    </a:lnTo>
                    <a:cubicBezTo>
                      <a:pt x="1005" y="2398"/>
                      <a:pt x="1029" y="2398"/>
                      <a:pt x="1064" y="2410"/>
                    </a:cubicBezTo>
                    <a:lnTo>
                      <a:pt x="1076" y="2410"/>
                    </a:lnTo>
                    <a:cubicBezTo>
                      <a:pt x="1111" y="2410"/>
                      <a:pt x="1135" y="2422"/>
                      <a:pt x="1170" y="2422"/>
                    </a:cubicBezTo>
                    <a:lnTo>
                      <a:pt x="1194" y="2422"/>
                    </a:lnTo>
                    <a:cubicBezTo>
                      <a:pt x="1230" y="2422"/>
                      <a:pt x="1241" y="2446"/>
                      <a:pt x="1265" y="2446"/>
                    </a:cubicBezTo>
                    <a:lnTo>
                      <a:pt x="1300" y="2446"/>
                    </a:lnTo>
                    <a:cubicBezTo>
                      <a:pt x="1324" y="2446"/>
                      <a:pt x="1360" y="2458"/>
                      <a:pt x="1383" y="2458"/>
                    </a:cubicBezTo>
                    <a:lnTo>
                      <a:pt x="1950" y="2458"/>
                    </a:lnTo>
                    <a:cubicBezTo>
                      <a:pt x="1974" y="2458"/>
                      <a:pt x="2009" y="2458"/>
                      <a:pt x="2056" y="2446"/>
                    </a:cubicBezTo>
                    <a:cubicBezTo>
                      <a:pt x="2080" y="2446"/>
                      <a:pt x="2116" y="2422"/>
                      <a:pt x="2139" y="2422"/>
                    </a:cubicBezTo>
                    <a:lnTo>
                      <a:pt x="2175" y="2422"/>
                    </a:lnTo>
                    <a:cubicBezTo>
                      <a:pt x="2198" y="2422"/>
                      <a:pt x="2222" y="2410"/>
                      <a:pt x="2245" y="2410"/>
                    </a:cubicBezTo>
                    <a:lnTo>
                      <a:pt x="2281" y="2410"/>
                    </a:lnTo>
                    <a:cubicBezTo>
                      <a:pt x="2305" y="2410"/>
                      <a:pt x="2340" y="2398"/>
                      <a:pt x="2364" y="2398"/>
                    </a:cubicBezTo>
                    <a:cubicBezTo>
                      <a:pt x="2399" y="2398"/>
                      <a:pt x="2423" y="2387"/>
                      <a:pt x="2458" y="2363"/>
                    </a:cubicBezTo>
                    <a:cubicBezTo>
                      <a:pt x="2470" y="2363"/>
                      <a:pt x="2470" y="2363"/>
                      <a:pt x="2482" y="2351"/>
                    </a:cubicBezTo>
                    <a:cubicBezTo>
                      <a:pt x="2494" y="2351"/>
                      <a:pt x="2529" y="2339"/>
                      <a:pt x="2541" y="2339"/>
                    </a:cubicBezTo>
                    <a:cubicBezTo>
                      <a:pt x="2553" y="2339"/>
                      <a:pt x="2553" y="2339"/>
                      <a:pt x="2576" y="2328"/>
                    </a:cubicBezTo>
                    <a:cubicBezTo>
                      <a:pt x="2600" y="2304"/>
                      <a:pt x="2635" y="2304"/>
                      <a:pt x="2659" y="2292"/>
                    </a:cubicBezTo>
                    <a:cubicBezTo>
                      <a:pt x="2694" y="2280"/>
                      <a:pt x="2718" y="2269"/>
                      <a:pt x="2753" y="2269"/>
                    </a:cubicBezTo>
                    <a:cubicBezTo>
                      <a:pt x="2765" y="2269"/>
                      <a:pt x="2765" y="2269"/>
                      <a:pt x="2777" y="2245"/>
                    </a:cubicBezTo>
                    <a:cubicBezTo>
                      <a:pt x="2789" y="2233"/>
                      <a:pt x="2824" y="2233"/>
                      <a:pt x="2836" y="2221"/>
                    </a:cubicBezTo>
                    <a:cubicBezTo>
                      <a:pt x="2848" y="2221"/>
                      <a:pt x="2848" y="2209"/>
                      <a:pt x="2872" y="2209"/>
                    </a:cubicBezTo>
                    <a:cubicBezTo>
                      <a:pt x="2895" y="2186"/>
                      <a:pt x="2931" y="2174"/>
                      <a:pt x="2942" y="2162"/>
                    </a:cubicBezTo>
                    <a:cubicBezTo>
                      <a:pt x="3261" y="1973"/>
                      <a:pt x="3439" y="1713"/>
                      <a:pt x="3439" y="1465"/>
                    </a:cubicBezTo>
                    <a:lnTo>
                      <a:pt x="3439"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3" name="Google Shape;2703;p36"/>
              <p:cNvSpPr/>
              <p:nvPr/>
            </p:nvSpPr>
            <p:spPr>
              <a:xfrm>
                <a:off x="7619492" y="-7426278"/>
                <a:ext cx="897467" cy="546886"/>
              </a:xfrm>
              <a:custGeom>
                <a:avLst/>
                <a:gdLst/>
                <a:ahLst/>
                <a:cxnLst/>
                <a:rect l="l" t="t" r="r" b="b"/>
                <a:pathLst>
                  <a:path w="3758" h="2290" extrusionOk="0">
                    <a:moveTo>
                      <a:pt x="3757" y="12"/>
                    </a:moveTo>
                    <a:lnTo>
                      <a:pt x="3757" y="37"/>
                    </a:lnTo>
                    <a:lnTo>
                      <a:pt x="3757" y="37"/>
                    </a:lnTo>
                    <a:cubicBezTo>
                      <a:pt x="3757" y="29"/>
                      <a:pt x="3757" y="20"/>
                      <a:pt x="3757" y="12"/>
                    </a:cubicBezTo>
                    <a:close/>
                    <a:moveTo>
                      <a:pt x="13" y="0"/>
                    </a:moveTo>
                    <a:lnTo>
                      <a:pt x="1" y="1194"/>
                    </a:lnTo>
                    <a:cubicBezTo>
                      <a:pt x="1" y="1477"/>
                      <a:pt x="178" y="1761"/>
                      <a:pt x="544" y="1961"/>
                    </a:cubicBezTo>
                    <a:cubicBezTo>
                      <a:pt x="916" y="2180"/>
                      <a:pt x="1398" y="2289"/>
                      <a:pt x="1876" y="2289"/>
                    </a:cubicBezTo>
                    <a:cubicBezTo>
                      <a:pt x="2355" y="2289"/>
                      <a:pt x="2830" y="2180"/>
                      <a:pt x="3190" y="1961"/>
                    </a:cubicBezTo>
                    <a:cubicBezTo>
                      <a:pt x="3557" y="1761"/>
                      <a:pt x="3734" y="1489"/>
                      <a:pt x="3734" y="1217"/>
                    </a:cubicBezTo>
                    <a:lnTo>
                      <a:pt x="3757" y="37"/>
                    </a:lnTo>
                    <a:lnTo>
                      <a:pt x="3757" y="37"/>
                    </a:lnTo>
                    <a:cubicBezTo>
                      <a:pt x="3747" y="301"/>
                      <a:pt x="3569" y="574"/>
                      <a:pt x="3202" y="768"/>
                    </a:cubicBezTo>
                    <a:cubicBezTo>
                      <a:pt x="2842" y="981"/>
                      <a:pt x="2366" y="1087"/>
                      <a:pt x="1888" y="1087"/>
                    </a:cubicBezTo>
                    <a:cubicBezTo>
                      <a:pt x="1410" y="1087"/>
                      <a:pt x="928" y="981"/>
                      <a:pt x="556" y="768"/>
                    </a:cubicBezTo>
                    <a:cubicBezTo>
                      <a:pt x="190" y="568"/>
                      <a:pt x="13" y="284"/>
                      <a:pt x="13" y="0"/>
                    </a:cubicBez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4" name="Google Shape;2704;p36"/>
              <p:cNvSpPr/>
              <p:nvPr/>
            </p:nvSpPr>
            <p:spPr>
              <a:xfrm>
                <a:off x="7626514" y="-7426278"/>
                <a:ext cx="897467" cy="544737"/>
              </a:xfrm>
              <a:custGeom>
                <a:avLst/>
                <a:gdLst/>
                <a:ahLst/>
                <a:cxnLst/>
                <a:rect l="l" t="t" r="r" b="b"/>
                <a:pathLst>
                  <a:path w="3758" h="2281" extrusionOk="0">
                    <a:moveTo>
                      <a:pt x="3757" y="12"/>
                    </a:moveTo>
                    <a:lnTo>
                      <a:pt x="3757" y="37"/>
                    </a:lnTo>
                    <a:lnTo>
                      <a:pt x="3757" y="37"/>
                    </a:lnTo>
                    <a:cubicBezTo>
                      <a:pt x="3757" y="29"/>
                      <a:pt x="3757" y="20"/>
                      <a:pt x="3757" y="12"/>
                    </a:cubicBezTo>
                    <a:close/>
                    <a:moveTo>
                      <a:pt x="13" y="0"/>
                    </a:moveTo>
                    <a:lnTo>
                      <a:pt x="1" y="1194"/>
                    </a:lnTo>
                    <a:cubicBezTo>
                      <a:pt x="1" y="1253"/>
                      <a:pt x="13" y="1312"/>
                      <a:pt x="36" y="1371"/>
                    </a:cubicBezTo>
                    <a:cubicBezTo>
                      <a:pt x="72" y="1548"/>
                      <a:pt x="213" y="1725"/>
                      <a:pt x="414" y="1879"/>
                    </a:cubicBezTo>
                    <a:lnTo>
                      <a:pt x="544" y="1961"/>
                    </a:lnTo>
                    <a:cubicBezTo>
                      <a:pt x="804" y="2115"/>
                      <a:pt x="1099" y="2198"/>
                      <a:pt x="1407" y="2245"/>
                    </a:cubicBezTo>
                    <a:cubicBezTo>
                      <a:pt x="1560" y="2269"/>
                      <a:pt x="1720" y="2280"/>
                      <a:pt x="1879" y="2280"/>
                    </a:cubicBezTo>
                    <a:cubicBezTo>
                      <a:pt x="2039" y="2280"/>
                      <a:pt x="2198" y="2269"/>
                      <a:pt x="2352" y="2245"/>
                    </a:cubicBezTo>
                    <a:cubicBezTo>
                      <a:pt x="2659" y="2198"/>
                      <a:pt x="2954" y="2103"/>
                      <a:pt x="3190" y="1961"/>
                    </a:cubicBezTo>
                    <a:cubicBezTo>
                      <a:pt x="3545" y="1761"/>
                      <a:pt x="3734" y="1477"/>
                      <a:pt x="3734" y="1217"/>
                    </a:cubicBezTo>
                    <a:lnTo>
                      <a:pt x="3757" y="37"/>
                    </a:lnTo>
                    <a:lnTo>
                      <a:pt x="3757" y="37"/>
                    </a:lnTo>
                    <a:cubicBezTo>
                      <a:pt x="3747" y="301"/>
                      <a:pt x="3569" y="574"/>
                      <a:pt x="3202" y="768"/>
                    </a:cubicBezTo>
                    <a:cubicBezTo>
                      <a:pt x="2966" y="922"/>
                      <a:pt x="2671" y="1005"/>
                      <a:pt x="2363" y="1052"/>
                    </a:cubicBezTo>
                    <a:cubicBezTo>
                      <a:pt x="2210" y="1075"/>
                      <a:pt x="2050" y="1087"/>
                      <a:pt x="1891" y="1087"/>
                    </a:cubicBezTo>
                    <a:cubicBezTo>
                      <a:pt x="1731" y="1087"/>
                      <a:pt x="1572" y="1075"/>
                      <a:pt x="1418" y="1052"/>
                    </a:cubicBezTo>
                    <a:cubicBezTo>
                      <a:pt x="1111" y="1005"/>
                      <a:pt x="816" y="898"/>
                      <a:pt x="568" y="768"/>
                    </a:cubicBezTo>
                    <a:cubicBezTo>
                      <a:pt x="521" y="745"/>
                      <a:pt x="462" y="709"/>
                      <a:pt x="426" y="686"/>
                    </a:cubicBezTo>
                    <a:cubicBezTo>
                      <a:pt x="225" y="532"/>
                      <a:pt x="95" y="355"/>
                      <a:pt x="48" y="178"/>
                    </a:cubicBezTo>
                    <a:cubicBezTo>
                      <a:pt x="36" y="119"/>
                      <a:pt x="13" y="60"/>
                      <a:pt x="13" y="0"/>
                    </a:cubicBez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5" name="Google Shape;2705;p36"/>
              <p:cNvSpPr/>
              <p:nvPr/>
            </p:nvSpPr>
            <p:spPr>
              <a:xfrm>
                <a:off x="7580087" y="-7683723"/>
                <a:ext cx="982007" cy="517273"/>
              </a:xfrm>
              <a:custGeom>
                <a:avLst/>
                <a:gdLst/>
                <a:ahLst/>
                <a:cxnLst/>
                <a:rect l="l" t="t" r="r" b="b"/>
                <a:pathLst>
                  <a:path w="4112" h="2166" extrusionOk="0">
                    <a:moveTo>
                      <a:pt x="2046" y="1"/>
                    </a:moveTo>
                    <a:cubicBezTo>
                      <a:pt x="1569" y="1"/>
                      <a:pt x="1093" y="104"/>
                      <a:pt x="733" y="311"/>
                    </a:cubicBezTo>
                    <a:cubicBezTo>
                      <a:pt x="0" y="736"/>
                      <a:pt x="0" y="1421"/>
                      <a:pt x="745" y="1846"/>
                    </a:cubicBezTo>
                    <a:cubicBezTo>
                      <a:pt x="1111" y="2059"/>
                      <a:pt x="1589" y="2165"/>
                      <a:pt x="2068" y="2165"/>
                    </a:cubicBezTo>
                    <a:cubicBezTo>
                      <a:pt x="2546" y="2165"/>
                      <a:pt x="3025" y="2059"/>
                      <a:pt x="3391" y="1846"/>
                    </a:cubicBezTo>
                    <a:cubicBezTo>
                      <a:pt x="4111" y="1421"/>
                      <a:pt x="4111" y="736"/>
                      <a:pt x="3367" y="311"/>
                    </a:cubicBezTo>
                    <a:cubicBezTo>
                      <a:pt x="3001" y="104"/>
                      <a:pt x="2523" y="1"/>
                      <a:pt x="2046" y="1"/>
                    </a:cubicBez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6" name="Google Shape;2706;p36"/>
              <p:cNvSpPr/>
              <p:nvPr/>
            </p:nvSpPr>
            <p:spPr>
              <a:xfrm>
                <a:off x="7580087" y="-7683723"/>
                <a:ext cx="804329" cy="441091"/>
              </a:xfrm>
              <a:custGeom>
                <a:avLst/>
                <a:gdLst/>
                <a:ahLst/>
                <a:cxnLst/>
                <a:rect l="l" t="t" r="r" b="b"/>
                <a:pathLst>
                  <a:path w="3368" h="1847" extrusionOk="0">
                    <a:moveTo>
                      <a:pt x="2046" y="1"/>
                    </a:moveTo>
                    <a:cubicBezTo>
                      <a:pt x="1569" y="1"/>
                      <a:pt x="1093" y="104"/>
                      <a:pt x="733" y="311"/>
                    </a:cubicBezTo>
                    <a:cubicBezTo>
                      <a:pt x="0" y="736"/>
                      <a:pt x="0" y="1421"/>
                      <a:pt x="745" y="1846"/>
                    </a:cubicBezTo>
                    <a:lnTo>
                      <a:pt x="3367" y="311"/>
                    </a:lnTo>
                    <a:cubicBezTo>
                      <a:pt x="3001" y="104"/>
                      <a:pt x="2523" y="1"/>
                      <a:pt x="2046" y="1"/>
                    </a:cubicBez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7" name="Google Shape;2707;p36"/>
              <p:cNvSpPr/>
              <p:nvPr/>
            </p:nvSpPr>
            <p:spPr>
              <a:xfrm>
                <a:off x="7887683" y="-7460190"/>
                <a:ext cx="375417" cy="214695"/>
              </a:xfrm>
              <a:custGeom>
                <a:avLst/>
                <a:gdLst/>
                <a:ahLst/>
                <a:cxnLst/>
                <a:rect l="l" t="t" r="r" b="b"/>
                <a:pathLst>
                  <a:path w="1572" h="899" extrusionOk="0">
                    <a:moveTo>
                      <a:pt x="1311" y="1"/>
                    </a:moveTo>
                    <a:lnTo>
                      <a:pt x="0" y="745"/>
                    </a:lnTo>
                    <a:lnTo>
                      <a:pt x="272" y="899"/>
                    </a:lnTo>
                    <a:lnTo>
                      <a:pt x="1571" y="142"/>
                    </a:lnTo>
                    <a:lnTo>
                      <a:pt x="1311"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8" name="Google Shape;2708;p36"/>
              <p:cNvSpPr/>
              <p:nvPr/>
            </p:nvSpPr>
            <p:spPr>
              <a:xfrm>
                <a:off x="7975090" y="-7313318"/>
                <a:ext cx="206097" cy="115825"/>
              </a:xfrm>
              <a:custGeom>
                <a:avLst/>
                <a:gdLst/>
                <a:ahLst/>
                <a:cxnLst/>
                <a:rect l="l" t="t" r="r" b="b"/>
                <a:pathLst>
                  <a:path w="863" h="485" extrusionOk="0">
                    <a:moveTo>
                      <a:pt x="591" y="0"/>
                    </a:moveTo>
                    <a:lnTo>
                      <a:pt x="0" y="343"/>
                    </a:lnTo>
                    <a:lnTo>
                      <a:pt x="272" y="484"/>
                    </a:lnTo>
                    <a:lnTo>
                      <a:pt x="863" y="154"/>
                    </a:lnTo>
                    <a:lnTo>
                      <a:pt x="59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09" name="Google Shape;2709;p36"/>
              <p:cNvSpPr/>
              <p:nvPr/>
            </p:nvSpPr>
            <p:spPr>
              <a:xfrm>
                <a:off x="7622358" y="-7211821"/>
                <a:ext cx="756327" cy="290877"/>
              </a:xfrm>
              <a:custGeom>
                <a:avLst/>
                <a:gdLst/>
                <a:ahLst/>
                <a:cxnLst/>
                <a:rect l="l" t="t" r="r" b="b"/>
                <a:pathLst>
                  <a:path w="3167" h="1218" extrusionOk="0">
                    <a:moveTo>
                      <a:pt x="1" y="0"/>
                    </a:moveTo>
                    <a:lnTo>
                      <a:pt x="1" y="142"/>
                    </a:lnTo>
                    <a:cubicBezTo>
                      <a:pt x="1" y="189"/>
                      <a:pt x="1" y="260"/>
                      <a:pt x="24" y="319"/>
                    </a:cubicBezTo>
                    <a:cubicBezTo>
                      <a:pt x="60" y="485"/>
                      <a:pt x="201" y="662"/>
                      <a:pt x="402" y="815"/>
                    </a:cubicBezTo>
                    <a:lnTo>
                      <a:pt x="532" y="910"/>
                    </a:lnTo>
                    <a:cubicBezTo>
                      <a:pt x="792" y="1052"/>
                      <a:pt x="1087" y="1146"/>
                      <a:pt x="1395" y="1182"/>
                    </a:cubicBezTo>
                    <a:cubicBezTo>
                      <a:pt x="1548" y="1205"/>
                      <a:pt x="1708" y="1217"/>
                      <a:pt x="1867" y="1217"/>
                    </a:cubicBezTo>
                    <a:cubicBezTo>
                      <a:pt x="2027" y="1217"/>
                      <a:pt x="2186" y="1205"/>
                      <a:pt x="2340" y="1182"/>
                    </a:cubicBezTo>
                    <a:cubicBezTo>
                      <a:pt x="2635" y="1134"/>
                      <a:pt x="2930" y="1052"/>
                      <a:pt x="3167" y="922"/>
                    </a:cubicBezTo>
                    <a:lnTo>
                      <a:pt x="3167" y="804"/>
                    </a:lnTo>
                    <a:cubicBezTo>
                      <a:pt x="2930" y="934"/>
                      <a:pt x="2647" y="1028"/>
                      <a:pt x="2351" y="1063"/>
                    </a:cubicBezTo>
                    <a:cubicBezTo>
                      <a:pt x="2198" y="1087"/>
                      <a:pt x="2038" y="1099"/>
                      <a:pt x="1879" y="1099"/>
                    </a:cubicBezTo>
                    <a:cubicBezTo>
                      <a:pt x="1719" y="1099"/>
                      <a:pt x="1560" y="1087"/>
                      <a:pt x="1406" y="1063"/>
                    </a:cubicBezTo>
                    <a:cubicBezTo>
                      <a:pt x="1099" y="1028"/>
                      <a:pt x="804" y="922"/>
                      <a:pt x="556" y="792"/>
                    </a:cubicBezTo>
                    <a:cubicBezTo>
                      <a:pt x="509" y="756"/>
                      <a:pt x="450" y="733"/>
                      <a:pt x="414" y="697"/>
                    </a:cubicBezTo>
                    <a:cubicBezTo>
                      <a:pt x="213" y="556"/>
                      <a:pt x="83" y="378"/>
                      <a:pt x="36" y="201"/>
                    </a:cubicBezTo>
                    <a:cubicBezTo>
                      <a:pt x="24" y="142"/>
                      <a:pt x="1" y="59"/>
                      <a:pt x="1"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10" name="Google Shape;2710;p36"/>
              <p:cNvSpPr/>
              <p:nvPr/>
            </p:nvSpPr>
            <p:spPr>
              <a:xfrm>
                <a:off x="7622358" y="-7290869"/>
                <a:ext cx="756327" cy="288727"/>
              </a:xfrm>
              <a:custGeom>
                <a:avLst/>
                <a:gdLst/>
                <a:ahLst/>
                <a:cxnLst/>
                <a:rect l="l" t="t" r="r" b="b"/>
                <a:pathLst>
                  <a:path w="3167" h="1209" extrusionOk="0">
                    <a:moveTo>
                      <a:pt x="1" y="1"/>
                    </a:moveTo>
                    <a:lnTo>
                      <a:pt x="1" y="142"/>
                    </a:lnTo>
                    <a:cubicBezTo>
                      <a:pt x="1" y="201"/>
                      <a:pt x="1" y="249"/>
                      <a:pt x="24" y="308"/>
                    </a:cubicBezTo>
                    <a:cubicBezTo>
                      <a:pt x="60" y="485"/>
                      <a:pt x="201" y="662"/>
                      <a:pt x="402" y="804"/>
                    </a:cubicBezTo>
                    <a:lnTo>
                      <a:pt x="532" y="898"/>
                    </a:lnTo>
                    <a:cubicBezTo>
                      <a:pt x="792" y="1040"/>
                      <a:pt x="1087" y="1135"/>
                      <a:pt x="1395" y="1182"/>
                    </a:cubicBezTo>
                    <a:cubicBezTo>
                      <a:pt x="1548" y="1200"/>
                      <a:pt x="1708" y="1208"/>
                      <a:pt x="1867" y="1208"/>
                    </a:cubicBezTo>
                    <a:cubicBezTo>
                      <a:pt x="2027" y="1208"/>
                      <a:pt x="2186" y="1200"/>
                      <a:pt x="2340" y="1182"/>
                    </a:cubicBezTo>
                    <a:cubicBezTo>
                      <a:pt x="2635" y="1135"/>
                      <a:pt x="2930" y="1040"/>
                      <a:pt x="3167" y="910"/>
                    </a:cubicBezTo>
                    <a:lnTo>
                      <a:pt x="3167" y="780"/>
                    </a:lnTo>
                    <a:cubicBezTo>
                      <a:pt x="2930" y="910"/>
                      <a:pt x="2647" y="1005"/>
                      <a:pt x="2351" y="1040"/>
                    </a:cubicBezTo>
                    <a:cubicBezTo>
                      <a:pt x="2198" y="1064"/>
                      <a:pt x="2038" y="1076"/>
                      <a:pt x="1879" y="1076"/>
                    </a:cubicBezTo>
                    <a:cubicBezTo>
                      <a:pt x="1719" y="1076"/>
                      <a:pt x="1560" y="1064"/>
                      <a:pt x="1406" y="1040"/>
                    </a:cubicBezTo>
                    <a:cubicBezTo>
                      <a:pt x="1099" y="1005"/>
                      <a:pt x="804" y="898"/>
                      <a:pt x="556" y="768"/>
                    </a:cubicBezTo>
                    <a:cubicBezTo>
                      <a:pt x="509" y="733"/>
                      <a:pt x="450" y="709"/>
                      <a:pt x="414" y="674"/>
                    </a:cubicBezTo>
                    <a:cubicBezTo>
                      <a:pt x="213" y="532"/>
                      <a:pt x="83" y="355"/>
                      <a:pt x="36" y="178"/>
                    </a:cubicBezTo>
                    <a:cubicBezTo>
                      <a:pt x="24" y="119"/>
                      <a:pt x="1" y="60"/>
                      <a:pt x="1" y="1"/>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11" name="Google Shape;2711;p36"/>
              <p:cNvSpPr/>
              <p:nvPr/>
            </p:nvSpPr>
            <p:spPr>
              <a:xfrm>
                <a:off x="8004226" y="-7076411"/>
                <a:ext cx="7642" cy="1433"/>
              </a:xfrm>
              <a:custGeom>
                <a:avLst/>
                <a:gdLst/>
                <a:ahLst/>
                <a:cxnLst/>
                <a:rect l="l" t="t" r="r" b="b"/>
                <a:pathLst>
                  <a:path w="32" h="6" extrusionOk="0">
                    <a:moveTo>
                      <a:pt x="32" y="0"/>
                    </a:moveTo>
                    <a:cubicBezTo>
                      <a:pt x="8" y="0"/>
                      <a:pt x="0" y="6"/>
                      <a:pt x="8" y="6"/>
                    </a:cubicBezTo>
                    <a:cubicBezTo>
                      <a:pt x="12" y="6"/>
                      <a:pt x="20" y="4"/>
                      <a:pt x="32" y="0"/>
                    </a:cubicBezTo>
                    <a:lnTo>
                      <a:pt x="32" y="0"/>
                    </a:lnTo>
                    <a:cubicBezTo>
                      <a:pt x="32" y="0"/>
                      <a:pt x="32" y="0"/>
                      <a:pt x="32" y="0"/>
                    </a:cubicBezTo>
                    <a:close/>
                  </a:path>
                </a:pathLst>
              </a:custGeom>
              <a:solidFill>
                <a:srgbClr val="DEDEDE"/>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12" name="Google Shape;2712;p36"/>
              <p:cNvSpPr/>
              <p:nvPr/>
            </p:nvSpPr>
            <p:spPr>
              <a:xfrm>
                <a:off x="7309269" y="-6972048"/>
                <a:ext cx="832509" cy="601097"/>
              </a:xfrm>
              <a:custGeom>
                <a:avLst/>
                <a:gdLst/>
                <a:ahLst/>
                <a:cxnLst/>
                <a:rect l="l" t="t" r="r" b="b"/>
                <a:pathLst>
                  <a:path w="3486" h="2517" extrusionOk="0">
                    <a:moveTo>
                      <a:pt x="0" y="0"/>
                    </a:moveTo>
                    <a:lnTo>
                      <a:pt x="0" y="508"/>
                    </a:lnTo>
                    <a:lnTo>
                      <a:pt x="3485" y="2517"/>
                    </a:lnTo>
                    <a:lnTo>
                      <a:pt x="3485" y="2009"/>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713" name="Google Shape;2713;p36"/>
            <p:cNvGrpSpPr/>
            <p:nvPr/>
          </p:nvGrpSpPr>
          <p:grpSpPr>
            <a:xfrm>
              <a:off x="5567610" y="1612353"/>
              <a:ext cx="3062282" cy="1812172"/>
              <a:chOff x="5757904" y="-5825649"/>
              <a:chExt cx="6680372" cy="3953254"/>
            </a:xfrm>
          </p:grpSpPr>
          <p:grpSp>
            <p:nvGrpSpPr>
              <p:cNvPr id="2714" name="Google Shape;2714;p36"/>
              <p:cNvGrpSpPr/>
              <p:nvPr/>
            </p:nvGrpSpPr>
            <p:grpSpPr>
              <a:xfrm>
                <a:off x="5757904" y="-5825649"/>
                <a:ext cx="6680372" cy="3953254"/>
                <a:chOff x="5756229" y="-5825649"/>
                <a:chExt cx="6680372" cy="3953254"/>
              </a:xfrm>
            </p:grpSpPr>
            <p:sp>
              <p:nvSpPr>
                <p:cNvPr id="2715" name="Google Shape;2715;p36"/>
                <p:cNvSpPr/>
                <p:nvPr/>
              </p:nvSpPr>
              <p:spPr>
                <a:xfrm>
                  <a:off x="5756229" y="-3897062"/>
                  <a:ext cx="3342730" cy="2014854"/>
                </a:xfrm>
                <a:custGeom>
                  <a:avLst/>
                  <a:gdLst/>
                  <a:ahLst/>
                  <a:cxnLst/>
                  <a:rect l="l" t="t" r="r" b="b"/>
                  <a:pathLst>
                    <a:path w="11897" h="7171" extrusionOk="0">
                      <a:moveTo>
                        <a:pt x="1" y="0"/>
                      </a:moveTo>
                      <a:lnTo>
                        <a:pt x="1" y="307"/>
                      </a:lnTo>
                      <a:lnTo>
                        <a:pt x="11897" y="7171"/>
                      </a:lnTo>
                      <a:lnTo>
                        <a:pt x="11897" y="6875"/>
                      </a:lnTo>
                      <a:lnTo>
                        <a:pt x="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16" name="Google Shape;2716;p36"/>
                <p:cNvSpPr/>
                <p:nvPr/>
              </p:nvSpPr>
              <p:spPr>
                <a:xfrm>
                  <a:off x="5756229" y="-5825649"/>
                  <a:ext cx="6668601" cy="3860562"/>
                </a:xfrm>
                <a:custGeom>
                  <a:avLst/>
                  <a:gdLst/>
                  <a:ahLst/>
                  <a:cxnLst/>
                  <a:rect l="l" t="t" r="r" b="b"/>
                  <a:pathLst>
                    <a:path w="23734" h="13740" extrusionOk="0">
                      <a:moveTo>
                        <a:pt x="11826" y="1"/>
                      </a:moveTo>
                      <a:lnTo>
                        <a:pt x="8849" y="1725"/>
                      </a:lnTo>
                      <a:lnTo>
                        <a:pt x="8589" y="1867"/>
                      </a:lnTo>
                      <a:lnTo>
                        <a:pt x="8140" y="2139"/>
                      </a:lnTo>
                      <a:lnTo>
                        <a:pt x="7880" y="2281"/>
                      </a:lnTo>
                      <a:lnTo>
                        <a:pt x="6144" y="3297"/>
                      </a:lnTo>
                      <a:lnTo>
                        <a:pt x="5778" y="3509"/>
                      </a:lnTo>
                      <a:lnTo>
                        <a:pt x="5506" y="3663"/>
                      </a:lnTo>
                      <a:lnTo>
                        <a:pt x="5151" y="3864"/>
                      </a:lnTo>
                      <a:lnTo>
                        <a:pt x="4017" y="4525"/>
                      </a:lnTo>
                      <a:lnTo>
                        <a:pt x="3651" y="4738"/>
                      </a:lnTo>
                      <a:lnTo>
                        <a:pt x="3250" y="4974"/>
                      </a:lnTo>
                      <a:lnTo>
                        <a:pt x="2895" y="5175"/>
                      </a:lnTo>
                      <a:lnTo>
                        <a:pt x="1" y="6864"/>
                      </a:lnTo>
                      <a:lnTo>
                        <a:pt x="792" y="7325"/>
                      </a:lnTo>
                      <a:lnTo>
                        <a:pt x="1052" y="7467"/>
                      </a:lnTo>
                      <a:lnTo>
                        <a:pt x="2387" y="8246"/>
                      </a:lnTo>
                      <a:lnTo>
                        <a:pt x="2659" y="8400"/>
                      </a:lnTo>
                      <a:lnTo>
                        <a:pt x="3545" y="8896"/>
                      </a:lnTo>
                      <a:lnTo>
                        <a:pt x="3793" y="9061"/>
                      </a:lnTo>
                      <a:lnTo>
                        <a:pt x="6345" y="10526"/>
                      </a:lnTo>
                      <a:lnTo>
                        <a:pt x="6616" y="10692"/>
                      </a:lnTo>
                      <a:lnTo>
                        <a:pt x="7089" y="10951"/>
                      </a:lnTo>
                      <a:lnTo>
                        <a:pt x="7337" y="11105"/>
                      </a:lnTo>
                      <a:lnTo>
                        <a:pt x="7526" y="11211"/>
                      </a:lnTo>
                      <a:lnTo>
                        <a:pt x="7798" y="11365"/>
                      </a:lnTo>
                      <a:lnTo>
                        <a:pt x="10538" y="12948"/>
                      </a:lnTo>
                      <a:lnTo>
                        <a:pt x="10810" y="13113"/>
                      </a:lnTo>
                      <a:lnTo>
                        <a:pt x="11897" y="13739"/>
                      </a:lnTo>
                      <a:lnTo>
                        <a:pt x="20284" y="8872"/>
                      </a:lnTo>
                      <a:lnTo>
                        <a:pt x="20757" y="8589"/>
                      </a:lnTo>
                      <a:lnTo>
                        <a:pt x="21017" y="8447"/>
                      </a:lnTo>
                      <a:lnTo>
                        <a:pt x="22576" y="7526"/>
                      </a:lnTo>
                      <a:lnTo>
                        <a:pt x="22848" y="7384"/>
                      </a:lnTo>
                      <a:lnTo>
                        <a:pt x="23084" y="7242"/>
                      </a:lnTo>
                      <a:lnTo>
                        <a:pt x="23344" y="7089"/>
                      </a:lnTo>
                      <a:lnTo>
                        <a:pt x="23734" y="6864"/>
                      </a:lnTo>
                      <a:lnTo>
                        <a:pt x="19977" y="4690"/>
                      </a:lnTo>
                      <a:lnTo>
                        <a:pt x="19717" y="4549"/>
                      </a:lnTo>
                      <a:lnTo>
                        <a:pt x="18949" y="4100"/>
                      </a:lnTo>
                      <a:lnTo>
                        <a:pt x="18689" y="3958"/>
                      </a:lnTo>
                      <a:lnTo>
                        <a:pt x="18146" y="3639"/>
                      </a:lnTo>
                      <a:lnTo>
                        <a:pt x="17898" y="3497"/>
                      </a:lnTo>
                      <a:lnTo>
                        <a:pt x="17095" y="3037"/>
                      </a:lnTo>
                      <a:lnTo>
                        <a:pt x="16847" y="2895"/>
                      </a:lnTo>
                      <a:lnTo>
                        <a:pt x="15665" y="2210"/>
                      </a:lnTo>
                      <a:lnTo>
                        <a:pt x="15405" y="2068"/>
                      </a:lnTo>
                      <a:lnTo>
                        <a:pt x="14933" y="1784"/>
                      </a:lnTo>
                      <a:lnTo>
                        <a:pt x="14673" y="1631"/>
                      </a:lnTo>
                      <a:lnTo>
                        <a:pt x="13043" y="686"/>
                      </a:lnTo>
                      <a:lnTo>
                        <a:pt x="12783" y="544"/>
                      </a:lnTo>
                      <a:lnTo>
                        <a:pt x="11932" y="60"/>
                      </a:lnTo>
                      <a:lnTo>
                        <a:pt x="11826"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2717" name="Google Shape;2717;p36"/>
                <p:cNvGrpSpPr/>
                <p:nvPr/>
              </p:nvGrpSpPr>
              <p:grpSpPr>
                <a:xfrm>
                  <a:off x="6218052" y="-5825649"/>
                  <a:ext cx="6097194" cy="3684662"/>
                  <a:chOff x="6218052" y="-5825649"/>
                  <a:chExt cx="6097194" cy="3684662"/>
                </a:xfrm>
              </p:grpSpPr>
              <p:sp>
                <p:nvSpPr>
                  <p:cNvPr id="2718" name="Google Shape;2718;p36"/>
                  <p:cNvSpPr/>
                  <p:nvPr/>
                </p:nvSpPr>
                <p:spPr>
                  <a:xfrm>
                    <a:off x="6706194" y="-4312884"/>
                    <a:ext cx="1055323" cy="299474"/>
                  </a:xfrm>
                  <a:custGeom>
                    <a:avLst/>
                    <a:gdLst/>
                    <a:ahLst/>
                    <a:cxnLst/>
                    <a:rect l="l" t="t" r="r" b="b"/>
                    <a:pathLst>
                      <a:path w="4419" h="1254" extrusionOk="0">
                        <a:moveTo>
                          <a:pt x="366" y="1"/>
                        </a:moveTo>
                        <a:lnTo>
                          <a:pt x="0" y="202"/>
                        </a:lnTo>
                        <a:lnTo>
                          <a:pt x="2363" y="202"/>
                        </a:lnTo>
                        <a:lnTo>
                          <a:pt x="4158" y="1253"/>
                        </a:lnTo>
                        <a:lnTo>
                          <a:pt x="4418" y="1088"/>
                        </a:lnTo>
                        <a:lnTo>
                          <a:pt x="2504"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19" name="Google Shape;2719;p36"/>
                  <p:cNvSpPr/>
                  <p:nvPr/>
                </p:nvSpPr>
                <p:spPr>
                  <a:xfrm>
                    <a:off x="6218052" y="-4098426"/>
                    <a:ext cx="1252823" cy="381149"/>
                  </a:xfrm>
                  <a:custGeom>
                    <a:avLst/>
                    <a:gdLst/>
                    <a:ahLst/>
                    <a:cxnLst/>
                    <a:rect l="l" t="t" r="r" b="b"/>
                    <a:pathLst>
                      <a:path w="5246" h="1596" extrusionOk="0">
                        <a:moveTo>
                          <a:pt x="2505" y="1"/>
                        </a:moveTo>
                        <a:lnTo>
                          <a:pt x="0" y="1454"/>
                        </a:lnTo>
                        <a:lnTo>
                          <a:pt x="260" y="1596"/>
                        </a:lnTo>
                        <a:lnTo>
                          <a:pt x="2647" y="225"/>
                        </a:lnTo>
                        <a:lnTo>
                          <a:pt x="3757" y="225"/>
                        </a:lnTo>
                        <a:lnTo>
                          <a:pt x="4927" y="887"/>
                        </a:lnTo>
                        <a:lnTo>
                          <a:pt x="4997" y="934"/>
                        </a:lnTo>
                        <a:lnTo>
                          <a:pt x="5245" y="780"/>
                        </a:lnTo>
                        <a:lnTo>
                          <a:pt x="5175" y="745"/>
                        </a:lnTo>
                        <a:lnTo>
                          <a:pt x="3899"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2720" name="Google Shape;2720;p36"/>
                  <p:cNvGrpSpPr/>
                  <p:nvPr/>
                </p:nvGrpSpPr>
                <p:grpSpPr>
                  <a:xfrm>
                    <a:off x="6751994" y="-5825649"/>
                    <a:ext cx="5563252" cy="3684662"/>
                    <a:chOff x="6751994" y="-5825649"/>
                    <a:chExt cx="5563252" cy="3684662"/>
                  </a:xfrm>
                </p:grpSpPr>
                <p:sp>
                  <p:nvSpPr>
                    <p:cNvPr id="2721" name="Google Shape;2721;p36"/>
                    <p:cNvSpPr/>
                    <p:nvPr/>
                  </p:nvSpPr>
                  <p:spPr>
                    <a:xfrm>
                      <a:off x="7329673" y="-4912773"/>
                      <a:ext cx="3528453" cy="2031431"/>
                    </a:xfrm>
                    <a:custGeom>
                      <a:avLst/>
                      <a:gdLst/>
                      <a:ahLst/>
                      <a:cxnLst/>
                      <a:rect l="l" t="t" r="r" b="b"/>
                      <a:pathLst>
                        <a:path w="12558" h="7230" extrusionOk="0">
                          <a:moveTo>
                            <a:pt x="6226" y="390"/>
                          </a:moveTo>
                          <a:lnTo>
                            <a:pt x="11814" y="3615"/>
                          </a:lnTo>
                          <a:lnTo>
                            <a:pt x="6226" y="6852"/>
                          </a:lnTo>
                          <a:lnTo>
                            <a:pt x="650" y="3627"/>
                          </a:lnTo>
                          <a:lnTo>
                            <a:pt x="6226" y="390"/>
                          </a:lnTo>
                          <a:close/>
                          <a:moveTo>
                            <a:pt x="6261" y="0"/>
                          </a:moveTo>
                          <a:lnTo>
                            <a:pt x="6084" y="95"/>
                          </a:lnTo>
                          <a:lnTo>
                            <a:pt x="5824" y="248"/>
                          </a:lnTo>
                          <a:lnTo>
                            <a:pt x="5588" y="378"/>
                          </a:lnTo>
                          <a:lnTo>
                            <a:pt x="5340" y="532"/>
                          </a:lnTo>
                          <a:lnTo>
                            <a:pt x="4997" y="721"/>
                          </a:lnTo>
                          <a:lnTo>
                            <a:pt x="4749" y="863"/>
                          </a:lnTo>
                          <a:lnTo>
                            <a:pt x="4289" y="1134"/>
                          </a:lnTo>
                          <a:lnTo>
                            <a:pt x="4040" y="1276"/>
                          </a:lnTo>
                          <a:lnTo>
                            <a:pt x="3603" y="1536"/>
                          </a:lnTo>
                          <a:lnTo>
                            <a:pt x="3344" y="1678"/>
                          </a:lnTo>
                          <a:lnTo>
                            <a:pt x="3095" y="1831"/>
                          </a:lnTo>
                          <a:lnTo>
                            <a:pt x="2836" y="1973"/>
                          </a:lnTo>
                          <a:lnTo>
                            <a:pt x="2068" y="2422"/>
                          </a:lnTo>
                          <a:lnTo>
                            <a:pt x="1808" y="2564"/>
                          </a:lnTo>
                          <a:lnTo>
                            <a:pt x="1548" y="2717"/>
                          </a:lnTo>
                          <a:lnTo>
                            <a:pt x="1276" y="2859"/>
                          </a:lnTo>
                          <a:lnTo>
                            <a:pt x="426" y="3343"/>
                          </a:lnTo>
                          <a:lnTo>
                            <a:pt x="178" y="3497"/>
                          </a:lnTo>
                          <a:lnTo>
                            <a:pt x="0" y="3603"/>
                          </a:lnTo>
                          <a:lnTo>
                            <a:pt x="733" y="4029"/>
                          </a:lnTo>
                          <a:lnTo>
                            <a:pt x="981" y="4170"/>
                          </a:lnTo>
                          <a:lnTo>
                            <a:pt x="1607" y="4525"/>
                          </a:lnTo>
                          <a:lnTo>
                            <a:pt x="1855" y="4678"/>
                          </a:lnTo>
                          <a:lnTo>
                            <a:pt x="2576" y="5092"/>
                          </a:lnTo>
                          <a:lnTo>
                            <a:pt x="2836" y="5234"/>
                          </a:lnTo>
                          <a:lnTo>
                            <a:pt x="3403" y="5564"/>
                          </a:lnTo>
                          <a:lnTo>
                            <a:pt x="3662" y="5706"/>
                          </a:lnTo>
                          <a:lnTo>
                            <a:pt x="5316" y="6675"/>
                          </a:lnTo>
                          <a:lnTo>
                            <a:pt x="5564" y="6816"/>
                          </a:lnTo>
                          <a:lnTo>
                            <a:pt x="6273" y="7230"/>
                          </a:lnTo>
                          <a:lnTo>
                            <a:pt x="6616" y="7041"/>
                          </a:lnTo>
                          <a:lnTo>
                            <a:pt x="6876" y="6887"/>
                          </a:lnTo>
                          <a:lnTo>
                            <a:pt x="7714" y="6403"/>
                          </a:lnTo>
                          <a:lnTo>
                            <a:pt x="7974" y="6261"/>
                          </a:lnTo>
                          <a:lnTo>
                            <a:pt x="8423" y="5990"/>
                          </a:lnTo>
                          <a:lnTo>
                            <a:pt x="8683" y="5848"/>
                          </a:lnTo>
                          <a:lnTo>
                            <a:pt x="9061" y="5623"/>
                          </a:lnTo>
                          <a:lnTo>
                            <a:pt x="9309" y="5470"/>
                          </a:lnTo>
                          <a:lnTo>
                            <a:pt x="9581" y="5328"/>
                          </a:lnTo>
                          <a:lnTo>
                            <a:pt x="9829" y="5174"/>
                          </a:lnTo>
                          <a:lnTo>
                            <a:pt x="10821" y="4607"/>
                          </a:lnTo>
                          <a:lnTo>
                            <a:pt x="11069" y="4454"/>
                          </a:lnTo>
                          <a:lnTo>
                            <a:pt x="11542" y="4170"/>
                          </a:lnTo>
                          <a:lnTo>
                            <a:pt x="11814" y="4029"/>
                          </a:lnTo>
                          <a:lnTo>
                            <a:pt x="12558" y="3603"/>
                          </a:lnTo>
                          <a:lnTo>
                            <a:pt x="12180" y="3426"/>
                          </a:lnTo>
                          <a:lnTo>
                            <a:pt x="11932" y="3273"/>
                          </a:lnTo>
                          <a:lnTo>
                            <a:pt x="8707" y="1418"/>
                          </a:lnTo>
                          <a:lnTo>
                            <a:pt x="8459" y="1264"/>
                          </a:lnTo>
                          <a:lnTo>
                            <a:pt x="8270" y="1146"/>
                          </a:lnTo>
                          <a:lnTo>
                            <a:pt x="8010" y="1004"/>
                          </a:lnTo>
                          <a:lnTo>
                            <a:pt x="7443" y="674"/>
                          </a:lnTo>
                          <a:lnTo>
                            <a:pt x="7183" y="532"/>
                          </a:lnTo>
                          <a:lnTo>
                            <a:pt x="626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2" name="Google Shape;2722;p36"/>
                    <p:cNvSpPr/>
                    <p:nvPr/>
                  </p:nvSpPr>
                  <p:spPr>
                    <a:xfrm>
                      <a:off x="6768572" y="-4554254"/>
                      <a:ext cx="1145525" cy="375098"/>
                    </a:xfrm>
                    <a:custGeom>
                      <a:avLst/>
                      <a:gdLst/>
                      <a:ahLst/>
                      <a:cxnLst/>
                      <a:rect l="l" t="t" r="r" b="b"/>
                      <a:pathLst>
                        <a:path w="4077" h="1335" extrusionOk="0">
                          <a:moveTo>
                            <a:pt x="367" y="0"/>
                          </a:moveTo>
                          <a:lnTo>
                            <a:pt x="1" y="213"/>
                          </a:lnTo>
                          <a:lnTo>
                            <a:pt x="1879" y="213"/>
                          </a:lnTo>
                          <a:lnTo>
                            <a:pt x="3805" y="1335"/>
                          </a:lnTo>
                          <a:lnTo>
                            <a:pt x="4077" y="1181"/>
                          </a:lnTo>
                          <a:lnTo>
                            <a:pt x="202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3" name="Google Shape;2723;p36"/>
                    <p:cNvSpPr/>
                    <p:nvPr/>
                  </p:nvSpPr>
                  <p:spPr>
                    <a:xfrm>
                      <a:off x="7190311" y="-4796732"/>
                      <a:ext cx="1022459" cy="458266"/>
                    </a:xfrm>
                    <a:custGeom>
                      <a:avLst/>
                      <a:gdLst/>
                      <a:ahLst/>
                      <a:cxnLst/>
                      <a:rect l="l" t="t" r="r" b="b"/>
                      <a:pathLst>
                        <a:path w="3639" h="1631" extrusionOk="0">
                          <a:moveTo>
                            <a:pt x="378" y="1"/>
                          </a:moveTo>
                          <a:lnTo>
                            <a:pt x="0" y="202"/>
                          </a:lnTo>
                          <a:lnTo>
                            <a:pt x="922" y="202"/>
                          </a:lnTo>
                          <a:lnTo>
                            <a:pt x="3391" y="1631"/>
                          </a:lnTo>
                          <a:lnTo>
                            <a:pt x="3639" y="1477"/>
                          </a:lnTo>
                          <a:lnTo>
                            <a:pt x="1063"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4" name="Google Shape;2724;p36"/>
                    <p:cNvSpPr/>
                    <p:nvPr/>
                  </p:nvSpPr>
                  <p:spPr>
                    <a:xfrm>
                      <a:off x="7369571" y="-4902939"/>
                      <a:ext cx="996048" cy="488330"/>
                    </a:xfrm>
                    <a:custGeom>
                      <a:avLst/>
                      <a:gdLst/>
                      <a:ahLst/>
                      <a:cxnLst/>
                      <a:rect l="l" t="t" r="r" b="b"/>
                      <a:pathLst>
                        <a:path w="3545" h="1738" extrusionOk="0">
                          <a:moveTo>
                            <a:pt x="355" y="1"/>
                          </a:moveTo>
                          <a:lnTo>
                            <a:pt x="0" y="225"/>
                          </a:lnTo>
                          <a:lnTo>
                            <a:pt x="662" y="225"/>
                          </a:lnTo>
                          <a:lnTo>
                            <a:pt x="3284" y="1737"/>
                          </a:lnTo>
                          <a:lnTo>
                            <a:pt x="3544" y="1584"/>
                          </a:lnTo>
                          <a:lnTo>
                            <a:pt x="815" y="13"/>
                          </a:lnTo>
                          <a:lnTo>
                            <a:pt x="355"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5" name="Google Shape;2725;p36"/>
                    <p:cNvSpPr/>
                    <p:nvPr/>
                  </p:nvSpPr>
                  <p:spPr>
                    <a:xfrm>
                      <a:off x="7966918" y="-5224932"/>
                      <a:ext cx="601000" cy="700745"/>
                    </a:xfrm>
                    <a:custGeom>
                      <a:avLst/>
                      <a:gdLst/>
                      <a:ahLst/>
                      <a:cxnLst/>
                      <a:rect l="l" t="t" r="r" b="b"/>
                      <a:pathLst>
                        <a:path w="2139" h="2494" extrusionOk="0">
                          <a:moveTo>
                            <a:pt x="249" y="1"/>
                          </a:moveTo>
                          <a:lnTo>
                            <a:pt x="1" y="143"/>
                          </a:lnTo>
                          <a:lnTo>
                            <a:pt x="272" y="296"/>
                          </a:lnTo>
                          <a:lnTo>
                            <a:pt x="272" y="1548"/>
                          </a:lnTo>
                          <a:lnTo>
                            <a:pt x="1879" y="2493"/>
                          </a:lnTo>
                          <a:lnTo>
                            <a:pt x="2139" y="2352"/>
                          </a:lnTo>
                          <a:lnTo>
                            <a:pt x="627" y="1477"/>
                          </a:lnTo>
                          <a:lnTo>
                            <a:pt x="627" y="202"/>
                          </a:lnTo>
                          <a:lnTo>
                            <a:pt x="249"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6" name="Google Shape;2726;p36"/>
                    <p:cNvSpPr/>
                    <p:nvPr/>
                  </p:nvSpPr>
                  <p:spPr>
                    <a:xfrm>
                      <a:off x="8166128" y="-5344345"/>
                      <a:ext cx="601000" cy="703836"/>
                    </a:xfrm>
                    <a:custGeom>
                      <a:avLst/>
                      <a:gdLst/>
                      <a:ahLst/>
                      <a:cxnLst/>
                      <a:rect l="l" t="t" r="r" b="b"/>
                      <a:pathLst>
                        <a:path w="2139" h="2505" extrusionOk="0">
                          <a:moveTo>
                            <a:pt x="272" y="1"/>
                          </a:moveTo>
                          <a:lnTo>
                            <a:pt x="0" y="142"/>
                          </a:lnTo>
                          <a:lnTo>
                            <a:pt x="272" y="308"/>
                          </a:lnTo>
                          <a:lnTo>
                            <a:pt x="272" y="1560"/>
                          </a:lnTo>
                          <a:lnTo>
                            <a:pt x="1890" y="2505"/>
                          </a:lnTo>
                          <a:lnTo>
                            <a:pt x="2139" y="2363"/>
                          </a:lnTo>
                          <a:lnTo>
                            <a:pt x="638" y="1477"/>
                          </a:lnTo>
                          <a:lnTo>
                            <a:pt x="638" y="213"/>
                          </a:lnTo>
                          <a:lnTo>
                            <a:pt x="272"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7" name="Google Shape;2727;p36"/>
                    <p:cNvSpPr/>
                    <p:nvPr/>
                  </p:nvSpPr>
                  <p:spPr>
                    <a:xfrm>
                      <a:off x="8418441" y="-5825649"/>
                      <a:ext cx="690630" cy="1085678"/>
                    </a:xfrm>
                    <a:custGeom>
                      <a:avLst/>
                      <a:gdLst/>
                      <a:ahLst/>
                      <a:cxnLst/>
                      <a:rect l="l" t="t" r="r" b="b"/>
                      <a:pathLst>
                        <a:path w="2458" h="3864" extrusionOk="0">
                          <a:moveTo>
                            <a:pt x="2351" y="1"/>
                          </a:moveTo>
                          <a:lnTo>
                            <a:pt x="2103" y="142"/>
                          </a:lnTo>
                          <a:lnTo>
                            <a:pt x="2103" y="426"/>
                          </a:lnTo>
                          <a:lnTo>
                            <a:pt x="0" y="1631"/>
                          </a:lnTo>
                          <a:lnTo>
                            <a:pt x="0" y="2954"/>
                          </a:lnTo>
                          <a:lnTo>
                            <a:pt x="1595" y="3864"/>
                          </a:lnTo>
                          <a:lnTo>
                            <a:pt x="1855" y="3722"/>
                          </a:lnTo>
                          <a:lnTo>
                            <a:pt x="378" y="2859"/>
                          </a:lnTo>
                          <a:lnTo>
                            <a:pt x="378" y="1725"/>
                          </a:lnTo>
                          <a:lnTo>
                            <a:pt x="2457" y="509"/>
                          </a:lnTo>
                          <a:lnTo>
                            <a:pt x="2457" y="60"/>
                          </a:lnTo>
                          <a:lnTo>
                            <a:pt x="2351"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8" name="Google Shape;2728;p36"/>
                    <p:cNvSpPr/>
                    <p:nvPr/>
                  </p:nvSpPr>
                  <p:spPr>
                    <a:xfrm>
                      <a:off x="8577752" y="-5672801"/>
                      <a:ext cx="846570" cy="853313"/>
                    </a:xfrm>
                    <a:custGeom>
                      <a:avLst/>
                      <a:gdLst/>
                      <a:ahLst/>
                      <a:cxnLst/>
                      <a:rect l="l" t="t" r="r" b="b"/>
                      <a:pathLst>
                        <a:path w="3013" h="3037" extrusionOk="0">
                          <a:moveTo>
                            <a:pt x="2741" y="0"/>
                          </a:moveTo>
                          <a:lnTo>
                            <a:pt x="0" y="1571"/>
                          </a:lnTo>
                          <a:lnTo>
                            <a:pt x="0" y="2150"/>
                          </a:lnTo>
                          <a:lnTo>
                            <a:pt x="1524" y="3036"/>
                          </a:lnTo>
                          <a:lnTo>
                            <a:pt x="1784" y="2894"/>
                          </a:lnTo>
                          <a:lnTo>
                            <a:pt x="366" y="2067"/>
                          </a:lnTo>
                          <a:lnTo>
                            <a:pt x="366" y="1666"/>
                          </a:lnTo>
                          <a:lnTo>
                            <a:pt x="3013" y="142"/>
                          </a:lnTo>
                          <a:lnTo>
                            <a:pt x="2741"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29" name="Google Shape;2729;p36"/>
                    <p:cNvSpPr/>
                    <p:nvPr/>
                  </p:nvSpPr>
                  <p:spPr>
                    <a:xfrm>
                      <a:off x="9799138" y="-3402552"/>
                      <a:ext cx="727157" cy="667310"/>
                    </a:xfrm>
                    <a:custGeom>
                      <a:avLst/>
                      <a:gdLst/>
                      <a:ahLst/>
                      <a:cxnLst/>
                      <a:rect l="l" t="t" r="r" b="b"/>
                      <a:pathLst>
                        <a:path w="2588" h="2375" extrusionOk="0">
                          <a:moveTo>
                            <a:pt x="260" y="0"/>
                          </a:moveTo>
                          <a:lnTo>
                            <a:pt x="0" y="142"/>
                          </a:lnTo>
                          <a:lnTo>
                            <a:pt x="2221" y="1430"/>
                          </a:lnTo>
                          <a:lnTo>
                            <a:pt x="2221" y="2375"/>
                          </a:lnTo>
                          <a:lnTo>
                            <a:pt x="2588" y="2162"/>
                          </a:lnTo>
                          <a:lnTo>
                            <a:pt x="2588" y="1335"/>
                          </a:lnTo>
                          <a:lnTo>
                            <a:pt x="260"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0" name="Google Shape;2730;p36"/>
                    <p:cNvSpPr/>
                    <p:nvPr/>
                  </p:nvSpPr>
                  <p:spPr>
                    <a:xfrm>
                      <a:off x="9945244" y="-3492182"/>
                      <a:ext cx="796838" cy="630783"/>
                    </a:xfrm>
                    <a:custGeom>
                      <a:avLst/>
                      <a:gdLst/>
                      <a:ahLst/>
                      <a:cxnLst/>
                      <a:rect l="l" t="t" r="r" b="b"/>
                      <a:pathLst>
                        <a:path w="2836" h="2245" extrusionOk="0">
                          <a:moveTo>
                            <a:pt x="272" y="0"/>
                          </a:moveTo>
                          <a:lnTo>
                            <a:pt x="0" y="154"/>
                          </a:lnTo>
                          <a:lnTo>
                            <a:pt x="2469" y="1583"/>
                          </a:lnTo>
                          <a:lnTo>
                            <a:pt x="2469" y="2245"/>
                          </a:lnTo>
                          <a:lnTo>
                            <a:pt x="2835" y="2044"/>
                          </a:lnTo>
                          <a:lnTo>
                            <a:pt x="2835" y="1501"/>
                          </a:lnTo>
                          <a:lnTo>
                            <a:pt x="272"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1" name="Google Shape;2731;p36"/>
                    <p:cNvSpPr/>
                    <p:nvPr/>
                  </p:nvSpPr>
                  <p:spPr>
                    <a:xfrm>
                      <a:off x="9606672" y="-3312922"/>
                      <a:ext cx="634155" cy="727157"/>
                    </a:xfrm>
                    <a:custGeom>
                      <a:avLst/>
                      <a:gdLst/>
                      <a:ahLst/>
                      <a:cxnLst/>
                      <a:rect l="l" t="t" r="r" b="b"/>
                      <a:pathLst>
                        <a:path w="2257" h="2588" extrusionOk="0">
                          <a:moveTo>
                            <a:pt x="248" y="0"/>
                          </a:moveTo>
                          <a:lnTo>
                            <a:pt x="0" y="166"/>
                          </a:lnTo>
                          <a:lnTo>
                            <a:pt x="1501" y="1040"/>
                          </a:lnTo>
                          <a:lnTo>
                            <a:pt x="1501" y="2292"/>
                          </a:lnTo>
                          <a:lnTo>
                            <a:pt x="2008" y="2587"/>
                          </a:lnTo>
                          <a:lnTo>
                            <a:pt x="2257" y="2434"/>
                          </a:lnTo>
                          <a:lnTo>
                            <a:pt x="1867" y="2197"/>
                          </a:lnTo>
                          <a:lnTo>
                            <a:pt x="1867" y="945"/>
                          </a:lnTo>
                          <a:lnTo>
                            <a:pt x="248"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2" name="Google Shape;2732;p36"/>
                    <p:cNvSpPr/>
                    <p:nvPr/>
                  </p:nvSpPr>
                  <p:spPr>
                    <a:xfrm>
                      <a:off x="9404091" y="-3193509"/>
                      <a:ext cx="637527" cy="723785"/>
                    </a:xfrm>
                    <a:custGeom>
                      <a:avLst/>
                      <a:gdLst/>
                      <a:ahLst/>
                      <a:cxnLst/>
                      <a:rect l="l" t="t" r="r" b="b"/>
                      <a:pathLst>
                        <a:path w="2269" h="2576" extrusionOk="0">
                          <a:moveTo>
                            <a:pt x="249" y="0"/>
                          </a:moveTo>
                          <a:lnTo>
                            <a:pt x="1" y="154"/>
                          </a:lnTo>
                          <a:lnTo>
                            <a:pt x="1501" y="1028"/>
                          </a:lnTo>
                          <a:lnTo>
                            <a:pt x="1501" y="2280"/>
                          </a:lnTo>
                          <a:lnTo>
                            <a:pt x="1997" y="2576"/>
                          </a:lnTo>
                          <a:lnTo>
                            <a:pt x="2269" y="2422"/>
                          </a:lnTo>
                          <a:lnTo>
                            <a:pt x="1867" y="2186"/>
                          </a:lnTo>
                          <a:lnTo>
                            <a:pt x="1867" y="934"/>
                          </a:lnTo>
                          <a:lnTo>
                            <a:pt x="24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3" name="Google Shape;2733;p36"/>
                    <p:cNvSpPr/>
                    <p:nvPr/>
                  </p:nvSpPr>
                  <p:spPr>
                    <a:xfrm>
                      <a:off x="8717114" y="-3017621"/>
                      <a:ext cx="876353" cy="876634"/>
                    </a:xfrm>
                    <a:custGeom>
                      <a:avLst/>
                      <a:gdLst/>
                      <a:ahLst/>
                      <a:cxnLst/>
                      <a:rect l="l" t="t" r="r" b="b"/>
                      <a:pathLst>
                        <a:path w="3119" h="3120" extrusionOk="0">
                          <a:moveTo>
                            <a:pt x="1595" y="1"/>
                          </a:moveTo>
                          <a:lnTo>
                            <a:pt x="1347" y="142"/>
                          </a:lnTo>
                          <a:lnTo>
                            <a:pt x="1631" y="320"/>
                          </a:lnTo>
                          <a:lnTo>
                            <a:pt x="2765" y="969"/>
                          </a:lnTo>
                          <a:lnTo>
                            <a:pt x="2765" y="1371"/>
                          </a:lnTo>
                          <a:lnTo>
                            <a:pt x="0" y="2954"/>
                          </a:lnTo>
                          <a:lnTo>
                            <a:pt x="272" y="3119"/>
                          </a:lnTo>
                          <a:lnTo>
                            <a:pt x="3119" y="1465"/>
                          </a:lnTo>
                          <a:lnTo>
                            <a:pt x="3119" y="887"/>
                          </a:lnTo>
                          <a:lnTo>
                            <a:pt x="1890" y="166"/>
                          </a:lnTo>
                          <a:lnTo>
                            <a:pt x="1595"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4" name="Google Shape;2734;p36"/>
                    <p:cNvSpPr/>
                    <p:nvPr/>
                  </p:nvSpPr>
                  <p:spPr>
                    <a:xfrm>
                      <a:off x="9257986" y="-5367666"/>
                      <a:ext cx="697374" cy="690911"/>
                    </a:xfrm>
                    <a:custGeom>
                      <a:avLst/>
                      <a:gdLst/>
                      <a:ahLst/>
                      <a:cxnLst/>
                      <a:rect l="l" t="t" r="r" b="b"/>
                      <a:pathLst>
                        <a:path w="2482" h="2459" extrusionOk="0">
                          <a:moveTo>
                            <a:pt x="2210" y="1"/>
                          </a:moveTo>
                          <a:lnTo>
                            <a:pt x="1383" y="473"/>
                          </a:lnTo>
                          <a:lnTo>
                            <a:pt x="1383" y="1501"/>
                          </a:lnTo>
                          <a:lnTo>
                            <a:pt x="1" y="2304"/>
                          </a:lnTo>
                          <a:lnTo>
                            <a:pt x="261" y="2458"/>
                          </a:lnTo>
                          <a:lnTo>
                            <a:pt x="1761" y="1584"/>
                          </a:lnTo>
                          <a:lnTo>
                            <a:pt x="1761" y="568"/>
                          </a:lnTo>
                          <a:lnTo>
                            <a:pt x="2482" y="154"/>
                          </a:lnTo>
                          <a:lnTo>
                            <a:pt x="2210"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5" name="Google Shape;2735;p36"/>
                    <p:cNvSpPr/>
                    <p:nvPr/>
                  </p:nvSpPr>
                  <p:spPr>
                    <a:xfrm>
                      <a:off x="9520414" y="-5284498"/>
                      <a:ext cx="694002" cy="727157"/>
                    </a:xfrm>
                    <a:custGeom>
                      <a:avLst/>
                      <a:gdLst/>
                      <a:ahLst/>
                      <a:cxnLst/>
                      <a:rect l="l" t="t" r="r" b="b"/>
                      <a:pathLst>
                        <a:path w="2470" h="2588" extrusionOk="0">
                          <a:moveTo>
                            <a:pt x="2209" y="0"/>
                          </a:moveTo>
                          <a:lnTo>
                            <a:pt x="1382" y="485"/>
                          </a:lnTo>
                          <a:lnTo>
                            <a:pt x="1382" y="1630"/>
                          </a:lnTo>
                          <a:lnTo>
                            <a:pt x="0" y="2422"/>
                          </a:lnTo>
                          <a:lnTo>
                            <a:pt x="260" y="2587"/>
                          </a:lnTo>
                          <a:lnTo>
                            <a:pt x="1748" y="1713"/>
                          </a:lnTo>
                          <a:lnTo>
                            <a:pt x="1748" y="579"/>
                          </a:lnTo>
                          <a:lnTo>
                            <a:pt x="2469" y="154"/>
                          </a:lnTo>
                          <a:lnTo>
                            <a:pt x="220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6" name="Google Shape;2736;p36"/>
                    <p:cNvSpPr/>
                    <p:nvPr/>
                  </p:nvSpPr>
                  <p:spPr>
                    <a:xfrm>
                      <a:off x="9835665" y="-4843092"/>
                      <a:ext cx="1019368" cy="401791"/>
                    </a:xfrm>
                    <a:custGeom>
                      <a:avLst/>
                      <a:gdLst/>
                      <a:ahLst/>
                      <a:cxnLst/>
                      <a:rect l="l" t="t" r="r" b="b"/>
                      <a:pathLst>
                        <a:path w="3628" h="1430" extrusionOk="0">
                          <a:moveTo>
                            <a:pt x="3379" y="0"/>
                          </a:moveTo>
                          <a:lnTo>
                            <a:pt x="2552" y="473"/>
                          </a:lnTo>
                          <a:lnTo>
                            <a:pt x="1418" y="473"/>
                          </a:lnTo>
                          <a:lnTo>
                            <a:pt x="0" y="1288"/>
                          </a:lnTo>
                          <a:lnTo>
                            <a:pt x="248" y="1430"/>
                          </a:lnTo>
                          <a:lnTo>
                            <a:pt x="1560" y="674"/>
                          </a:lnTo>
                          <a:lnTo>
                            <a:pt x="2694" y="674"/>
                          </a:lnTo>
                          <a:lnTo>
                            <a:pt x="3627" y="142"/>
                          </a:lnTo>
                          <a:lnTo>
                            <a:pt x="337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7" name="Google Shape;2737;p36"/>
                    <p:cNvSpPr/>
                    <p:nvPr/>
                  </p:nvSpPr>
                  <p:spPr>
                    <a:xfrm>
                      <a:off x="9653033" y="-5018980"/>
                      <a:ext cx="913161" cy="531319"/>
                    </a:xfrm>
                    <a:custGeom>
                      <a:avLst/>
                      <a:gdLst/>
                      <a:ahLst/>
                      <a:cxnLst/>
                      <a:rect l="l" t="t" r="r" b="b"/>
                      <a:pathLst>
                        <a:path w="3250" h="1891" extrusionOk="0">
                          <a:moveTo>
                            <a:pt x="2978" y="0"/>
                          </a:moveTo>
                          <a:lnTo>
                            <a:pt x="1" y="1737"/>
                          </a:lnTo>
                          <a:lnTo>
                            <a:pt x="249" y="1890"/>
                          </a:lnTo>
                          <a:lnTo>
                            <a:pt x="3249" y="154"/>
                          </a:lnTo>
                          <a:lnTo>
                            <a:pt x="2978"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8" name="Google Shape;2738;p36"/>
                    <p:cNvSpPr/>
                    <p:nvPr/>
                  </p:nvSpPr>
                  <p:spPr>
                    <a:xfrm>
                      <a:off x="10061285" y="-4713564"/>
                      <a:ext cx="1022740" cy="405162"/>
                    </a:xfrm>
                    <a:custGeom>
                      <a:avLst/>
                      <a:gdLst/>
                      <a:ahLst/>
                      <a:cxnLst/>
                      <a:rect l="l" t="t" r="r" b="b"/>
                      <a:pathLst>
                        <a:path w="3640" h="1442" extrusionOk="0">
                          <a:moveTo>
                            <a:pt x="3367" y="0"/>
                          </a:moveTo>
                          <a:lnTo>
                            <a:pt x="2481" y="508"/>
                          </a:lnTo>
                          <a:lnTo>
                            <a:pt x="1347" y="508"/>
                          </a:lnTo>
                          <a:lnTo>
                            <a:pt x="1" y="1276"/>
                          </a:lnTo>
                          <a:lnTo>
                            <a:pt x="249" y="1441"/>
                          </a:lnTo>
                          <a:lnTo>
                            <a:pt x="1501" y="721"/>
                          </a:lnTo>
                          <a:lnTo>
                            <a:pt x="2635" y="721"/>
                          </a:lnTo>
                          <a:lnTo>
                            <a:pt x="3639" y="142"/>
                          </a:lnTo>
                          <a:lnTo>
                            <a:pt x="3367"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39" name="Google Shape;2739;p36"/>
                    <p:cNvSpPr/>
                    <p:nvPr/>
                  </p:nvSpPr>
                  <p:spPr>
                    <a:xfrm>
                      <a:off x="10270329" y="-4547791"/>
                      <a:ext cx="1099164" cy="358802"/>
                    </a:xfrm>
                    <a:custGeom>
                      <a:avLst/>
                      <a:gdLst/>
                      <a:ahLst/>
                      <a:cxnLst/>
                      <a:rect l="l" t="t" r="r" b="b"/>
                      <a:pathLst>
                        <a:path w="3912" h="1277" extrusionOk="0">
                          <a:moveTo>
                            <a:pt x="3651" y="1"/>
                          </a:moveTo>
                          <a:lnTo>
                            <a:pt x="3084" y="320"/>
                          </a:lnTo>
                          <a:lnTo>
                            <a:pt x="1407" y="320"/>
                          </a:lnTo>
                          <a:lnTo>
                            <a:pt x="1" y="1135"/>
                          </a:lnTo>
                          <a:lnTo>
                            <a:pt x="261" y="1277"/>
                          </a:lnTo>
                          <a:lnTo>
                            <a:pt x="1548" y="544"/>
                          </a:lnTo>
                          <a:lnTo>
                            <a:pt x="3238" y="544"/>
                          </a:lnTo>
                          <a:lnTo>
                            <a:pt x="3911" y="142"/>
                          </a:lnTo>
                          <a:lnTo>
                            <a:pt x="3651"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0" name="Google Shape;2740;p36"/>
                    <p:cNvSpPr/>
                    <p:nvPr/>
                  </p:nvSpPr>
                  <p:spPr>
                    <a:xfrm>
                      <a:off x="10482744" y="-4348583"/>
                      <a:ext cx="1832503" cy="558011"/>
                    </a:xfrm>
                    <a:custGeom>
                      <a:avLst/>
                      <a:gdLst/>
                      <a:ahLst/>
                      <a:cxnLst/>
                      <a:rect l="l" t="t" r="r" b="b"/>
                      <a:pathLst>
                        <a:path w="6522" h="1986" extrusionOk="0">
                          <a:moveTo>
                            <a:pt x="1478" y="1"/>
                          </a:moveTo>
                          <a:lnTo>
                            <a:pt x="1" y="851"/>
                          </a:lnTo>
                          <a:lnTo>
                            <a:pt x="249" y="1005"/>
                          </a:lnTo>
                          <a:lnTo>
                            <a:pt x="1619" y="201"/>
                          </a:lnTo>
                          <a:lnTo>
                            <a:pt x="3191" y="201"/>
                          </a:lnTo>
                          <a:lnTo>
                            <a:pt x="6274" y="1985"/>
                          </a:lnTo>
                          <a:lnTo>
                            <a:pt x="6522" y="1843"/>
                          </a:lnTo>
                          <a:lnTo>
                            <a:pt x="3332"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1" name="Google Shape;2741;p36"/>
                    <p:cNvSpPr/>
                    <p:nvPr/>
                  </p:nvSpPr>
                  <p:spPr>
                    <a:xfrm>
                      <a:off x="10652170" y="-4209221"/>
                      <a:ext cx="1523714" cy="501536"/>
                    </a:xfrm>
                    <a:custGeom>
                      <a:avLst/>
                      <a:gdLst/>
                      <a:ahLst/>
                      <a:cxnLst/>
                      <a:rect l="l" t="t" r="r" b="b"/>
                      <a:pathLst>
                        <a:path w="5423" h="1785" extrusionOk="0">
                          <a:moveTo>
                            <a:pt x="1394" y="1"/>
                          </a:moveTo>
                          <a:lnTo>
                            <a:pt x="0" y="816"/>
                          </a:lnTo>
                          <a:lnTo>
                            <a:pt x="260" y="958"/>
                          </a:lnTo>
                          <a:lnTo>
                            <a:pt x="1560" y="213"/>
                          </a:lnTo>
                          <a:lnTo>
                            <a:pt x="2446" y="213"/>
                          </a:lnTo>
                          <a:lnTo>
                            <a:pt x="5163" y="1784"/>
                          </a:lnTo>
                          <a:lnTo>
                            <a:pt x="5423" y="1631"/>
                          </a:lnTo>
                          <a:lnTo>
                            <a:pt x="2599"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2" name="Google Shape;2742;p36"/>
                    <p:cNvSpPr/>
                    <p:nvPr/>
                  </p:nvSpPr>
                  <p:spPr>
                    <a:xfrm>
                      <a:off x="10303764" y="-3691391"/>
                      <a:ext cx="1151987" cy="398700"/>
                    </a:xfrm>
                    <a:custGeom>
                      <a:avLst/>
                      <a:gdLst/>
                      <a:ahLst/>
                      <a:cxnLst/>
                      <a:rect l="l" t="t" r="r" b="b"/>
                      <a:pathLst>
                        <a:path w="4100" h="1419" extrusionOk="0">
                          <a:moveTo>
                            <a:pt x="248" y="1"/>
                          </a:moveTo>
                          <a:lnTo>
                            <a:pt x="0" y="154"/>
                          </a:lnTo>
                          <a:lnTo>
                            <a:pt x="1240" y="875"/>
                          </a:lnTo>
                          <a:lnTo>
                            <a:pt x="2906" y="875"/>
                          </a:lnTo>
                          <a:lnTo>
                            <a:pt x="3839" y="1418"/>
                          </a:lnTo>
                          <a:lnTo>
                            <a:pt x="4099" y="1276"/>
                          </a:lnTo>
                          <a:lnTo>
                            <a:pt x="3060" y="674"/>
                          </a:lnTo>
                          <a:lnTo>
                            <a:pt x="1406" y="674"/>
                          </a:lnTo>
                          <a:lnTo>
                            <a:pt x="248"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3" name="Google Shape;2743;p36"/>
                    <p:cNvSpPr/>
                    <p:nvPr/>
                  </p:nvSpPr>
                  <p:spPr>
                    <a:xfrm>
                      <a:off x="10486115" y="-3817547"/>
                      <a:ext cx="1178680" cy="405162"/>
                    </a:xfrm>
                    <a:custGeom>
                      <a:avLst/>
                      <a:gdLst/>
                      <a:ahLst/>
                      <a:cxnLst/>
                      <a:rect l="l" t="t" r="r" b="b"/>
                      <a:pathLst>
                        <a:path w="4195" h="1442" extrusionOk="0">
                          <a:moveTo>
                            <a:pt x="261" y="1"/>
                          </a:moveTo>
                          <a:lnTo>
                            <a:pt x="1" y="142"/>
                          </a:lnTo>
                          <a:lnTo>
                            <a:pt x="1253" y="851"/>
                          </a:lnTo>
                          <a:lnTo>
                            <a:pt x="2919" y="851"/>
                          </a:lnTo>
                          <a:lnTo>
                            <a:pt x="3923" y="1442"/>
                          </a:lnTo>
                          <a:lnTo>
                            <a:pt x="4194" y="1300"/>
                          </a:lnTo>
                          <a:lnTo>
                            <a:pt x="3072" y="650"/>
                          </a:lnTo>
                          <a:lnTo>
                            <a:pt x="1395" y="650"/>
                          </a:lnTo>
                          <a:lnTo>
                            <a:pt x="261"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4" name="Google Shape;2744;p36"/>
                    <p:cNvSpPr/>
                    <p:nvPr/>
                  </p:nvSpPr>
                  <p:spPr>
                    <a:xfrm>
                      <a:off x="7747760" y="-3362654"/>
                      <a:ext cx="637527" cy="657476"/>
                    </a:xfrm>
                    <a:custGeom>
                      <a:avLst/>
                      <a:gdLst/>
                      <a:ahLst/>
                      <a:cxnLst/>
                      <a:rect l="l" t="t" r="r" b="b"/>
                      <a:pathLst>
                        <a:path w="2269" h="2340" extrusionOk="0">
                          <a:moveTo>
                            <a:pt x="2009" y="0"/>
                          </a:moveTo>
                          <a:lnTo>
                            <a:pt x="1879" y="71"/>
                          </a:lnTo>
                          <a:lnTo>
                            <a:pt x="521" y="862"/>
                          </a:lnTo>
                          <a:lnTo>
                            <a:pt x="521" y="1878"/>
                          </a:lnTo>
                          <a:lnTo>
                            <a:pt x="1" y="2185"/>
                          </a:lnTo>
                          <a:lnTo>
                            <a:pt x="249" y="2339"/>
                          </a:lnTo>
                          <a:lnTo>
                            <a:pt x="887" y="1961"/>
                          </a:lnTo>
                          <a:lnTo>
                            <a:pt x="887" y="945"/>
                          </a:lnTo>
                          <a:lnTo>
                            <a:pt x="2127" y="224"/>
                          </a:lnTo>
                          <a:lnTo>
                            <a:pt x="2269" y="154"/>
                          </a:lnTo>
                          <a:lnTo>
                            <a:pt x="2009"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5" name="Google Shape;2745;p36"/>
                    <p:cNvSpPr/>
                    <p:nvPr/>
                  </p:nvSpPr>
                  <p:spPr>
                    <a:xfrm>
                      <a:off x="7538717" y="-3498925"/>
                      <a:ext cx="611115" cy="677425"/>
                    </a:xfrm>
                    <a:custGeom>
                      <a:avLst/>
                      <a:gdLst/>
                      <a:ahLst/>
                      <a:cxnLst/>
                      <a:rect l="l" t="t" r="r" b="b"/>
                      <a:pathLst>
                        <a:path w="2175" h="2411" extrusionOk="0">
                          <a:moveTo>
                            <a:pt x="1926" y="1"/>
                          </a:moveTo>
                          <a:lnTo>
                            <a:pt x="1773" y="83"/>
                          </a:lnTo>
                          <a:lnTo>
                            <a:pt x="438" y="875"/>
                          </a:lnTo>
                          <a:lnTo>
                            <a:pt x="438" y="2009"/>
                          </a:lnTo>
                          <a:lnTo>
                            <a:pt x="1" y="2245"/>
                          </a:lnTo>
                          <a:lnTo>
                            <a:pt x="272" y="2411"/>
                          </a:lnTo>
                          <a:lnTo>
                            <a:pt x="804" y="2092"/>
                          </a:lnTo>
                          <a:lnTo>
                            <a:pt x="804" y="958"/>
                          </a:lnTo>
                          <a:lnTo>
                            <a:pt x="2044" y="237"/>
                          </a:lnTo>
                          <a:lnTo>
                            <a:pt x="2174" y="142"/>
                          </a:lnTo>
                          <a:lnTo>
                            <a:pt x="1926"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6" name="Google Shape;2746;p36"/>
                    <p:cNvSpPr/>
                    <p:nvPr/>
                  </p:nvSpPr>
                  <p:spPr>
                    <a:xfrm>
                      <a:off x="7870545" y="-3037570"/>
                      <a:ext cx="1026112" cy="405162"/>
                    </a:xfrm>
                    <a:custGeom>
                      <a:avLst/>
                      <a:gdLst/>
                      <a:ahLst/>
                      <a:cxnLst/>
                      <a:rect l="l" t="t" r="r" b="b"/>
                      <a:pathLst>
                        <a:path w="3652" h="1442" extrusionOk="0">
                          <a:moveTo>
                            <a:pt x="3403" y="1"/>
                          </a:moveTo>
                          <a:lnTo>
                            <a:pt x="3344" y="24"/>
                          </a:lnTo>
                          <a:lnTo>
                            <a:pt x="2092" y="745"/>
                          </a:lnTo>
                          <a:lnTo>
                            <a:pt x="946" y="745"/>
                          </a:lnTo>
                          <a:lnTo>
                            <a:pt x="1" y="1288"/>
                          </a:lnTo>
                          <a:lnTo>
                            <a:pt x="273" y="1442"/>
                          </a:lnTo>
                          <a:lnTo>
                            <a:pt x="1100" y="958"/>
                          </a:lnTo>
                          <a:lnTo>
                            <a:pt x="2234" y="958"/>
                          </a:lnTo>
                          <a:lnTo>
                            <a:pt x="3592" y="178"/>
                          </a:lnTo>
                          <a:lnTo>
                            <a:pt x="3651" y="142"/>
                          </a:lnTo>
                          <a:lnTo>
                            <a:pt x="3403"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47" name="Google Shape;2747;p36"/>
                    <p:cNvSpPr/>
                    <p:nvPr/>
                  </p:nvSpPr>
                  <p:spPr>
                    <a:xfrm>
                      <a:off x="6751994" y="-3661608"/>
                      <a:ext cx="1128948" cy="382123"/>
                    </a:xfrm>
                    <a:custGeom>
                      <a:avLst/>
                      <a:gdLst/>
                      <a:ahLst/>
                      <a:cxnLst/>
                      <a:rect l="l" t="t" r="r" b="b"/>
                      <a:pathLst>
                        <a:path w="4018" h="1360" extrusionOk="0">
                          <a:moveTo>
                            <a:pt x="3746" y="1"/>
                          </a:moveTo>
                          <a:lnTo>
                            <a:pt x="3604" y="95"/>
                          </a:lnTo>
                          <a:lnTo>
                            <a:pt x="2470" y="757"/>
                          </a:lnTo>
                          <a:lnTo>
                            <a:pt x="781" y="757"/>
                          </a:lnTo>
                          <a:lnTo>
                            <a:pt x="1" y="1194"/>
                          </a:lnTo>
                          <a:lnTo>
                            <a:pt x="249" y="1359"/>
                          </a:lnTo>
                          <a:lnTo>
                            <a:pt x="934" y="958"/>
                          </a:lnTo>
                          <a:lnTo>
                            <a:pt x="2612" y="958"/>
                          </a:lnTo>
                          <a:lnTo>
                            <a:pt x="3852" y="237"/>
                          </a:lnTo>
                          <a:lnTo>
                            <a:pt x="4017" y="154"/>
                          </a:lnTo>
                          <a:lnTo>
                            <a:pt x="3746" y="1"/>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748" name="Google Shape;2748;p36"/>
                  <p:cNvSpPr/>
                  <p:nvPr/>
                </p:nvSpPr>
                <p:spPr>
                  <a:xfrm>
                    <a:off x="6598965" y="-3776740"/>
                    <a:ext cx="1021412" cy="282279"/>
                  </a:xfrm>
                  <a:custGeom>
                    <a:avLst/>
                    <a:gdLst/>
                    <a:ahLst/>
                    <a:cxnLst/>
                    <a:rect l="l" t="t" r="r" b="b"/>
                    <a:pathLst>
                      <a:path w="4277" h="1182" extrusionOk="0">
                        <a:moveTo>
                          <a:pt x="4017" y="0"/>
                        </a:moveTo>
                        <a:lnTo>
                          <a:pt x="3887" y="71"/>
                        </a:lnTo>
                        <a:lnTo>
                          <a:pt x="2516" y="875"/>
                        </a:lnTo>
                        <a:lnTo>
                          <a:pt x="284" y="875"/>
                        </a:lnTo>
                        <a:lnTo>
                          <a:pt x="0" y="1028"/>
                        </a:lnTo>
                        <a:lnTo>
                          <a:pt x="272" y="1182"/>
                        </a:lnTo>
                        <a:lnTo>
                          <a:pt x="437" y="1075"/>
                        </a:lnTo>
                        <a:lnTo>
                          <a:pt x="2658" y="1075"/>
                        </a:lnTo>
                        <a:lnTo>
                          <a:pt x="4135" y="225"/>
                        </a:lnTo>
                        <a:lnTo>
                          <a:pt x="4277" y="142"/>
                        </a:lnTo>
                        <a:lnTo>
                          <a:pt x="4017" y="0"/>
                        </a:lnTo>
                        <a:close/>
                      </a:path>
                    </a:pathLst>
                  </a:custGeom>
                  <a:solidFill>
                    <a:schemeClr val="accent4"/>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749" name="Google Shape;2749;p36"/>
                <p:cNvSpPr/>
                <p:nvPr/>
              </p:nvSpPr>
              <p:spPr>
                <a:xfrm>
                  <a:off x="9098674" y="-3897062"/>
                  <a:ext cx="3326152" cy="2014854"/>
                </a:xfrm>
                <a:custGeom>
                  <a:avLst/>
                  <a:gdLst/>
                  <a:ahLst/>
                  <a:cxnLst/>
                  <a:rect l="l" t="t" r="r" b="b"/>
                  <a:pathLst>
                    <a:path w="11838" h="7171" extrusionOk="0">
                      <a:moveTo>
                        <a:pt x="11838" y="0"/>
                      </a:moveTo>
                      <a:lnTo>
                        <a:pt x="1" y="6875"/>
                      </a:lnTo>
                      <a:lnTo>
                        <a:pt x="1" y="7171"/>
                      </a:lnTo>
                      <a:lnTo>
                        <a:pt x="11838" y="307"/>
                      </a:lnTo>
                      <a:lnTo>
                        <a:pt x="11838"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0" name="Google Shape;2750;p36"/>
                <p:cNvSpPr/>
                <p:nvPr/>
              </p:nvSpPr>
              <p:spPr>
                <a:xfrm>
                  <a:off x="5759604" y="-3887249"/>
                  <a:ext cx="3342730" cy="2014854"/>
                </a:xfrm>
                <a:custGeom>
                  <a:avLst/>
                  <a:gdLst/>
                  <a:ahLst/>
                  <a:cxnLst/>
                  <a:rect l="l" t="t" r="r" b="b"/>
                  <a:pathLst>
                    <a:path w="11897" h="7171" extrusionOk="0">
                      <a:moveTo>
                        <a:pt x="1" y="0"/>
                      </a:moveTo>
                      <a:lnTo>
                        <a:pt x="1" y="307"/>
                      </a:lnTo>
                      <a:lnTo>
                        <a:pt x="11897" y="7171"/>
                      </a:lnTo>
                      <a:lnTo>
                        <a:pt x="11897" y="6875"/>
                      </a:lnTo>
                      <a:lnTo>
                        <a:pt x="1"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1" name="Google Shape;2751;p36"/>
                <p:cNvSpPr/>
                <p:nvPr/>
              </p:nvSpPr>
              <p:spPr>
                <a:xfrm>
                  <a:off x="9110448" y="-3887249"/>
                  <a:ext cx="3326152" cy="2014854"/>
                </a:xfrm>
                <a:custGeom>
                  <a:avLst/>
                  <a:gdLst/>
                  <a:ahLst/>
                  <a:cxnLst/>
                  <a:rect l="l" t="t" r="r" b="b"/>
                  <a:pathLst>
                    <a:path w="11838" h="7171" extrusionOk="0">
                      <a:moveTo>
                        <a:pt x="11838" y="0"/>
                      </a:moveTo>
                      <a:lnTo>
                        <a:pt x="1" y="6875"/>
                      </a:lnTo>
                      <a:lnTo>
                        <a:pt x="1" y="7171"/>
                      </a:lnTo>
                      <a:lnTo>
                        <a:pt x="11838" y="307"/>
                      </a:lnTo>
                      <a:lnTo>
                        <a:pt x="11838"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752" name="Google Shape;2752;p36"/>
              <p:cNvGrpSpPr/>
              <p:nvPr/>
            </p:nvGrpSpPr>
            <p:grpSpPr>
              <a:xfrm>
                <a:off x="8089717" y="-4595005"/>
                <a:ext cx="2008332" cy="1275914"/>
                <a:chOff x="8089717" y="-4595005"/>
                <a:chExt cx="2008332" cy="1275914"/>
              </a:xfrm>
            </p:grpSpPr>
            <p:sp>
              <p:nvSpPr>
                <p:cNvPr id="2753" name="Google Shape;2753;p36"/>
                <p:cNvSpPr/>
                <p:nvPr/>
              </p:nvSpPr>
              <p:spPr>
                <a:xfrm>
                  <a:off x="9941872" y="-3980229"/>
                  <a:ext cx="36807" cy="166336"/>
                </a:xfrm>
                <a:custGeom>
                  <a:avLst/>
                  <a:gdLst/>
                  <a:ahLst/>
                  <a:cxnLst/>
                  <a:rect l="l" t="t" r="r" b="b"/>
                  <a:pathLst>
                    <a:path w="131" h="592" extrusionOk="0">
                      <a:moveTo>
                        <a:pt x="130" y="1"/>
                      </a:moveTo>
                      <a:cubicBezTo>
                        <a:pt x="130" y="72"/>
                        <a:pt x="71" y="143"/>
                        <a:pt x="0" y="190"/>
                      </a:cubicBezTo>
                      <a:lnTo>
                        <a:pt x="0" y="591"/>
                      </a:lnTo>
                      <a:cubicBezTo>
                        <a:pt x="83" y="532"/>
                        <a:pt x="130" y="473"/>
                        <a:pt x="130" y="402"/>
                      </a:cubicBezTo>
                      <a:lnTo>
                        <a:pt x="130"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4" name="Google Shape;2754;p36"/>
                <p:cNvSpPr/>
                <p:nvPr/>
              </p:nvSpPr>
              <p:spPr>
                <a:xfrm>
                  <a:off x="8207150" y="-3980229"/>
                  <a:ext cx="38774" cy="166336"/>
                </a:xfrm>
                <a:custGeom>
                  <a:avLst/>
                  <a:gdLst/>
                  <a:ahLst/>
                  <a:cxnLst/>
                  <a:rect l="l" t="t" r="r" b="b"/>
                  <a:pathLst>
                    <a:path w="138" h="592" extrusionOk="0">
                      <a:moveTo>
                        <a:pt x="8" y="1"/>
                      </a:moveTo>
                      <a:cubicBezTo>
                        <a:pt x="1" y="22"/>
                        <a:pt x="1" y="44"/>
                        <a:pt x="8" y="65"/>
                      </a:cubicBezTo>
                      <a:lnTo>
                        <a:pt x="8" y="65"/>
                      </a:lnTo>
                      <a:lnTo>
                        <a:pt x="8" y="1"/>
                      </a:lnTo>
                      <a:close/>
                      <a:moveTo>
                        <a:pt x="8" y="65"/>
                      </a:moveTo>
                      <a:lnTo>
                        <a:pt x="8" y="402"/>
                      </a:lnTo>
                      <a:cubicBezTo>
                        <a:pt x="8" y="473"/>
                        <a:pt x="43" y="532"/>
                        <a:pt x="138" y="591"/>
                      </a:cubicBezTo>
                      <a:lnTo>
                        <a:pt x="138" y="190"/>
                      </a:lnTo>
                      <a:cubicBezTo>
                        <a:pt x="72" y="157"/>
                        <a:pt x="23" y="112"/>
                        <a:pt x="8" y="65"/>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5" name="Google Shape;2755;p36"/>
                <p:cNvSpPr/>
                <p:nvPr/>
              </p:nvSpPr>
              <p:spPr>
                <a:xfrm>
                  <a:off x="9193355" y="-3930501"/>
                  <a:ext cx="750478" cy="547896"/>
                </a:xfrm>
                <a:custGeom>
                  <a:avLst/>
                  <a:gdLst/>
                  <a:ahLst/>
                  <a:cxnLst/>
                  <a:rect l="l" t="t" r="r" b="b"/>
                  <a:pathLst>
                    <a:path w="2671" h="1950" extrusionOk="0">
                      <a:moveTo>
                        <a:pt x="2671" y="1"/>
                      </a:moveTo>
                      <a:lnTo>
                        <a:pt x="1" y="1548"/>
                      </a:lnTo>
                      <a:lnTo>
                        <a:pt x="1" y="1950"/>
                      </a:lnTo>
                      <a:lnTo>
                        <a:pt x="2671" y="402"/>
                      </a:lnTo>
                      <a:lnTo>
                        <a:pt x="2671"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6" name="Google Shape;2756;p36"/>
                <p:cNvSpPr/>
                <p:nvPr/>
              </p:nvSpPr>
              <p:spPr>
                <a:xfrm>
                  <a:off x="8245643" y="-3927126"/>
                  <a:ext cx="753849" cy="547896"/>
                </a:xfrm>
                <a:custGeom>
                  <a:avLst/>
                  <a:gdLst/>
                  <a:ahLst/>
                  <a:cxnLst/>
                  <a:rect l="l" t="t" r="r" b="b"/>
                  <a:pathLst>
                    <a:path w="2683" h="1950" extrusionOk="0">
                      <a:moveTo>
                        <a:pt x="1" y="1"/>
                      </a:moveTo>
                      <a:lnTo>
                        <a:pt x="1" y="402"/>
                      </a:lnTo>
                      <a:lnTo>
                        <a:pt x="2682" y="1950"/>
                      </a:lnTo>
                      <a:lnTo>
                        <a:pt x="2682" y="1548"/>
                      </a:lnTo>
                      <a:lnTo>
                        <a:pt x="1" y="1"/>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7" name="Google Shape;2757;p36"/>
                <p:cNvSpPr/>
                <p:nvPr/>
              </p:nvSpPr>
              <p:spPr>
                <a:xfrm>
                  <a:off x="8999210" y="-3492182"/>
                  <a:ext cx="189375" cy="135429"/>
                </a:xfrm>
                <a:custGeom>
                  <a:avLst/>
                  <a:gdLst/>
                  <a:ahLst/>
                  <a:cxnLst/>
                  <a:rect l="l" t="t" r="r" b="b"/>
                  <a:pathLst>
                    <a:path w="674" h="482" extrusionOk="0">
                      <a:moveTo>
                        <a:pt x="0" y="0"/>
                      </a:moveTo>
                      <a:lnTo>
                        <a:pt x="0" y="402"/>
                      </a:lnTo>
                      <a:cubicBezTo>
                        <a:pt x="89" y="455"/>
                        <a:pt x="207" y="482"/>
                        <a:pt x="328" y="482"/>
                      </a:cubicBezTo>
                      <a:cubicBezTo>
                        <a:pt x="449" y="482"/>
                        <a:pt x="573" y="455"/>
                        <a:pt x="674" y="402"/>
                      </a:cubicBezTo>
                      <a:lnTo>
                        <a:pt x="674" y="0"/>
                      </a:lnTo>
                      <a:cubicBezTo>
                        <a:pt x="579" y="59"/>
                        <a:pt x="458" y="89"/>
                        <a:pt x="337" y="89"/>
                      </a:cubicBezTo>
                      <a:cubicBezTo>
                        <a:pt x="216" y="89"/>
                        <a:pt x="95" y="59"/>
                        <a:pt x="0"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8" name="Google Shape;2758;p36"/>
                <p:cNvSpPr/>
                <p:nvPr/>
              </p:nvSpPr>
              <p:spPr>
                <a:xfrm>
                  <a:off x="9938500" y="-4079693"/>
                  <a:ext cx="36807" cy="116323"/>
                </a:xfrm>
                <a:custGeom>
                  <a:avLst/>
                  <a:gdLst/>
                  <a:ahLst/>
                  <a:cxnLst/>
                  <a:rect l="l" t="t" r="r" b="b"/>
                  <a:pathLst>
                    <a:path w="131" h="414" extrusionOk="0">
                      <a:moveTo>
                        <a:pt x="131" y="0"/>
                      </a:moveTo>
                      <a:cubicBezTo>
                        <a:pt x="131" y="59"/>
                        <a:pt x="83" y="130"/>
                        <a:pt x="1" y="189"/>
                      </a:cubicBezTo>
                      <a:lnTo>
                        <a:pt x="1" y="414"/>
                      </a:lnTo>
                      <a:cubicBezTo>
                        <a:pt x="83" y="355"/>
                        <a:pt x="131" y="296"/>
                        <a:pt x="131" y="225"/>
                      </a:cubicBezTo>
                      <a:lnTo>
                        <a:pt x="13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59" name="Google Shape;2759;p36"/>
                <p:cNvSpPr/>
                <p:nvPr/>
              </p:nvSpPr>
              <p:spPr>
                <a:xfrm>
                  <a:off x="8207150" y="-4079693"/>
                  <a:ext cx="38774" cy="116323"/>
                </a:xfrm>
                <a:custGeom>
                  <a:avLst/>
                  <a:gdLst/>
                  <a:ahLst/>
                  <a:cxnLst/>
                  <a:rect l="l" t="t" r="r" b="b"/>
                  <a:pathLst>
                    <a:path w="138" h="414" extrusionOk="0">
                      <a:moveTo>
                        <a:pt x="8" y="0"/>
                      </a:moveTo>
                      <a:cubicBezTo>
                        <a:pt x="1" y="18"/>
                        <a:pt x="1" y="37"/>
                        <a:pt x="8" y="57"/>
                      </a:cubicBezTo>
                      <a:lnTo>
                        <a:pt x="8" y="57"/>
                      </a:lnTo>
                      <a:lnTo>
                        <a:pt x="8" y="0"/>
                      </a:lnTo>
                      <a:close/>
                      <a:moveTo>
                        <a:pt x="8" y="57"/>
                      </a:moveTo>
                      <a:lnTo>
                        <a:pt x="8" y="225"/>
                      </a:lnTo>
                      <a:cubicBezTo>
                        <a:pt x="8" y="296"/>
                        <a:pt x="43" y="355"/>
                        <a:pt x="138" y="414"/>
                      </a:cubicBezTo>
                      <a:lnTo>
                        <a:pt x="138" y="189"/>
                      </a:lnTo>
                      <a:cubicBezTo>
                        <a:pt x="72" y="148"/>
                        <a:pt x="23" y="101"/>
                        <a:pt x="8" y="57"/>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0" name="Google Shape;2760;p36"/>
                <p:cNvSpPr/>
                <p:nvPr/>
              </p:nvSpPr>
              <p:spPr>
                <a:xfrm>
                  <a:off x="9188305" y="-4026589"/>
                  <a:ext cx="750478" cy="498164"/>
                </a:xfrm>
                <a:custGeom>
                  <a:avLst/>
                  <a:gdLst/>
                  <a:ahLst/>
                  <a:cxnLst/>
                  <a:rect l="l" t="t" r="r" b="b"/>
                  <a:pathLst>
                    <a:path w="2671" h="1773" extrusionOk="0">
                      <a:moveTo>
                        <a:pt x="2671" y="0"/>
                      </a:moveTo>
                      <a:lnTo>
                        <a:pt x="1" y="1548"/>
                      </a:lnTo>
                      <a:lnTo>
                        <a:pt x="1" y="1772"/>
                      </a:lnTo>
                      <a:lnTo>
                        <a:pt x="2671" y="225"/>
                      </a:lnTo>
                      <a:lnTo>
                        <a:pt x="267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1" name="Google Shape;2761;p36"/>
                <p:cNvSpPr/>
                <p:nvPr/>
              </p:nvSpPr>
              <p:spPr>
                <a:xfrm>
                  <a:off x="8249005" y="-4023214"/>
                  <a:ext cx="753849" cy="498164"/>
                </a:xfrm>
                <a:custGeom>
                  <a:avLst/>
                  <a:gdLst/>
                  <a:ahLst/>
                  <a:cxnLst/>
                  <a:rect l="l" t="t" r="r" b="b"/>
                  <a:pathLst>
                    <a:path w="2683" h="1773" extrusionOk="0">
                      <a:moveTo>
                        <a:pt x="1" y="0"/>
                      </a:moveTo>
                      <a:lnTo>
                        <a:pt x="1" y="225"/>
                      </a:lnTo>
                      <a:lnTo>
                        <a:pt x="2682" y="1772"/>
                      </a:lnTo>
                      <a:lnTo>
                        <a:pt x="2682" y="1548"/>
                      </a:lnTo>
                      <a:lnTo>
                        <a:pt x="1" y="0"/>
                      </a:ln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2" name="Google Shape;2762;p36"/>
                <p:cNvSpPr/>
                <p:nvPr/>
              </p:nvSpPr>
              <p:spPr>
                <a:xfrm>
                  <a:off x="8999210" y="-3591927"/>
                  <a:ext cx="189375" cy="85978"/>
                </a:xfrm>
                <a:custGeom>
                  <a:avLst/>
                  <a:gdLst/>
                  <a:ahLst/>
                  <a:cxnLst/>
                  <a:rect l="l" t="t" r="r" b="b"/>
                  <a:pathLst>
                    <a:path w="674" h="306" extrusionOk="0">
                      <a:moveTo>
                        <a:pt x="0" y="1"/>
                      </a:moveTo>
                      <a:lnTo>
                        <a:pt x="0" y="225"/>
                      </a:lnTo>
                      <a:cubicBezTo>
                        <a:pt x="89" y="279"/>
                        <a:pt x="207" y="305"/>
                        <a:pt x="328" y="305"/>
                      </a:cubicBezTo>
                      <a:cubicBezTo>
                        <a:pt x="449" y="305"/>
                        <a:pt x="573" y="279"/>
                        <a:pt x="674" y="225"/>
                      </a:cubicBezTo>
                      <a:lnTo>
                        <a:pt x="674" y="1"/>
                      </a:lnTo>
                      <a:cubicBezTo>
                        <a:pt x="579" y="54"/>
                        <a:pt x="455" y="81"/>
                        <a:pt x="333" y="81"/>
                      </a:cubicBezTo>
                      <a:cubicBezTo>
                        <a:pt x="210" y="81"/>
                        <a:pt x="89" y="54"/>
                        <a:pt x="0" y="1"/>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3" name="Google Shape;2763;p36"/>
                <p:cNvSpPr/>
                <p:nvPr/>
              </p:nvSpPr>
              <p:spPr>
                <a:xfrm>
                  <a:off x="8999210" y="-3486707"/>
                  <a:ext cx="189375" cy="135429"/>
                </a:xfrm>
                <a:custGeom>
                  <a:avLst/>
                  <a:gdLst/>
                  <a:ahLst/>
                  <a:cxnLst/>
                  <a:rect l="l" t="t" r="r" b="b"/>
                  <a:pathLst>
                    <a:path w="674" h="482" extrusionOk="0">
                      <a:moveTo>
                        <a:pt x="0" y="0"/>
                      </a:moveTo>
                      <a:lnTo>
                        <a:pt x="0" y="402"/>
                      </a:lnTo>
                      <a:cubicBezTo>
                        <a:pt x="89" y="455"/>
                        <a:pt x="207" y="482"/>
                        <a:pt x="328" y="482"/>
                      </a:cubicBezTo>
                      <a:cubicBezTo>
                        <a:pt x="449" y="482"/>
                        <a:pt x="573" y="455"/>
                        <a:pt x="674" y="402"/>
                      </a:cubicBezTo>
                      <a:lnTo>
                        <a:pt x="674" y="0"/>
                      </a:lnTo>
                      <a:cubicBezTo>
                        <a:pt x="579" y="59"/>
                        <a:pt x="458" y="89"/>
                        <a:pt x="337" y="89"/>
                      </a:cubicBezTo>
                      <a:cubicBezTo>
                        <a:pt x="216" y="89"/>
                        <a:pt x="95" y="59"/>
                        <a:pt x="0" y="0"/>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4" name="Google Shape;2764;p36"/>
                <p:cNvSpPr/>
                <p:nvPr/>
              </p:nvSpPr>
              <p:spPr>
                <a:xfrm>
                  <a:off x="8999210" y="-3586452"/>
                  <a:ext cx="189375" cy="85978"/>
                </a:xfrm>
                <a:custGeom>
                  <a:avLst/>
                  <a:gdLst/>
                  <a:ahLst/>
                  <a:cxnLst/>
                  <a:rect l="l" t="t" r="r" b="b"/>
                  <a:pathLst>
                    <a:path w="674" h="306" extrusionOk="0">
                      <a:moveTo>
                        <a:pt x="0" y="1"/>
                      </a:moveTo>
                      <a:lnTo>
                        <a:pt x="0" y="225"/>
                      </a:lnTo>
                      <a:cubicBezTo>
                        <a:pt x="89" y="279"/>
                        <a:pt x="207" y="305"/>
                        <a:pt x="328" y="305"/>
                      </a:cubicBezTo>
                      <a:cubicBezTo>
                        <a:pt x="449" y="305"/>
                        <a:pt x="573" y="279"/>
                        <a:pt x="674" y="225"/>
                      </a:cubicBezTo>
                      <a:lnTo>
                        <a:pt x="674" y="1"/>
                      </a:lnTo>
                      <a:cubicBezTo>
                        <a:pt x="579" y="54"/>
                        <a:pt x="455" y="81"/>
                        <a:pt x="333" y="81"/>
                      </a:cubicBezTo>
                      <a:cubicBezTo>
                        <a:pt x="210" y="81"/>
                        <a:pt x="89" y="54"/>
                        <a:pt x="0"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65" name="Google Shape;2765;p36"/>
                <p:cNvSpPr/>
                <p:nvPr/>
              </p:nvSpPr>
              <p:spPr>
                <a:xfrm>
                  <a:off x="8238893" y="-4025039"/>
                  <a:ext cx="753849" cy="498164"/>
                </a:xfrm>
                <a:custGeom>
                  <a:avLst/>
                  <a:gdLst/>
                  <a:ahLst/>
                  <a:cxnLst/>
                  <a:rect l="l" t="t" r="r" b="b"/>
                  <a:pathLst>
                    <a:path w="2683" h="1773" extrusionOk="0">
                      <a:moveTo>
                        <a:pt x="1" y="0"/>
                      </a:moveTo>
                      <a:lnTo>
                        <a:pt x="1" y="225"/>
                      </a:lnTo>
                      <a:lnTo>
                        <a:pt x="2682" y="1772"/>
                      </a:lnTo>
                      <a:lnTo>
                        <a:pt x="2682" y="1548"/>
                      </a:lnTo>
                      <a:lnTo>
                        <a:pt x="1" y="0"/>
                      </a:ln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2766" name="Google Shape;2766;p36"/>
                <p:cNvGrpSpPr/>
                <p:nvPr/>
              </p:nvGrpSpPr>
              <p:grpSpPr>
                <a:xfrm>
                  <a:off x="8089717" y="-3976838"/>
                  <a:ext cx="890882" cy="657747"/>
                  <a:chOff x="8089717" y="-3976838"/>
                  <a:chExt cx="890882" cy="657747"/>
                </a:xfrm>
              </p:grpSpPr>
              <p:grpSp>
                <p:nvGrpSpPr>
                  <p:cNvPr id="2767" name="Google Shape;2767;p36"/>
                  <p:cNvGrpSpPr/>
                  <p:nvPr/>
                </p:nvGrpSpPr>
                <p:grpSpPr>
                  <a:xfrm>
                    <a:off x="8089717" y="-3976838"/>
                    <a:ext cx="321994" cy="328872"/>
                    <a:chOff x="8089717" y="-3976838"/>
                    <a:chExt cx="321994" cy="328872"/>
                  </a:xfrm>
                </p:grpSpPr>
                <p:grpSp>
                  <p:nvGrpSpPr>
                    <p:cNvPr id="2768" name="Google Shape;2768;p36"/>
                    <p:cNvGrpSpPr/>
                    <p:nvPr/>
                  </p:nvGrpSpPr>
                  <p:grpSpPr>
                    <a:xfrm>
                      <a:off x="8089717" y="-3976838"/>
                      <a:ext cx="321994" cy="328872"/>
                      <a:chOff x="7874217" y="-3993288"/>
                      <a:chExt cx="321994" cy="328872"/>
                    </a:xfrm>
                  </p:grpSpPr>
                  <p:sp>
                    <p:nvSpPr>
                      <p:cNvPr id="2769" name="Google Shape;2769;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0" name="Google Shape;2770;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1" name="Google Shape;2771;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2" name="Google Shape;2772;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3" name="Google Shape;2773;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4" name="Google Shape;2774;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5" name="Google Shape;2775;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76" name="Google Shape;277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777" name="Google Shape;2777;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778" name="Google Shape;2778;p36"/>
                  <p:cNvGrpSpPr/>
                  <p:nvPr/>
                </p:nvGrpSpPr>
                <p:grpSpPr>
                  <a:xfrm>
                    <a:off x="8184531" y="-3922026"/>
                    <a:ext cx="321994" cy="328872"/>
                    <a:chOff x="8089717" y="-3976838"/>
                    <a:chExt cx="321994" cy="328872"/>
                  </a:xfrm>
                </p:grpSpPr>
                <p:grpSp>
                  <p:nvGrpSpPr>
                    <p:cNvPr id="2779" name="Google Shape;2779;p36"/>
                    <p:cNvGrpSpPr/>
                    <p:nvPr/>
                  </p:nvGrpSpPr>
                  <p:grpSpPr>
                    <a:xfrm>
                      <a:off x="8089717" y="-3976838"/>
                      <a:ext cx="321994" cy="328872"/>
                      <a:chOff x="7874217" y="-3993288"/>
                      <a:chExt cx="321994" cy="328872"/>
                    </a:xfrm>
                  </p:grpSpPr>
                  <p:sp>
                    <p:nvSpPr>
                      <p:cNvPr id="2780" name="Google Shape;2780;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1" name="Google Shape;2781;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2" name="Google Shape;2782;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3" name="Google Shape;2783;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4" name="Google Shape;2784;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5" name="Google Shape;2785;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6" name="Google Shape;2786;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87" name="Google Shape;278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788" name="Google Shape;2788;p36"/>
                    <p:cNvSpPr/>
                    <p:nvPr/>
                  </p:nvSpPr>
                  <p:spPr>
                    <a:xfrm>
                      <a:off x="8134591"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789" name="Google Shape;2789;p36"/>
                  <p:cNvGrpSpPr/>
                  <p:nvPr/>
                </p:nvGrpSpPr>
                <p:grpSpPr>
                  <a:xfrm>
                    <a:off x="8279346" y="-3867213"/>
                    <a:ext cx="321994" cy="328872"/>
                    <a:chOff x="8089717" y="-3976838"/>
                    <a:chExt cx="321994" cy="328872"/>
                  </a:xfrm>
                </p:grpSpPr>
                <p:grpSp>
                  <p:nvGrpSpPr>
                    <p:cNvPr id="2790" name="Google Shape;2790;p36"/>
                    <p:cNvGrpSpPr/>
                    <p:nvPr/>
                  </p:nvGrpSpPr>
                  <p:grpSpPr>
                    <a:xfrm>
                      <a:off x="8089717" y="-3976838"/>
                      <a:ext cx="321994" cy="328872"/>
                      <a:chOff x="7874217" y="-3993288"/>
                      <a:chExt cx="321994" cy="328872"/>
                    </a:xfrm>
                  </p:grpSpPr>
                  <p:sp>
                    <p:nvSpPr>
                      <p:cNvPr id="2791" name="Google Shape;2791;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2" name="Google Shape;2792;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3" name="Google Shape;2793;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4" name="Google Shape;2794;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5" name="Google Shape;2795;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6" name="Google Shape;2796;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7" name="Google Shape;2797;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798" name="Google Shape;2798;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799" name="Google Shape;2799;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00" name="Google Shape;2800;p36"/>
                  <p:cNvGrpSpPr/>
                  <p:nvPr/>
                </p:nvGrpSpPr>
                <p:grpSpPr>
                  <a:xfrm>
                    <a:off x="8374160" y="-3812401"/>
                    <a:ext cx="321994" cy="328872"/>
                    <a:chOff x="8089717" y="-3976838"/>
                    <a:chExt cx="321994" cy="328872"/>
                  </a:xfrm>
                </p:grpSpPr>
                <p:grpSp>
                  <p:nvGrpSpPr>
                    <p:cNvPr id="2801" name="Google Shape;2801;p36"/>
                    <p:cNvGrpSpPr/>
                    <p:nvPr/>
                  </p:nvGrpSpPr>
                  <p:grpSpPr>
                    <a:xfrm>
                      <a:off x="8089717" y="-3976838"/>
                      <a:ext cx="321994" cy="328872"/>
                      <a:chOff x="7874217" y="-3993288"/>
                      <a:chExt cx="321994" cy="328872"/>
                    </a:xfrm>
                  </p:grpSpPr>
                  <p:sp>
                    <p:nvSpPr>
                      <p:cNvPr id="2802" name="Google Shape;2802;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3" name="Google Shape;2803;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4" name="Google Shape;2804;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5" name="Google Shape;2805;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6" name="Google Shape;280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7" name="Google Shape;2807;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8" name="Google Shape;2808;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09" name="Google Shape;2809;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10" name="Google Shape;2810;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11" name="Google Shape;2811;p36"/>
                  <p:cNvGrpSpPr/>
                  <p:nvPr/>
                </p:nvGrpSpPr>
                <p:grpSpPr>
                  <a:xfrm>
                    <a:off x="8468975" y="-3757588"/>
                    <a:ext cx="321994" cy="328872"/>
                    <a:chOff x="8089717" y="-3976838"/>
                    <a:chExt cx="321994" cy="328872"/>
                  </a:xfrm>
                </p:grpSpPr>
                <p:grpSp>
                  <p:nvGrpSpPr>
                    <p:cNvPr id="2812" name="Google Shape;2812;p36"/>
                    <p:cNvGrpSpPr/>
                    <p:nvPr/>
                  </p:nvGrpSpPr>
                  <p:grpSpPr>
                    <a:xfrm>
                      <a:off x="8089717" y="-3976838"/>
                      <a:ext cx="321994" cy="328872"/>
                      <a:chOff x="7874217" y="-3993288"/>
                      <a:chExt cx="321994" cy="328872"/>
                    </a:xfrm>
                  </p:grpSpPr>
                  <p:sp>
                    <p:nvSpPr>
                      <p:cNvPr id="2813" name="Google Shape;2813;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4" name="Google Shape;2814;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5" name="Google Shape;2815;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6" name="Google Shape;2816;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7" name="Google Shape;281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8" name="Google Shape;2818;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19" name="Google Shape;2819;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0" name="Google Shape;2820;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21" name="Google Shape;2821;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22" name="Google Shape;2822;p36"/>
                  <p:cNvGrpSpPr/>
                  <p:nvPr/>
                </p:nvGrpSpPr>
                <p:grpSpPr>
                  <a:xfrm>
                    <a:off x="8563790" y="-3702776"/>
                    <a:ext cx="321994" cy="328872"/>
                    <a:chOff x="8089717" y="-3976838"/>
                    <a:chExt cx="321994" cy="328872"/>
                  </a:xfrm>
                </p:grpSpPr>
                <p:grpSp>
                  <p:nvGrpSpPr>
                    <p:cNvPr id="2823" name="Google Shape;2823;p36"/>
                    <p:cNvGrpSpPr/>
                    <p:nvPr/>
                  </p:nvGrpSpPr>
                  <p:grpSpPr>
                    <a:xfrm>
                      <a:off x="8089717" y="-3976838"/>
                      <a:ext cx="321994" cy="328872"/>
                      <a:chOff x="7874217" y="-3993288"/>
                      <a:chExt cx="321994" cy="328872"/>
                    </a:xfrm>
                  </p:grpSpPr>
                  <p:sp>
                    <p:nvSpPr>
                      <p:cNvPr id="2824" name="Google Shape;2824;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5" name="Google Shape;2825;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6" name="Google Shape;2826;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7" name="Google Shape;2827;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8" name="Google Shape;2828;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29" name="Google Shape;2829;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0" name="Google Shape;2830;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1" name="Google Shape;2831;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32" name="Google Shape;2832;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33" name="Google Shape;2833;p36"/>
                  <p:cNvGrpSpPr/>
                  <p:nvPr/>
                </p:nvGrpSpPr>
                <p:grpSpPr>
                  <a:xfrm>
                    <a:off x="8658604" y="-3647963"/>
                    <a:ext cx="321994" cy="328872"/>
                    <a:chOff x="8089717" y="-3976838"/>
                    <a:chExt cx="321994" cy="328872"/>
                  </a:xfrm>
                </p:grpSpPr>
                <p:grpSp>
                  <p:nvGrpSpPr>
                    <p:cNvPr id="2834" name="Google Shape;2834;p36"/>
                    <p:cNvGrpSpPr/>
                    <p:nvPr/>
                  </p:nvGrpSpPr>
                  <p:grpSpPr>
                    <a:xfrm>
                      <a:off x="8089717" y="-3976838"/>
                      <a:ext cx="321994" cy="328872"/>
                      <a:chOff x="7874217" y="-3993288"/>
                      <a:chExt cx="321994" cy="328872"/>
                    </a:xfrm>
                  </p:grpSpPr>
                  <p:sp>
                    <p:nvSpPr>
                      <p:cNvPr id="2835" name="Google Shape;2835;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6" name="Google Shape;2836;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7" name="Google Shape;2837;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8" name="Google Shape;2838;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39" name="Google Shape;2839;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40" name="Google Shape;2840;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41" name="Google Shape;2841;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42" name="Google Shape;2842;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43" name="Google Shape;2843;p36"/>
                    <p:cNvSpPr/>
                    <p:nvPr/>
                  </p:nvSpPr>
                  <p:spPr>
                    <a:xfrm>
                      <a:off x="8143672"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grpSp>
              <p:nvGrpSpPr>
                <p:cNvPr id="2844" name="Google Shape;2844;p36"/>
                <p:cNvGrpSpPr/>
                <p:nvPr/>
              </p:nvGrpSpPr>
              <p:grpSpPr>
                <a:xfrm flipH="1">
                  <a:off x="9207167" y="-3976838"/>
                  <a:ext cx="890882" cy="657747"/>
                  <a:chOff x="8089717" y="-3976838"/>
                  <a:chExt cx="890882" cy="657747"/>
                </a:xfrm>
              </p:grpSpPr>
              <p:grpSp>
                <p:nvGrpSpPr>
                  <p:cNvPr id="2845" name="Google Shape;2845;p36"/>
                  <p:cNvGrpSpPr/>
                  <p:nvPr/>
                </p:nvGrpSpPr>
                <p:grpSpPr>
                  <a:xfrm>
                    <a:off x="8089717" y="-3976838"/>
                    <a:ext cx="321994" cy="328872"/>
                    <a:chOff x="8089717" y="-3976838"/>
                    <a:chExt cx="321994" cy="328872"/>
                  </a:xfrm>
                </p:grpSpPr>
                <p:grpSp>
                  <p:nvGrpSpPr>
                    <p:cNvPr id="2846" name="Google Shape;2846;p36"/>
                    <p:cNvGrpSpPr/>
                    <p:nvPr/>
                  </p:nvGrpSpPr>
                  <p:grpSpPr>
                    <a:xfrm>
                      <a:off x="8089717" y="-3976838"/>
                      <a:ext cx="321994" cy="328872"/>
                      <a:chOff x="7874217" y="-3993288"/>
                      <a:chExt cx="321994" cy="328872"/>
                    </a:xfrm>
                  </p:grpSpPr>
                  <p:sp>
                    <p:nvSpPr>
                      <p:cNvPr id="2847" name="Google Shape;2847;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48" name="Google Shape;2848;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49" name="Google Shape;2849;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0" name="Google Shape;2850;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1" name="Google Shape;2851;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2" name="Google Shape;2852;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3" name="Google Shape;2853;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4" name="Google Shape;2854;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55" name="Google Shape;2855;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56" name="Google Shape;2856;p36"/>
                  <p:cNvGrpSpPr/>
                  <p:nvPr/>
                </p:nvGrpSpPr>
                <p:grpSpPr>
                  <a:xfrm>
                    <a:off x="8184531" y="-3922026"/>
                    <a:ext cx="321994" cy="328872"/>
                    <a:chOff x="8089717" y="-3976838"/>
                    <a:chExt cx="321994" cy="328872"/>
                  </a:xfrm>
                </p:grpSpPr>
                <p:grpSp>
                  <p:nvGrpSpPr>
                    <p:cNvPr id="2857" name="Google Shape;2857;p36"/>
                    <p:cNvGrpSpPr/>
                    <p:nvPr/>
                  </p:nvGrpSpPr>
                  <p:grpSpPr>
                    <a:xfrm>
                      <a:off x="8089717" y="-3976838"/>
                      <a:ext cx="321994" cy="328872"/>
                      <a:chOff x="7874217" y="-3993288"/>
                      <a:chExt cx="321994" cy="328872"/>
                    </a:xfrm>
                  </p:grpSpPr>
                  <p:sp>
                    <p:nvSpPr>
                      <p:cNvPr id="2858" name="Google Shape;2858;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59" name="Google Shape;2859;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0" name="Google Shape;2860;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1" name="Google Shape;2861;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2" name="Google Shape;2862;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3" name="Google Shape;2863;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4" name="Google Shape;2864;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65" name="Google Shape;2865;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66" name="Google Shape;2866;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67" name="Google Shape;2867;p36"/>
                  <p:cNvGrpSpPr/>
                  <p:nvPr/>
                </p:nvGrpSpPr>
                <p:grpSpPr>
                  <a:xfrm>
                    <a:off x="8279346" y="-3867213"/>
                    <a:ext cx="321994" cy="328872"/>
                    <a:chOff x="8089717" y="-3976838"/>
                    <a:chExt cx="321994" cy="328872"/>
                  </a:xfrm>
                </p:grpSpPr>
                <p:grpSp>
                  <p:nvGrpSpPr>
                    <p:cNvPr id="2868" name="Google Shape;2868;p36"/>
                    <p:cNvGrpSpPr/>
                    <p:nvPr/>
                  </p:nvGrpSpPr>
                  <p:grpSpPr>
                    <a:xfrm>
                      <a:off x="8089717" y="-3976838"/>
                      <a:ext cx="321994" cy="328872"/>
                      <a:chOff x="7874217" y="-3993288"/>
                      <a:chExt cx="321994" cy="328872"/>
                    </a:xfrm>
                  </p:grpSpPr>
                  <p:sp>
                    <p:nvSpPr>
                      <p:cNvPr id="2869" name="Google Shape;2869;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0" name="Google Shape;2870;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1" name="Google Shape;2871;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2" name="Google Shape;2872;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3" name="Google Shape;2873;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4" name="Google Shape;2874;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5" name="Google Shape;2875;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76" name="Google Shape;287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77" name="Google Shape;2877;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78" name="Google Shape;2878;p36"/>
                  <p:cNvGrpSpPr/>
                  <p:nvPr/>
                </p:nvGrpSpPr>
                <p:grpSpPr>
                  <a:xfrm>
                    <a:off x="8374160" y="-3812401"/>
                    <a:ext cx="321994" cy="328872"/>
                    <a:chOff x="8089717" y="-3976838"/>
                    <a:chExt cx="321994" cy="328872"/>
                  </a:xfrm>
                </p:grpSpPr>
                <p:grpSp>
                  <p:nvGrpSpPr>
                    <p:cNvPr id="2879" name="Google Shape;2879;p36"/>
                    <p:cNvGrpSpPr/>
                    <p:nvPr/>
                  </p:nvGrpSpPr>
                  <p:grpSpPr>
                    <a:xfrm>
                      <a:off x="8089717" y="-3976838"/>
                      <a:ext cx="321994" cy="328872"/>
                      <a:chOff x="7874217" y="-3993288"/>
                      <a:chExt cx="321994" cy="328872"/>
                    </a:xfrm>
                  </p:grpSpPr>
                  <p:sp>
                    <p:nvSpPr>
                      <p:cNvPr id="2880" name="Google Shape;2880;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1" name="Google Shape;2881;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2" name="Google Shape;2882;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3" name="Google Shape;2883;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4" name="Google Shape;2884;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5" name="Google Shape;2885;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6" name="Google Shape;2886;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87" name="Google Shape;288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88" name="Google Shape;2888;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889" name="Google Shape;2889;p36"/>
                  <p:cNvGrpSpPr/>
                  <p:nvPr/>
                </p:nvGrpSpPr>
                <p:grpSpPr>
                  <a:xfrm>
                    <a:off x="8468975" y="-3757588"/>
                    <a:ext cx="321994" cy="328872"/>
                    <a:chOff x="8089717" y="-3976838"/>
                    <a:chExt cx="321994" cy="328872"/>
                  </a:xfrm>
                </p:grpSpPr>
                <p:grpSp>
                  <p:nvGrpSpPr>
                    <p:cNvPr id="2890" name="Google Shape;2890;p36"/>
                    <p:cNvGrpSpPr/>
                    <p:nvPr/>
                  </p:nvGrpSpPr>
                  <p:grpSpPr>
                    <a:xfrm>
                      <a:off x="8089717" y="-3976838"/>
                      <a:ext cx="321994" cy="328872"/>
                      <a:chOff x="7874217" y="-3993288"/>
                      <a:chExt cx="321994" cy="328872"/>
                    </a:xfrm>
                  </p:grpSpPr>
                  <p:sp>
                    <p:nvSpPr>
                      <p:cNvPr id="2891" name="Google Shape;2891;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2" name="Google Shape;2892;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3" name="Google Shape;2893;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4" name="Google Shape;2894;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5" name="Google Shape;2895;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6" name="Google Shape;2896;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7" name="Google Shape;2897;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898" name="Google Shape;2898;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899" name="Google Shape;2899;p36"/>
                    <p:cNvSpPr/>
                    <p:nvPr/>
                  </p:nvSpPr>
                  <p:spPr>
                    <a:xfrm>
                      <a:off x="8152425"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900" name="Google Shape;2900;p36"/>
                  <p:cNvGrpSpPr/>
                  <p:nvPr/>
                </p:nvGrpSpPr>
                <p:grpSpPr>
                  <a:xfrm>
                    <a:off x="8563790" y="-3702776"/>
                    <a:ext cx="321994" cy="328872"/>
                    <a:chOff x="8089717" y="-3976838"/>
                    <a:chExt cx="321994" cy="328872"/>
                  </a:xfrm>
                </p:grpSpPr>
                <p:grpSp>
                  <p:nvGrpSpPr>
                    <p:cNvPr id="2901" name="Google Shape;2901;p36"/>
                    <p:cNvGrpSpPr/>
                    <p:nvPr/>
                  </p:nvGrpSpPr>
                  <p:grpSpPr>
                    <a:xfrm>
                      <a:off x="8089717" y="-3976838"/>
                      <a:ext cx="321994" cy="328872"/>
                      <a:chOff x="7874217" y="-3993288"/>
                      <a:chExt cx="321994" cy="328872"/>
                    </a:xfrm>
                  </p:grpSpPr>
                  <p:sp>
                    <p:nvSpPr>
                      <p:cNvPr id="2902" name="Google Shape;2902;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3" name="Google Shape;2903;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4" name="Google Shape;2904;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5" name="Google Shape;2905;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6" name="Google Shape;2906;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7" name="Google Shape;2907;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8" name="Google Shape;2908;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09" name="Google Shape;2909;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910" name="Google Shape;2910;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911" name="Google Shape;2911;p36"/>
                  <p:cNvGrpSpPr/>
                  <p:nvPr/>
                </p:nvGrpSpPr>
                <p:grpSpPr>
                  <a:xfrm>
                    <a:off x="8658604" y="-3647963"/>
                    <a:ext cx="321994" cy="328872"/>
                    <a:chOff x="8089717" y="-3976838"/>
                    <a:chExt cx="321994" cy="328872"/>
                  </a:xfrm>
                </p:grpSpPr>
                <p:grpSp>
                  <p:nvGrpSpPr>
                    <p:cNvPr id="2912" name="Google Shape;2912;p36"/>
                    <p:cNvGrpSpPr/>
                    <p:nvPr/>
                  </p:nvGrpSpPr>
                  <p:grpSpPr>
                    <a:xfrm>
                      <a:off x="8089717" y="-3976838"/>
                      <a:ext cx="321994" cy="328872"/>
                      <a:chOff x="7874217" y="-3993288"/>
                      <a:chExt cx="321994" cy="328872"/>
                    </a:xfrm>
                  </p:grpSpPr>
                  <p:sp>
                    <p:nvSpPr>
                      <p:cNvPr id="2913" name="Google Shape;2913;p36"/>
                      <p:cNvSpPr/>
                      <p:nvPr/>
                    </p:nvSpPr>
                    <p:spPr>
                      <a:xfrm>
                        <a:off x="8039990" y="-3990063"/>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4" name="Google Shape;2914;p36"/>
                      <p:cNvSpPr/>
                      <p:nvPr/>
                    </p:nvSpPr>
                    <p:spPr>
                      <a:xfrm>
                        <a:off x="7927320" y="-3927126"/>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5" name="Google Shape;2915;p36"/>
                      <p:cNvSpPr/>
                      <p:nvPr/>
                    </p:nvSpPr>
                    <p:spPr>
                      <a:xfrm>
                        <a:off x="7874217" y="-3741123"/>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6" name="Google Shape;2916;p36"/>
                      <p:cNvSpPr/>
                      <p:nvPr/>
                    </p:nvSpPr>
                    <p:spPr>
                      <a:xfrm>
                        <a:off x="7874217" y="-3707968"/>
                        <a:ext cx="50013" cy="43551"/>
                      </a:xfrm>
                      <a:custGeom>
                        <a:avLst/>
                        <a:gdLst/>
                        <a:ahLst/>
                        <a:cxnLst/>
                        <a:rect l="l" t="t" r="r" b="b"/>
                        <a:pathLst>
                          <a:path w="178" h="155" extrusionOk="0">
                            <a:moveTo>
                              <a:pt x="0" y="0"/>
                            </a:moveTo>
                            <a:lnTo>
                              <a:pt x="0" y="36"/>
                            </a:lnTo>
                            <a:lnTo>
                              <a:pt x="177" y="154"/>
                            </a:lnTo>
                            <a:lnTo>
                              <a:pt x="177" y="107"/>
                            </a:lnTo>
                            <a:lnTo>
                              <a:pt x="0"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7" name="Google Shape;2917;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8" name="Google Shape;2918;p36"/>
                      <p:cNvSpPr/>
                      <p:nvPr/>
                    </p:nvSpPr>
                    <p:spPr>
                      <a:xfrm>
                        <a:off x="8039990" y="-3993288"/>
                        <a:ext cx="156221" cy="93283"/>
                      </a:xfrm>
                      <a:custGeom>
                        <a:avLst/>
                        <a:gdLst/>
                        <a:ahLst/>
                        <a:cxnLst/>
                        <a:rect l="l" t="t" r="r" b="b"/>
                        <a:pathLst>
                          <a:path w="556" h="332" extrusionOk="0">
                            <a:moveTo>
                              <a:pt x="379" y="0"/>
                            </a:moveTo>
                            <a:lnTo>
                              <a:pt x="1" y="225"/>
                            </a:lnTo>
                            <a:lnTo>
                              <a:pt x="190" y="331"/>
                            </a:lnTo>
                            <a:lnTo>
                              <a:pt x="556" y="107"/>
                            </a:lnTo>
                            <a:lnTo>
                              <a:pt x="37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19" name="Google Shape;2919;p36"/>
                      <p:cNvSpPr/>
                      <p:nvPr/>
                    </p:nvSpPr>
                    <p:spPr>
                      <a:xfrm>
                        <a:off x="7874217" y="-3744348"/>
                        <a:ext cx="106489" cy="63219"/>
                      </a:xfrm>
                      <a:custGeom>
                        <a:avLst/>
                        <a:gdLst/>
                        <a:ahLst/>
                        <a:cxnLst/>
                        <a:rect l="l" t="t" r="r" b="b"/>
                        <a:pathLst>
                          <a:path w="379" h="225" extrusionOk="0">
                            <a:moveTo>
                              <a:pt x="189" y="0"/>
                            </a:moveTo>
                            <a:lnTo>
                              <a:pt x="0" y="118"/>
                            </a:lnTo>
                            <a:lnTo>
                              <a:pt x="177" y="225"/>
                            </a:lnTo>
                            <a:lnTo>
                              <a:pt x="378" y="107"/>
                            </a:lnTo>
                            <a:lnTo>
                              <a:pt x="189"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20" name="Google Shape;2920;p36"/>
                      <p:cNvSpPr/>
                      <p:nvPr/>
                    </p:nvSpPr>
                    <p:spPr>
                      <a:xfrm>
                        <a:off x="7923949" y="-3960280"/>
                        <a:ext cx="272262" cy="295864"/>
                      </a:xfrm>
                      <a:custGeom>
                        <a:avLst/>
                        <a:gdLst/>
                        <a:ahLst/>
                        <a:cxnLst/>
                        <a:rect l="l" t="t" r="r" b="b"/>
                        <a:pathLst>
                          <a:path w="969" h="1053" extrusionOk="0">
                            <a:moveTo>
                              <a:pt x="969" y="1"/>
                            </a:moveTo>
                            <a:lnTo>
                              <a:pt x="603" y="225"/>
                            </a:lnTo>
                            <a:lnTo>
                              <a:pt x="201" y="887"/>
                            </a:lnTo>
                            <a:lnTo>
                              <a:pt x="0" y="1005"/>
                            </a:lnTo>
                            <a:lnTo>
                              <a:pt x="0" y="1052"/>
                            </a:lnTo>
                            <a:lnTo>
                              <a:pt x="225" y="934"/>
                            </a:lnTo>
                            <a:lnTo>
                              <a:pt x="615" y="249"/>
                            </a:lnTo>
                            <a:lnTo>
                              <a:pt x="969" y="48"/>
                            </a:lnTo>
                            <a:lnTo>
                              <a:pt x="96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2921" name="Google Shape;2921;p36"/>
                    <p:cNvSpPr/>
                    <p:nvPr/>
                  </p:nvSpPr>
                  <p:spPr>
                    <a:xfrm>
                      <a:off x="8143344" y="-3910551"/>
                      <a:ext cx="166055" cy="216068"/>
                    </a:xfrm>
                    <a:custGeom>
                      <a:avLst/>
                      <a:gdLst/>
                      <a:ahLst/>
                      <a:cxnLst/>
                      <a:rect l="l" t="t" r="r" b="b"/>
                      <a:pathLst>
                        <a:path w="591" h="769" extrusionOk="0">
                          <a:moveTo>
                            <a:pt x="402" y="1"/>
                          </a:moveTo>
                          <a:lnTo>
                            <a:pt x="0" y="662"/>
                          </a:lnTo>
                          <a:lnTo>
                            <a:pt x="189" y="769"/>
                          </a:lnTo>
                          <a:lnTo>
                            <a:pt x="591" y="107"/>
                          </a:lnTo>
                          <a:lnTo>
                            <a:pt x="402" y="1"/>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grpSp>
              <p:nvGrpSpPr>
                <p:cNvPr id="2922" name="Google Shape;2922;p36"/>
                <p:cNvGrpSpPr/>
                <p:nvPr/>
              </p:nvGrpSpPr>
              <p:grpSpPr>
                <a:xfrm>
                  <a:off x="8191061" y="-4595005"/>
                  <a:ext cx="1804055" cy="1024145"/>
                  <a:chOff x="8189448" y="-4492455"/>
                  <a:chExt cx="1804055" cy="1024145"/>
                </a:xfrm>
              </p:grpSpPr>
              <p:sp>
                <p:nvSpPr>
                  <p:cNvPr id="2923" name="Google Shape;2923;p36"/>
                  <p:cNvSpPr/>
                  <p:nvPr/>
                </p:nvSpPr>
                <p:spPr>
                  <a:xfrm>
                    <a:off x="8189448" y="-4491316"/>
                    <a:ext cx="1802439" cy="1021897"/>
                  </a:xfrm>
                  <a:custGeom>
                    <a:avLst/>
                    <a:gdLst/>
                    <a:ahLst/>
                    <a:cxnLst/>
                    <a:rect l="l" t="t" r="r" b="b"/>
                    <a:pathLst>
                      <a:path w="6415" h="3637" extrusionOk="0">
                        <a:moveTo>
                          <a:pt x="3206" y="1"/>
                        </a:moveTo>
                        <a:cubicBezTo>
                          <a:pt x="3086" y="1"/>
                          <a:pt x="2965" y="24"/>
                          <a:pt x="2871" y="71"/>
                        </a:cubicBezTo>
                        <a:lnTo>
                          <a:pt x="201" y="1631"/>
                        </a:lnTo>
                        <a:cubicBezTo>
                          <a:pt x="0" y="1725"/>
                          <a:pt x="0" y="1902"/>
                          <a:pt x="201" y="2009"/>
                        </a:cubicBezTo>
                        <a:lnTo>
                          <a:pt x="2882" y="3556"/>
                        </a:lnTo>
                        <a:cubicBezTo>
                          <a:pt x="2971" y="3609"/>
                          <a:pt x="3089" y="3636"/>
                          <a:pt x="3209" y="3636"/>
                        </a:cubicBezTo>
                        <a:cubicBezTo>
                          <a:pt x="3328" y="3636"/>
                          <a:pt x="3449" y="3609"/>
                          <a:pt x="3544" y="3556"/>
                        </a:cubicBezTo>
                        <a:lnTo>
                          <a:pt x="6226" y="2009"/>
                        </a:lnTo>
                        <a:cubicBezTo>
                          <a:pt x="6415" y="1902"/>
                          <a:pt x="6415" y="1725"/>
                          <a:pt x="6226" y="1631"/>
                        </a:cubicBezTo>
                        <a:lnTo>
                          <a:pt x="3532" y="71"/>
                        </a:lnTo>
                        <a:cubicBezTo>
                          <a:pt x="3444" y="24"/>
                          <a:pt x="3325" y="1"/>
                          <a:pt x="3206" y="1"/>
                        </a:cubicBez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2924" name="Google Shape;2924;p36"/>
                  <p:cNvGrpSpPr/>
                  <p:nvPr/>
                </p:nvGrpSpPr>
                <p:grpSpPr>
                  <a:xfrm>
                    <a:off x="8191064" y="-4492455"/>
                    <a:ext cx="1802439" cy="1024145"/>
                    <a:chOff x="8121364" y="-4667505"/>
                    <a:chExt cx="1802439" cy="1024145"/>
                  </a:xfrm>
                </p:grpSpPr>
                <p:sp>
                  <p:nvSpPr>
                    <p:cNvPr id="2925" name="Google Shape;2925;p36"/>
                    <p:cNvSpPr/>
                    <p:nvPr/>
                  </p:nvSpPr>
                  <p:spPr>
                    <a:xfrm>
                      <a:off x="8121364" y="-4667505"/>
                      <a:ext cx="1802439" cy="1024145"/>
                    </a:xfrm>
                    <a:custGeom>
                      <a:avLst/>
                      <a:gdLst/>
                      <a:ahLst/>
                      <a:cxnLst/>
                      <a:rect l="l" t="t" r="r" b="b"/>
                      <a:pathLst>
                        <a:path w="6415" h="3645" extrusionOk="0">
                          <a:moveTo>
                            <a:pt x="3206" y="0"/>
                          </a:moveTo>
                          <a:cubicBezTo>
                            <a:pt x="3086" y="0"/>
                            <a:pt x="2965" y="27"/>
                            <a:pt x="2871" y="80"/>
                          </a:cubicBezTo>
                          <a:lnTo>
                            <a:pt x="201" y="1628"/>
                          </a:lnTo>
                          <a:cubicBezTo>
                            <a:pt x="0" y="1734"/>
                            <a:pt x="0" y="1911"/>
                            <a:pt x="201" y="2018"/>
                          </a:cubicBezTo>
                          <a:lnTo>
                            <a:pt x="2882" y="3565"/>
                          </a:lnTo>
                          <a:cubicBezTo>
                            <a:pt x="2971" y="3618"/>
                            <a:pt x="3089" y="3645"/>
                            <a:pt x="3209" y="3645"/>
                          </a:cubicBezTo>
                          <a:cubicBezTo>
                            <a:pt x="3328" y="3645"/>
                            <a:pt x="3449" y="3618"/>
                            <a:pt x="3544" y="3565"/>
                          </a:cubicBezTo>
                          <a:lnTo>
                            <a:pt x="6226" y="2018"/>
                          </a:lnTo>
                          <a:cubicBezTo>
                            <a:pt x="6415" y="1911"/>
                            <a:pt x="6415" y="1734"/>
                            <a:pt x="6226" y="1628"/>
                          </a:cubicBezTo>
                          <a:lnTo>
                            <a:pt x="3532" y="80"/>
                          </a:lnTo>
                          <a:cubicBezTo>
                            <a:pt x="3444" y="27"/>
                            <a:pt x="3325" y="0"/>
                            <a:pt x="3206" y="0"/>
                          </a:cubicBez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26" name="Google Shape;2926;p36"/>
                    <p:cNvSpPr/>
                    <p:nvPr/>
                  </p:nvSpPr>
                  <p:spPr>
                    <a:xfrm>
                      <a:off x="8783258" y="-4528987"/>
                      <a:ext cx="866800" cy="501536"/>
                    </a:xfrm>
                    <a:custGeom>
                      <a:avLst/>
                      <a:gdLst/>
                      <a:ahLst/>
                      <a:cxnLst/>
                      <a:rect l="l" t="t" r="r" b="b"/>
                      <a:pathLst>
                        <a:path w="3085" h="1785" extrusionOk="0">
                          <a:moveTo>
                            <a:pt x="521" y="1"/>
                          </a:moveTo>
                          <a:lnTo>
                            <a:pt x="1" y="296"/>
                          </a:lnTo>
                          <a:lnTo>
                            <a:pt x="2588" y="1784"/>
                          </a:lnTo>
                          <a:lnTo>
                            <a:pt x="3084" y="1489"/>
                          </a:lnTo>
                          <a:lnTo>
                            <a:pt x="521"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27" name="Google Shape;2927;p36"/>
                    <p:cNvSpPr/>
                    <p:nvPr/>
                  </p:nvSpPr>
                  <p:spPr>
                    <a:xfrm>
                      <a:off x="8647267" y="-4416036"/>
                      <a:ext cx="813415" cy="468100"/>
                    </a:xfrm>
                    <a:custGeom>
                      <a:avLst/>
                      <a:gdLst/>
                      <a:ahLst/>
                      <a:cxnLst/>
                      <a:rect l="l" t="t" r="r" b="b"/>
                      <a:pathLst>
                        <a:path w="2895" h="1666" extrusionOk="0">
                          <a:moveTo>
                            <a:pt x="308" y="0"/>
                          </a:moveTo>
                          <a:lnTo>
                            <a:pt x="0" y="178"/>
                          </a:lnTo>
                          <a:lnTo>
                            <a:pt x="2588" y="1666"/>
                          </a:lnTo>
                          <a:lnTo>
                            <a:pt x="2895" y="1489"/>
                          </a:lnTo>
                          <a:lnTo>
                            <a:pt x="308"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28" name="Google Shape;2928;p36"/>
                    <p:cNvSpPr/>
                    <p:nvPr/>
                  </p:nvSpPr>
                  <p:spPr>
                    <a:xfrm>
                      <a:off x="8358428" y="-4246891"/>
                      <a:ext cx="806953" cy="468381"/>
                    </a:xfrm>
                    <a:custGeom>
                      <a:avLst/>
                      <a:gdLst/>
                      <a:ahLst/>
                      <a:cxnLst/>
                      <a:rect l="l" t="t" r="r" b="b"/>
                      <a:pathLst>
                        <a:path w="2872" h="1667" extrusionOk="0">
                          <a:moveTo>
                            <a:pt x="296" y="1"/>
                          </a:moveTo>
                          <a:lnTo>
                            <a:pt x="1" y="178"/>
                          </a:lnTo>
                          <a:lnTo>
                            <a:pt x="2564" y="1666"/>
                          </a:lnTo>
                          <a:lnTo>
                            <a:pt x="2871" y="1489"/>
                          </a:lnTo>
                          <a:lnTo>
                            <a:pt x="296"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29" name="Google Shape;2929;p36"/>
                    <p:cNvSpPr/>
                    <p:nvPr/>
                  </p:nvSpPr>
                  <p:spPr>
                    <a:xfrm>
                      <a:off x="8501162" y="-4329778"/>
                      <a:ext cx="388585" cy="225902"/>
                    </a:xfrm>
                    <a:custGeom>
                      <a:avLst/>
                      <a:gdLst/>
                      <a:ahLst/>
                      <a:cxnLst/>
                      <a:rect l="l" t="t" r="r" b="b"/>
                      <a:pathLst>
                        <a:path w="1383" h="804" extrusionOk="0">
                          <a:moveTo>
                            <a:pt x="320" y="0"/>
                          </a:moveTo>
                          <a:lnTo>
                            <a:pt x="1" y="178"/>
                          </a:lnTo>
                          <a:lnTo>
                            <a:pt x="1088" y="804"/>
                          </a:lnTo>
                          <a:lnTo>
                            <a:pt x="1383" y="627"/>
                          </a:lnTo>
                          <a:lnTo>
                            <a:pt x="32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0" name="Google Shape;2930;p36"/>
                    <p:cNvSpPr/>
                    <p:nvPr/>
                  </p:nvSpPr>
                  <p:spPr>
                    <a:xfrm>
                      <a:off x="8925992" y="-4084209"/>
                      <a:ext cx="385494" cy="219440"/>
                    </a:xfrm>
                    <a:custGeom>
                      <a:avLst/>
                      <a:gdLst/>
                      <a:ahLst/>
                      <a:cxnLst/>
                      <a:rect l="l" t="t" r="r" b="b"/>
                      <a:pathLst>
                        <a:path w="1372" h="781" extrusionOk="0">
                          <a:moveTo>
                            <a:pt x="308" y="1"/>
                          </a:moveTo>
                          <a:lnTo>
                            <a:pt x="1" y="166"/>
                          </a:lnTo>
                          <a:lnTo>
                            <a:pt x="1076" y="780"/>
                          </a:lnTo>
                          <a:lnTo>
                            <a:pt x="1371" y="615"/>
                          </a:lnTo>
                          <a:lnTo>
                            <a:pt x="308"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grpSp>
        </p:grpSp>
        <p:grpSp>
          <p:nvGrpSpPr>
            <p:cNvPr id="2931" name="Google Shape;2931;p36"/>
            <p:cNvGrpSpPr/>
            <p:nvPr/>
          </p:nvGrpSpPr>
          <p:grpSpPr>
            <a:xfrm>
              <a:off x="5567592" y="2776196"/>
              <a:ext cx="304008" cy="564114"/>
              <a:chOff x="6058230" y="-2567239"/>
              <a:chExt cx="663194" cy="1230616"/>
            </a:xfrm>
          </p:grpSpPr>
          <p:sp>
            <p:nvSpPr>
              <p:cNvPr id="2932" name="Google Shape;2932;p36"/>
              <p:cNvSpPr/>
              <p:nvPr/>
            </p:nvSpPr>
            <p:spPr>
              <a:xfrm>
                <a:off x="6176683" y="-2305973"/>
                <a:ext cx="412195" cy="969350"/>
              </a:xfrm>
              <a:custGeom>
                <a:avLst/>
                <a:gdLst/>
                <a:ahLst/>
                <a:cxnLst/>
                <a:rect l="l" t="t" r="r" b="b"/>
                <a:pathLst>
                  <a:path w="1726" h="4059" extrusionOk="0">
                    <a:moveTo>
                      <a:pt x="442" y="0"/>
                    </a:moveTo>
                    <a:cubicBezTo>
                      <a:pt x="366" y="0"/>
                      <a:pt x="297" y="19"/>
                      <a:pt x="237" y="54"/>
                    </a:cubicBezTo>
                    <a:cubicBezTo>
                      <a:pt x="83" y="148"/>
                      <a:pt x="0" y="325"/>
                      <a:pt x="0" y="538"/>
                    </a:cubicBezTo>
                    <a:lnTo>
                      <a:pt x="0" y="3078"/>
                    </a:lnTo>
                    <a:cubicBezTo>
                      <a:pt x="0" y="3137"/>
                      <a:pt x="36" y="3184"/>
                      <a:pt x="95" y="3184"/>
                    </a:cubicBezTo>
                    <a:cubicBezTo>
                      <a:pt x="154" y="3184"/>
                      <a:pt x="201" y="3137"/>
                      <a:pt x="201" y="3078"/>
                    </a:cubicBezTo>
                    <a:lnTo>
                      <a:pt x="201" y="538"/>
                    </a:lnTo>
                    <a:cubicBezTo>
                      <a:pt x="201" y="396"/>
                      <a:pt x="260" y="278"/>
                      <a:pt x="331" y="231"/>
                    </a:cubicBezTo>
                    <a:cubicBezTo>
                      <a:pt x="360" y="214"/>
                      <a:pt x="394" y="206"/>
                      <a:pt x="431" y="206"/>
                    </a:cubicBezTo>
                    <a:cubicBezTo>
                      <a:pt x="499" y="206"/>
                      <a:pt x="578" y="232"/>
                      <a:pt x="662" y="278"/>
                    </a:cubicBezTo>
                    <a:lnTo>
                      <a:pt x="945" y="444"/>
                    </a:lnTo>
                    <a:cubicBezTo>
                      <a:pt x="1252" y="621"/>
                      <a:pt x="1501" y="1058"/>
                      <a:pt x="1501" y="1412"/>
                    </a:cubicBezTo>
                    <a:lnTo>
                      <a:pt x="1501" y="3952"/>
                    </a:lnTo>
                    <a:cubicBezTo>
                      <a:pt x="1501" y="4011"/>
                      <a:pt x="1548" y="4058"/>
                      <a:pt x="1607" y="4058"/>
                    </a:cubicBezTo>
                    <a:cubicBezTo>
                      <a:pt x="1666" y="4058"/>
                      <a:pt x="1713" y="4011"/>
                      <a:pt x="1725" y="3952"/>
                    </a:cubicBezTo>
                    <a:lnTo>
                      <a:pt x="1725" y="1412"/>
                    </a:lnTo>
                    <a:cubicBezTo>
                      <a:pt x="1725" y="999"/>
                      <a:pt x="1430" y="467"/>
                      <a:pt x="1063" y="266"/>
                    </a:cubicBezTo>
                    <a:lnTo>
                      <a:pt x="780" y="101"/>
                    </a:lnTo>
                    <a:cubicBezTo>
                      <a:pt x="658" y="33"/>
                      <a:pt x="544" y="0"/>
                      <a:pt x="442"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3" name="Google Shape;2933;p36"/>
              <p:cNvSpPr/>
              <p:nvPr/>
            </p:nvSpPr>
            <p:spPr>
              <a:xfrm>
                <a:off x="6233060" y="-2053544"/>
                <a:ext cx="56599" cy="59465"/>
              </a:xfrm>
              <a:custGeom>
                <a:avLst/>
                <a:gdLst/>
                <a:ahLst/>
                <a:cxnLst/>
                <a:rect l="l" t="t" r="r" b="b"/>
                <a:pathLst>
                  <a:path w="237" h="249" extrusionOk="0">
                    <a:moveTo>
                      <a:pt x="237" y="1"/>
                    </a:moveTo>
                    <a:lnTo>
                      <a:pt x="71" y="107"/>
                    </a:lnTo>
                    <a:cubicBezTo>
                      <a:pt x="71" y="172"/>
                      <a:pt x="52" y="217"/>
                      <a:pt x="13" y="242"/>
                    </a:cubicBezTo>
                    <a:lnTo>
                      <a:pt x="13" y="242"/>
                    </a:lnTo>
                    <a:lnTo>
                      <a:pt x="166" y="154"/>
                    </a:lnTo>
                    <a:cubicBezTo>
                      <a:pt x="201" y="131"/>
                      <a:pt x="225" y="72"/>
                      <a:pt x="237" y="1"/>
                    </a:cubicBezTo>
                    <a:close/>
                    <a:moveTo>
                      <a:pt x="13" y="242"/>
                    </a:moveTo>
                    <a:lnTo>
                      <a:pt x="0" y="249"/>
                    </a:lnTo>
                    <a:cubicBezTo>
                      <a:pt x="5" y="247"/>
                      <a:pt x="9" y="244"/>
                      <a:pt x="13" y="242"/>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4" name="Google Shape;2934;p36"/>
              <p:cNvSpPr/>
              <p:nvPr/>
            </p:nvSpPr>
            <p:spPr>
              <a:xfrm>
                <a:off x="6233044" y="-2053544"/>
                <a:ext cx="56599" cy="59465"/>
              </a:xfrm>
              <a:custGeom>
                <a:avLst/>
                <a:gdLst/>
                <a:ahLst/>
                <a:cxnLst/>
                <a:rect l="l" t="t" r="r" b="b"/>
                <a:pathLst>
                  <a:path w="237" h="249" extrusionOk="0">
                    <a:moveTo>
                      <a:pt x="237" y="1"/>
                    </a:moveTo>
                    <a:lnTo>
                      <a:pt x="71" y="107"/>
                    </a:lnTo>
                    <a:cubicBezTo>
                      <a:pt x="71" y="178"/>
                      <a:pt x="36" y="225"/>
                      <a:pt x="1" y="249"/>
                    </a:cubicBezTo>
                    <a:lnTo>
                      <a:pt x="154" y="154"/>
                    </a:lnTo>
                    <a:cubicBezTo>
                      <a:pt x="201" y="131"/>
                      <a:pt x="237" y="72"/>
                      <a:pt x="237"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5" name="Google Shape;2935;p36"/>
              <p:cNvSpPr/>
              <p:nvPr/>
            </p:nvSpPr>
            <p:spPr>
              <a:xfrm>
                <a:off x="6250000" y="-2073127"/>
                <a:ext cx="39643" cy="45375"/>
              </a:xfrm>
              <a:custGeom>
                <a:avLst/>
                <a:gdLst/>
                <a:ahLst/>
                <a:cxnLst/>
                <a:rect l="l" t="t" r="r" b="b"/>
                <a:pathLst>
                  <a:path w="166" h="190" extrusionOk="0">
                    <a:moveTo>
                      <a:pt x="166" y="0"/>
                    </a:moveTo>
                    <a:lnTo>
                      <a:pt x="0" y="95"/>
                    </a:lnTo>
                    <a:lnTo>
                      <a:pt x="0" y="189"/>
                    </a:lnTo>
                    <a:lnTo>
                      <a:pt x="166" y="83"/>
                    </a:lnTo>
                    <a:lnTo>
                      <a:pt x="166" y="0"/>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6" name="Google Shape;2936;p36"/>
              <p:cNvSpPr/>
              <p:nvPr/>
            </p:nvSpPr>
            <p:spPr>
              <a:xfrm>
                <a:off x="6083545" y="-2567239"/>
                <a:ext cx="98869" cy="37255"/>
              </a:xfrm>
              <a:custGeom>
                <a:avLst/>
                <a:gdLst/>
                <a:ahLst/>
                <a:cxnLst/>
                <a:rect l="l" t="t" r="r" b="b"/>
                <a:pathLst>
                  <a:path w="414" h="156" extrusionOk="0">
                    <a:moveTo>
                      <a:pt x="22" y="118"/>
                    </a:moveTo>
                    <a:cubicBezTo>
                      <a:pt x="15" y="122"/>
                      <a:pt x="7" y="126"/>
                      <a:pt x="0" y="132"/>
                    </a:cubicBezTo>
                    <a:lnTo>
                      <a:pt x="22" y="118"/>
                    </a:lnTo>
                    <a:close/>
                    <a:moveTo>
                      <a:pt x="240" y="0"/>
                    </a:moveTo>
                    <a:cubicBezTo>
                      <a:pt x="212" y="0"/>
                      <a:pt x="188" y="8"/>
                      <a:pt x="166" y="26"/>
                    </a:cubicBezTo>
                    <a:lnTo>
                      <a:pt x="22" y="118"/>
                    </a:lnTo>
                    <a:lnTo>
                      <a:pt x="22" y="118"/>
                    </a:lnTo>
                    <a:cubicBezTo>
                      <a:pt x="42" y="108"/>
                      <a:pt x="65" y="103"/>
                      <a:pt x="90" y="103"/>
                    </a:cubicBezTo>
                    <a:cubicBezTo>
                      <a:pt x="138" y="103"/>
                      <a:pt x="193" y="121"/>
                      <a:pt x="249" y="155"/>
                    </a:cubicBezTo>
                    <a:lnTo>
                      <a:pt x="414" y="61"/>
                    </a:lnTo>
                    <a:cubicBezTo>
                      <a:pt x="347" y="24"/>
                      <a:pt x="289" y="0"/>
                      <a:pt x="240"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7" name="Google Shape;2937;p36"/>
              <p:cNvSpPr/>
              <p:nvPr/>
            </p:nvSpPr>
            <p:spPr>
              <a:xfrm>
                <a:off x="6083545" y="-2567000"/>
                <a:ext cx="56599" cy="31285"/>
              </a:xfrm>
              <a:custGeom>
                <a:avLst/>
                <a:gdLst/>
                <a:ahLst/>
                <a:cxnLst/>
                <a:rect l="l" t="t" r="r" b="b"/>
                <a:pathLst>
                  <a:path w="237" h="131" extrusionOk="0">
                    <a:moveTo>
                      <a:pt x="237" y="1"/>
                    </a:moveTo>
                    <a:cubicBezTo>
                      <a:pt x="213" y="13"/>
                      <a:pt x="178" y="13"/>
                      <a:pt x="166" y="25"/>
                    </a:cubicBezTo>
                    <a:lnTo>
                      <a:pt x="46" y="102"/>
                    </a:lnTo>
                    <a:lnTo>
                      <a:pt x="46" y="102"/>
                    </a:lnTo>
                    <a:cubicBezTo>
                      <a:pt x="55" y="98"/>
                      <a:pt x="64" y="95"/>
                      <a:pt x="71" y="95"/>
                    </a:cubicBezTo>
                    <a:lnTo>
                      <a:pt x="237" y="1"/>
                    </a:lnTo>
                    <a:close/>
                    <a:moveTo>
                      <a:pt x="46" y="102"/>
                    </a:moveTo>
                    <a:lnTo>
                      <a:pt x="46" y="102"/>
                    </a:lnTo>
                    <a:cubicBezTo>
                      <a:pt x="27" y="109"/>
                      <a:pt x="8" y="123"/>
                      <a:pt x="0" y="131"/>
                    </a:cubicBezTo>
                    <a:lnTo>
                      <a:pt x="46" y="102"/>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8" name="Google Shape;2938;p36"/>
              <p:cNvSpPr/>
              <p:nvPr/>
            </p:nvSpPr>
            <p:spPr>
              <a:xfrm>
                <a:off x="6100501" y="-2567000"/>
                <a:ext cx="67823" cy="28658"/>
              </a:xfrm>
              <a:custGeom>
                <a:avLst/>
                <a:gdLst/>
                <a:ahLst/>
                <a:cxnLst/>
                <a:rect l="l" t="t" r="r" b="b"/>
                <a:pathLst>
                  <a:path w="284" h="120" extrusionOk="0">
                    <a:moveTo>
                      <a:pt x="166" y="1"/>
                    </a:moveTo>
                    <a:lnTo>
                      <a:pt x="0" y="95"/>
                    </a:lnTo>
                    <a:cubicBezTo>
                      <a:pt x="36" y="95"/>
                      <a:pt x="83" y="95"/>
                      <a:pt x="118" y="119"/>
                    </a:cubicBezTo>
                    <a:lnTo>
                      <a:pt x="284" y="13"/>
                    </a:lnTo>
                    <a:cubicBezTo>
                      <a:pt x="237" y="1"/>
                      <a:pt x="189" y="1"/>
                      <a:pt x="166"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39" name="Google Shape;2939;p36"/>
              <p:cNvSpPr/>
              <p:nvPr/>
            </p:nvSpPr>
            <p:spPr>
              <a:xfrm>
                <a:off x="6125815" y="-2564135"/>
                <a:ext cx="56599" cy="31285"/>
              </a:xfrm>
              <a:custGeom>
                <a:avLst/>
                <a:gdLst/>
                <a:ahLst/>
                <a:cxnLst/>
                <a:rect l="l" t="t" r="r" b="b"/>
                <a:pathLst>
                  <a:path w="237" h="131" extrusionOk="0">
                    <a:moveTo>
                      <a:pt x="166" y="1"/>
                    </a:moveTo>
                    <a:lnTo>
                      <a:pt x="1" y="107"/>
                    </a:lnTo>
                    <a:cubicBezTo>
                      <a:pt x="36" y="119"/>
                      <a:pt x="48" y="119"/>
                      <a:pt x="72" y="131"/>
                    </a:cubicBezTo>
                    <a:lnTo>
                      <a:pt x="237" y="24"/>
                    </a:lnTo>
                    <a:cubicBezTo>
                      <a:pt x="213" y="13"/>
                      <a:pt x="178" y="13"/>
                      <a:pt x="166"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0" name="Google Shape;2940;p36"/>
              <p:cNvSpPr/>
              <p:nvPr/>
            </p:nvSpPr>
            <p:spPr>
              <a:xfrm>
                <a:off x="6585777" y="-1847445"/>
                <a:ext cx="56599" cy="59465"/>
              </a:xfrm>
              <a:custGeom>
                <a:avLst/>
                <a:gdLst/>
                <a:ahLst/>
                <a:cxnLst/>
                <a:rect l="l" t="t" r="r" b="b"/>
                <a:pathLst>
                  <a:path w="237" h="249" extrusionOk="0">
                    <a:moveTo>
                      <a:pt x="236" y="0"/>
                    </a:moveTo>
                    <a:lnTo>
                      <a:pt x="71" y="95"/>
                    </a:lnTo>
                    <a:cubicBezTo>
                      <a:pt x="71" y="177"/>
                      <a:pt x="36" y="213"/>
                      <a:pt x="0" y="248"/>
                    </a:cubicBezTo>
                    <a:lnTo>
                      <a:pt x="154" y="142"/>
                    </a:lnTo>
                    <a:cubicBezTo>
                      <a:pt x="201" y="118"/>
                      <a:pt x="236" y="71"/>
                      <a:pt x="236"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1" name="Google Shape;2941;p36"/>
              <p:cNvSpPr/>
              <p:nvPr/>
            </p:nvSpPr>
            <p:spPr>
              <a:xfrm>
                <a:off x="6585777" y="-1853176"/>
                <a:ext cx="56599" cy="62331"/>
              </a:xfrm>
              <a:custGeom>
                <a:avLst/>
                <a:gdLst/>
                <a:ahLst/>
                <a:cxnLst/>
                <a:rect l="l" t="t" r="r" b="b"/>
                <a:pathLst>
                  <a:path w="237" h="261" extrusionOk="0">
                    <a:moveTo>
                      <a:pt x="236" y="1"/>
                    </a:moveTo>
                    <a:lnTo>
                      <a:pt x="71" y="107"/>
                    </a:lnTo>
                    <a:cubicBezTo>
                      <a:pt x="71" y="176"/>
                      <a:pt x="37" y="234"/>
                      <a:pt x="3" y="259"/>
                    </a:cubicBezTo>
                    <a:lnTo>
                      <a:pt x="3" y="259"/>
                    </a:lnTo>
                    <a:lnTo>
                      <a:pt x="154" y="154"/>
                    </a:lnTo>
                    <a:cubicBezTo>
                      <a:pt x="201" y="142"/>
                      <a:pt x="236" y="83"/>
                      <a:pt x="236" y="1"/>
                    </a:cubicBezTo>
                    <a:close/>
                    <a:moveTo>
                      <a:pt x="3" y="259"/>
                    </a:moveTo>
                    <a:lnTo>
                      <a:pt x="0" y="261"/>
                    </a:lnTo>
                    <a:cubicBezTo>
                      <a:pt x="1" y="260"/>
                      <a:pt x="2" y="259"/>
                      <a:pt x="3" y="259"/>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2" name="Google Shape;2942;p36"/>
              <p:cNvSpPr/>
              <p:nvPr/>
            </p:nvSpPr>
            <p:spPr>
              <a:xfrm>
                <a:off x="6602733" y="-1870132"/>
                <a:ext cx="39643" cy="42509"/>
              </a:xfrm>
              <a:custGeom>
                <a:avLst/>
                <a:gdLst/>
                <a:ahLst/>
                <a:cxnLst/>
                <a:rect l="l" t="t" r="r" b="b"/>
                <a:pathLst>
                  <a:path w="166" h="178" extrusionOk="0">
                    <a:moveTo>
                      <a:pt x="165" y="1"/>
                    </a:moveTo>
                    <a:lnTo>
                      <a:pt x="0" y="95"/>
                    </a:lnTo>
                    <a:lnTo>
                      <a:pt x="0" y="178"/>
                    </a:lnTo>
                    <a:lnTo>
                      <a:pt x="165" y="95"/>
                    </a:lnTo>
                    <a:lnTo>
                      <a:pt x="165"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3" name="Google Shape;2943;p36"/>
              <p:cNvSpPr/>
              <p:nvPr/>
            </p:nvSpPr>
            <p:spPr>
              <a:xfrm>
                <a:off x="6659093" y="-1923627"/>
                <a:ext cx="62331" cy="79287"/>
              </a:xfrm>
              <a:custGeom>
                <a:avLst/>
                <a:gdLst/>
                <a:ahLst/>
                <a:cxnLst/>
                <a:rect l="l" t="t" r="r" b="b"/>
                <a:pathLst>
                  <a:path w="261" h="332" extrusionOk="0">
                    <a:moveTo>
                      <a:pt x="260" y="0"/>
                    </a:moveTo>
                    <a:lnTo>
                      <a:pt x="107" y="107"/>
                    </a:lnTo>
                    <a:cubicBezTo>
                      <a:pt x="107" y="208"/>
                      <a:pt x="64" y="288"/>
                      <a:pt x="8" y="326"/>
                    </a:cubicBezTo>
                    <a:lnTo>
                      <a:pt x="8" y="326"/>
                    </a:lnTo>
                    <a:lnTo>
                      <a:pt x="166" y="225"/>
                    </a:lnTo>
                    <a:cubicBezTo>
                      <a:pt x="225" y="201"/>
                      <a:pt x="260" y="118"/>
                      <a:pt x="260" y="0"/>
                    </a:cubicBezTo>
                    <a:close/>
                    <a:moveTo>
                      <a:pt x="8" y="326"/>
                    </a:moveTo>
                    <a:lnTo>
                      <a:pt x="0" y="331"/>
                    </a:lnTo>
                    <a:cubicBezTo>
                      <a:pt x="3" y="329"/>
                      <a:pt x="6" y="328"/>
                      <a:pt x="8" y="326"/>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4" name="Google Shape;2944;p36"/>
              <p:cNvSpPr/>
              <p:nvPr/>
            </p:nvSpPr>
            <p:spPr>
              <a:xfrm>
                <a:off x="6659093" y="-1923627"/>
                <a:ext cx="62331" cy="79287"/>
              </a:xfrm>
              <a:custGeom>
                <a:avLst/>
                <a:gdLst/>
                <a:ahLst/>
                <a:cxnLst/>
                <a:rect l="l" t="t" r="r" b="b"/>
                <a:pathLst>
                  <a:path w="261" h="332" extrusionOk="0">
                    <a:moveTo>
                      <a:pt x="260" y="0"/>
                    </a:moveTo>
                    <a:lnTo>
                      <a:pt x="107" y="107"/>
                    </a:lnTo>
                    <a:cubicBezTo>
                      <a:pt x="83" y="213"/>
                      <a:pt x="59" y="284"/>
                      <a:pt x="0" y="331"/>
                    </a:cubicBezTo>
                    <a:lnTo>
                      <a:pt x="166" y="225"/>
                    </a:lnTo>
                    <a:cubicBezTo>
                      <a:pt x="225" y="201"/>
                      <a:pt x="260" y="118"/>
                      <a:pt x="260"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5" name="Google Shape;2945;p36"/>
              <p:cNvSpPr/>
              <p:nvPr/>
            </p:nvSpPr>
            <p:spPr>
              <a:xfrm>
                <a:off x="6585777" y="-1850314"/>
                <a:ext cx="56599" cy="62331"/>
              </a:xfrm>
              <a:custGeom>
                <a:avLst/>
                <a:gdLst/>
                <a:ahLst/>
                <a:cxnLst/>
                <a:rect l="l" t="t" r="r" b="b"/>
                <a:pathLst>
                  <a:path w="237" h="261" extrusionOk="0">
                    <a:moveTo>
                      <a:pt x="236" y="1"/>
                    </a:moveTo>
                    <a:lnTo>
                      <a:pt x="71" y="107"/>
                    </a:lnTo>
                    <a:cubicBezTo>
                      <a:pt x="71" y="176"/>
                      <a:pt x="37" y="234"/>
                      <a:pt x="3" y="259"/>
                    </a:cubicBezTo>
                    <a:lnTo>
                      <a:pt x="3" y="259"/>
                    </a:lnTo>
                    <a:lnTo>
                      <a:pt x="154" y="154"/>
                    </a:lnTo>
                    <a:cubicBezTo>
                      <a:pt x="201" y="142"/>
                      <a:pt x="236" y="83"/>
                      <a:pt x="236" y="1"/>
                    </a:cubicBezTo>
                    <a:close/>
                    <a:moveTo>
                      <a:pt x="3" y="259"/>
                    </a:moveTo>
                    <a:lnTo>
                      <a:pt x="0" y="261"/>
                    </a:lnTo>
                    <a:cubicBezTo>
                      <a:pt x="1" y="260"/>
                      <a:pt x="2" y="259"/>
                      <a:pt x="3" y="259"/>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6" name="Google Shape;2946;p36"/>
              <p:cNvSpPr/>
              <p:nvPr/>
            </p:nvSpPr>
            <p:spPr>
              <a:xfrm>
                <a:off x="6684408" y="-2143817"/>
                <a:ext cx="37016" cy="245741"/>
              </a:xfrm>
              <a:custGeom>
                <a:avLst/>
                <a:gdLst/>
                <a:ahLst/>
                <a:cxnLst/>
                <a:rect l="l" t="t" r="r" b="b"/>
                <a:pathLst>
                  <a:path w="155" h="1029" extrusionOk="0">
                    <a:moveTo>
                      <a:pt x="154" y="1"/>
                    </a:moveTo>
                    <a:lnTo>
                      <a:pt x="1" y="84"/>
                    </a:lnTo>
                    <a:lnTo>
                      <a:pt x="1" y="1029"/>
                    </a:lnTo>
                    <a:lnTo>
                      <a:pt x="154" y="922"/>
                    </a:lnTo>
                    <a:lnTo>
                      <a:pt x="154"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7" name="Google Shape;2947;p36"/>
              <p:cNvSpPr/>
              <p:nvPr/>
            </p:nvSpPr>
            <p:spPr>
              <a:xfrm>
                <a:off x="6250000" y="-2070264"/>
                <a:ext cx="39643" cy="45375"/>
              </a:xfrm>
              <a:custGeom>
                <a:avLst/>
                <a:gdLst/>
                <a:ahLst/>
                <a:cxnLst/>
                <a:rect l="l" t="t" r="r" b="b"/>
                <a:pathLst>
                  <a:path w="166" h="190" extrusionOk="0">
                    <a:moveTo>
                      <a:pt x="166" y="0"/>
                    </a:moveTo>
                    <a:lnTo>
                      <a:pt x="0" y="95"/>
                    </a:lnTo>
                    <a:lnTo>
                      <a:pt x="0" y="189"/>
                    </a:lnTo>
                    <a:lnTo>
                      <a:pt x="166" y="83"/>
                    </a:lnTo>
                    <a:lnTo>
                      <a:pt x="166"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8" name="Google Shape;2948;p36"/>
              <p:cNvSpPr/>
              <p:nvPr/>
            </p:nvSpPr>
            <p:spPr>
              <a:xfrm>
                <a:off x="6142771" y="-2552910"/>
                <a:ext cx="493869" cy="285384"/>
              </a:xfrm>
              <a:custGeom>
                <a:avLst/>
                <a:gdLst/>
                <a:ahLst/>
                <a:cxnLst/>
                <a:rect l="l" t="t" r="r" b="b"/>
                <a:pathLst>
                  <a:path w="2068" h="1195" extrusionOk="0">
                    <a:moveTo>
                      <a:pt x="166" y="1"/>
                    </a:moveTo>
                    <a:lnTo>
                      <a:pt x="1" y="84"/>
                    </a:lnTo>
                    <a:lnTo>
                      <a:pt x="1914" y="1194"/>
                    </a:lnTo>
                    <a:lnTo>
                      <a:pt x="2068" y="1088"/>
                    </a:lnTo>
                    <a:lnTo>
                      <a:pt x="166"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49" name="Google Shape;2949;p36"/>
              <p:cNvSpPr/>
              <p:nvPr/>
            </p:nvSpPr>
            <p:spPr>
              <a:xfrm>
                <a:off x="6058230" y="-2546940"/>
                <a:ext cx="626412" cy="759432"/>
              </a:xfrm>
              <a:custGeom>
                <a:avLst/>
                <a:gdLst/>
                <a:ahLst/>
                <a:cxnLst/>
                <a:rect l="l" t="t" r="r" b="b"/>
                <a:pathLst>
                  <a:path w="2623" h="3180" extrusionOk="0">
                    <a:moveTo>
                      <a:pt x="199" y="1"/>
                    </a:moveTo>
                    <a:cubicBezTo>
                      <a:pt x="83" y="1"/>
                      <a:pt x="0" y="89"/>
                      <a:pt x="0" y="248"/>
                    </a:cubicBezTo>
                    <a:lnTo>
                      <a:pt x="0" y="1193"/>
                    </a:lnTo>
                    <a:cubicBezTo>
                      <a:pt x="0" y="1405"/>
                      <a:pt x="154" y="1665"/>
                      <a:pt x="331" y="1783"/>
                    </a:cubicBezTo>
                    <a:lnTo>
                      <a:pt x="331" y="1878"/>
                    </a:lnTo>
                    <a:cubicBezTo>
                      <a:pt x="331" y="2020"/>
                      <a:pt x="425" y="2209"/>
                      <a:pt x="567" y="2291"/>
                    </a:cubicBezTo>
                    <a:cubicBezTo>
                      <a:pt x="605" y="2312"/>
                      <a:pt x="640" y="2321"/>
                      <a:pt x="672" y="2321"/>
                    </a:cubicBezTo>
                    <a:cubicBezTo>
                      <a:pt x="749" y="2321"/>
                      <a:pt x="803" y="2262"/>
                      <a:pt x="803" y="2161"/>
                    </a:cubicBezTo>
                    <a:lnTo>
                      <a:pt x="803" y="2067"/>
                    </a:lnTo>
                    <a:lnTo>
                      <a:pt x="1808" y="2646"/>
                    </a:lnTo>
                    <a:lnTo>
                      <a:pt x="1808" y="2728"/>
                    </a:lnTo>
                    <a:cubicBezTo>
                      <a:pt x="1808" y="2882"/>
                      <a:pt x="1914" y="3071"/>
                      <a:pt x="2044" y="3142"/>
                    </a:cubicBezTo>
                    <a:cubicBezTo>
                      <a:pt x="2084" y="3167"/>
                      <a:pt x="2121" y="3179"/>
                      <a:pt x="2155" y="3179"/>
                    </a:cubicBezTo>
                    <a:cubicBezTo>
                      <a:pt x="2229" y="3179"/>
                      <a:pt x="2280" y="3118"/>
                      <a:pt x="2280" y="3012"/>
                    </a:cubicBezTo>
                    <a:lnTo>
                      <a:pt x="2280" y="2929"/>
                    </a:lnTo>
                    <a:cubicBezTo>
                      <a:pt x="2332" y="2955"/>
                      <a:pt x="2381" y="2968"/>
                      <a:pt x="2425" y="2968"/>
                    </a:cubicBezTo>
                    <a:cubicBezTo>
                      <a:pt x="2542" y="2968"/>
                      <a:pt x="2623" y="2880"/>
                      <a:pt x="2623" y="2717"/>
                    </a:cubicBezTo>
                    <a:lnTo>
                      <a:pt x="2623" y="1772"/>
                    </a:lnTo>
                    <a:cubicBezTo>
                      <a:pt x="2623" y="1547"/>
                      <a:pt x="2457" y="1287"/>
                      <a:pt x="2268" y="1169"/>
                    </a:cubicBezTo>
                    <a:lnTo>
                      <a:pt x="355" y="47"/>
                    </a:lnTo>
                    <a:cubicBezTo>
                      <a:pt x="299" y="16"/>
                      <a:pt x="246" y="1"/>
                      <a:pt x="199"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0" name="Google Shape;2950;p36"/>
              <p:cNvSpPr/>
              <p:nvPr/>
            </p:nvSpPr>
            <p:spPr>
              <a:xfrm>
                <a:off x="6599867" y="-2293316"/>
                <a:ext cx="121557" cy="169559"/>
              </a:xfrm>
              <a:custGeom>
                <a:avLst/>
                <a:gdLst/>
                <a:ahLst/>
                <a:cxnLst/>
                <a:rect l="l" t="t" r="r" b="b"/>
                <a:pathLst>
                  <a:path w="509" h="710" extrusionOk="0">
                    <a:moveTo>
                      <a:pt x="154" y="1"/>
                    </a:moveTo>
                    <a:lnTo>
                      <a:pt x="0" y="107"/>
                    </a:lnTo>
                    <a:cubicBezTo>
                      <a:pt x="189" y="213"/>
                      <a:pt x="355" y="485"/>
                      <a:pt x="355" y="710"/>
                    </a:cubicBezTo>
                    <a:lnTo>
                      <a:pt x="508" y="603"/>
                    </a:lnTo>
                    <a:cubicBezTo>
                      <a:pt x="508" y="391"/>
                      <a:pt x="355" y="119"/>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1" name="Google Shape;2951;p36"/>
              <p:cNvSpPr/>
              <p:nvPr/>
            </p:nvSpPr>
            <p:spPr>
              <a:xfrm>
                <a:off x="6599867" y="-2293316"/>
                <a:ext cx="112959" cy="113198"/>
              </a:xfrm>
              <a:custGeom>
                <a:avLst/>
                <a:gdLst/>
                <a:ahLst/>
                <a:cxnLst/>
                <a:rect l="l" t="t" r="r" b="b"/>
                <a:pathLst>
                  <a:path w="473" h="474" extrusionOk="0">
                    <a:moveTo>
                      <a:pt x="154" y="1"/>
                    </a:moveTo>
                    <a:lnTo>
                      <a:pt x="0" y="107"/>
                    </a:lnTo>
                    <a:cubicBezTo>
                      <a:pt x="130" y="178"/>
                      <a:pt x="237" y="332"/>
                      <a:pt x="307" y="473"/>
                    </a:cubicBezTo>
                    <a:lnTo>
                      <a:pt x="473" y="367"/>
                    </a:lnTo>
                    <a:cubicBezTo>
                      <a:pt x="390" y="225"/>
                      <a:pt x="296" y="72"/>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2" name="Google Shape;2952;p36"/>
              <p:cNvSpPr/>
              <p:nvPr/>
            </p:nvSpPr>
            <p:spPr>
              <a:xfrm>
                <a:off x="6670318" y="-2205909"/>
                <a:ext cx="48241" cy="62331"/>
              </a:xfrm>
              <a:custGeom>
                <a:avLst/>
                <a:gdLst/>
                <a:ahLst/>
                <a:cxnLst/>
                <a:rect l="l" t="t" r="r" b="b"/>
                <a:pathLst>
                  <a:path w="202" h="261" extrusionOk="0">
                    <a:moveTo>
                      <a:pt x="154" y="1"/>
                    </a:moveTo>
                    <a:lnTo>
                      <a:pt x="1" y="107"/>
                    </a:lnTo>
                    <a:cubicBezTo>
                      <a:pt x="24" y="166"/>
                      <a:pt x="36" y="214"/>
                      <a:pt x="36" y="261"/>
                    </a:cubicBezTo>
                    <a:lnTo>
                      <a:pt x="201" y="155"/>
                    </a:lnTo>
                    <a:cubicBezTo>
                      <a:pt x="190" y="107"/>
                      <a:pt x="178" y="48"/>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3" name="Google Shape;2953;p36"/>
              <p:cNvSpPr/>
              <p:nvPr/>
            </p:nvSpPr>
            <p:spPr>
              <a:xfrm>
                <a:off x="6678915" y="-2169131"/>
                <a:ext cx="39643" cy="45375"/>
              </a:xfrm>
              <a:custGeom>
                <a:avLst/>
                <a:gdLst/>
                <a:ahLst/>
                <a:cxnLst/>
                <a:rect l="l" t="t" r="r" b="b"/>
                <a:pathLst>
                  <a:path w="166" h="190" extrusionOk="0">
                    <a:moveTo>
                      <a:pt x="165" y="1"/>
                    </a:moveTo>
                    <a:lnTo>
                      <a:pt x="0" y="107"/>
                    </a:lnTo>
                    <a:cubicBezTo>
                      <a:pt x="24" y="130"/>
                      <a:pt x="24" y="166"/>
                      <a:pt x="0" y="190"/>
                    </a:cubicBezTo>
                    <a:lnTo>
                      <a:pt x="165" y="83"/>
                    </a:lnTo>
                    <a:lnTo>
                      <a:pt x="165"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4" name="Google Shape;2954;p36"/>
              <p:cNvSpPr/>
              <p:nvPr/>
            </p:nvSpPr>
            <p:spPr>
              <a:xfrm>
                <a:off x="6506728" y="-2211402"/>
                <a:ext cx="239" cy="239"/>
              </a:xfrm>
              <a:custGeom>
                <a:avLst/>
                <a:gdLst/>
                <a:ahLst/>
                <a:cxnLst/>
                <a:rect l="l" t="t" r="r" b="b"/>
                <a:pathLst>
                  <a:path w="1" h="1" extrusionOk="0">
                    <a:moveTo>
                      <a:pt x="0" y="0"/>
                    </a:moveTo>
                    <a:lnTo>
                      <a:pt x="0" y="0"/>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5" name="Google Shape;2955;p36"/>
              <p:cNvSpPr/>
              <p:nvPr/>
            </p:nvSpPr>
            <p:spPr>
              <a:xfrm>
                <a:off x="6105993" y="-2445681"/>
                <a:ext cx="53972" cy="133020"/>
              </a:xfrm>
              <a:custGeom>
                <a:avLst/>
                <a:gdLst/>
                <a:ahLst/>
                <a:cxnLst/>
                <a:rect l="l" t="t" r="r" b="b"/>
                <a:pathLst>
                  <a:path w="226" h="557" extrusionOk="0">
                    <a:moveTo>
                      <a:pt x="1" y="1"/>
                    </a:moveTo>
                    <a:lnTo>
                      <a:pt x="1" y="402"/>
                    </a:lnTo>
                    <a:lnTo>
                      <a:pt x="225" y="556"/>
                    </a:lnTo>
                    <a:lnTo>
                      <a:pt x="225" y="154"/>
                    </a:lnTo>
                    <a:lnTo>
                      <a:pt x="1"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6" name="Google Shape;2956;p36"/>
              <p:cNvSpPr/>
              <p:nvPr/>
            </p:nvSpPr>
            <p:spPr>
              <a:xfrm>
                <a:off x="6182176" y="-2363767"/>
                <a:ext cx="68062" cy="65196"/>
              </a:xfrm>
              <a:custGeom>
                <a:avLst/>
                <a:gdLst/>
                <a:ahLst/>
                <a:cxnLst/>
                <a:rect l="l" t="t" r="r" b="b"/>
                <a:pathLst>
                  <a:path w="285" h="273" extrusionOk="0">
                    <a:moveTo>
                      <a:pt x="1" y="0"/>
                    </a:moveTo>
                    <a:lnTo>
                      <a:pt x="1" y="107"/>
                    </a:lnTo>
                    <a:lnTo>
                      <a:pt x="284" y="272"/>
                    </a:lnTo>
                    <a:lnTo>
                      <a:pt x="284" y="166"/>
                    </a:lnTo>
                    <a:lnTo>
                      <a:pt x="1"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7" name="Google Shape;2957;p36"/>
              <p:cNvSpPr/>
              <p:nvPr/>
            </p:nvSpPr>
            <p:spPr>
              <a:xfrm>
                <a:off x="6269822" y="-2349677"/>
                <a:ext cx="146871" cy="180783"/>
              </a:xfrm>
              <a:custGeom>
                <a:avLst/>
                <a:gdLst/>
                <a:ahLst/>
                <a:cxnLst/>
                <a:rect l="l" t="t" r="r" b="b"/>
                <a:pathLst>
                  <a:path w="615" h="757" extrusionOk="0">
                    <a:moveTo>
                      <a:pt x="0" y="0"/>
                    </a:moveTo>
                    <a:lnTo>
                      <a:pt x="0" y="402"/>
                    </a:lnTo>
                    <a:lnTo>
                      <a:pt x="614" y="757"/>
                    </a:lnTo>
                    <a:lnTo>
                      <a:pt x="614" y="367"/>
                    </a:lnTo>
                    <a:lnTo>
                      <a:pt x="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8" name="Google Shape;2958;p36"/>
              <p:cNvSpPr/>
              <p:nvPr/>
            </p:nvSpPr>
            <p:spPr>
              <a:xfrm>
                <a:off x="6105993" y="-2312899"/>
                <a:ext cx="313564" cy="273682"/>
              </a:xfrm>
              <a:custGeom>
                <a:avLst/>
                <a:gdLst/>
                <a:ahLst/>
                <a:cxnLst/>
                <a:rect l="l" t="t" r="r" b="b"/>
                <a:pathLst>
                  <a:path w="1313" h="1146" extrusionOk="0">
                    <a:moveTo>
                      <a:pt x="1" y="0"/>
                    </a:moveTo>
                    <a:lnTo>
                      <a:pt x="1" y="378"/>
                    </a:lnTo>
                    <a:lnTo>
                      <a:pt x="1312" y="1146"/>
                    </a:lnTo>
                    <a:lnTo>
                      <a:pt x="1312" y="744"/>
                    </a:lnTo>
                    <a:lnTo>
                      <a:pt x="1"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59" name="Google Shape;2959;p36"/>
              <p:cNvSpPr/>
              <p:nvPr/>
            </p:nvSpPr>
            <p:spPr>
              <a:xfrm>
                <a:off x="6100501" y="-2564138"/>
                <a:ext cx="67823" cy="28658"/>
              </a:xfrm>
              <a:custGeom>
                <a:avLst/>
                <a:gdLst/>
                <a:ahLst/>
                <a:cxnLst/>
                <a:rect l="l" t="t" r="r" b="b"/>
                <a:pathLst>
                  <a:path w="284" h="120" extrusionOk="0">
                    <a:moveTo>
                      <a:pt x="166" y="1"/>
                    </a:moveTo>
                    <a:lnTo>
                      <a:pt x="0" y="95"/>
                    </a:lnTo>
                    <a:cubicBezTo>
                      <a:pt x="36" y="95"/>
                      <a:pt x="83" y="95"/>
                      <a:pt x="118" y="119"/>
                    </a:cubicBezTo>
                    <a:lnTo>
                      <a:pt x="284" y="13"/>
                    </a:lnTo>
                    <a:cubicBezTo>
                      <a:pt x="237" y="1"/>
                      <a:pt x="189" y="1"/>
                      <a:pt x="166"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0" name="Google Shape;2960;p36"/>
              <p:cNvSpPr/>
              <p:nvPr/>
            </p:nvSpPr>
            <p:spPr>
              <a:xfrm>
                <a:off x="6659093" y="-1920765"/>
                <a:ext cx="62331" cy="79287"/>
              </a:xfrm>
              <a:custGeom>
                <a:avLst/>
                <a:gdLst/>
                <a:ahLst/>
                <a:cxnLst/>
                <a:rect l="l" t="t" r="r" b="b"/>
                <a:pathLst>
                  <a:path w="261" h="332" extrusionOk="0">
                    <a:moveTo>
                      <a:pt x="260" y="0"/>
                    </a:moveTo>
                    <a:lnTo>
                      <a:pt x="107" y="107"/>
                    </a:lnTo>
                    <a:cubicBezTo>
                      <a:pt x="83" y="213"/>
                      <a:pt x="59" y="284"/>
                      <a:pt x="0" y="331"/>
                    </a:cubicBezTo>
                    <a:lnTo>
                      <a:pt x="166" y="225"/>
                    </a:lnTo>
                    <a:cubicBezTo>
                      <a:pt x="225" y="201"/>
                      <a:pt x="260" y="118"/>
                      <a:pt x="260" y="0"/>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1" name="Google Shape;2961;p36"/>
              <p:cNvSpPr/>
              <p:nvPr/>
            </p:nvSpPr>
            <p:spPr>
              <a:xfrm>
                <a:off x="6684408" y="-2140954"/>
                <a:ext cx="37016" cy="245741"/>
              </a:xfrm>
              <a:custGeom>
                <a:avLst/>
                <a:gdLst/>
                <a:ahLst/>
                <a:cxnLst/>
                <a:rect l="l" t="t" r="r" b="b"/>
                <a:pathLst>
                  <a:path w="155" h="1029" extrusionOk="0">
                    <a:moveTo>
                      <a:pt x="154" y="1"/>
                    </a:moveTo>
                    <a:lnTo>
                      <a:pt x="1" y="84"/>
                    </a:lnTo>
                    <a:lnTo>
                      <a:pt x="1" y="1029"/>
                    </a:lnTo>
                    <a:lnTo>
                      <a:pt x="154" y="922"/>
                    </a:lnTo>
                    <a:lnTo>
                      <a:pt x="154"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2" name="Google Shape;2962;p36"/>
              <p:cNvSpPr/>
              <p:nvPr/>
            </p:nvSpPr>
            <p:spPr>
              <a:xfrm>
                <a:off x="6142771" y="-2550048"/>
                <a:ext cx="493869" cy="285384"/>
              </a:xfrm>
              <a:custGeom>
                <a:avLst/>
                <a:gdLst/>
                <a:ahLst/>
                <a:cxnLst/>
                <a:rect l="l" t="t" r="r" b="b"/>
                <a:pathLst>
                  <a:path w="2068" h="1195" extrusionOk="0">
                    <a:moveTo>
                      <a:pt x="166" y="1"/>
                    </a:moveTo>
                    <a:lnTo>
                      <a:pt x="1" y="84"/>
                    </a:lnTo>
                    <a:lnTo>
                      <a:pt x="1914" y="1194"/>
                    </a:lnTo>
                    <a:lnTo>
                      <a:pt x="2068" y="1088"/>
                    </a:lnTo>
                    <a:lnTo>
                      <a:pt x="166" y="1"/>
                    </a:ln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3" name="Google Shape;2963;p36"/>
              <p:cNvSpPr/>
              <p:nvPr/>
            </p:nvSpPr>
            <p:spPr>
              <a:xfrm>
                <a:off x="6599867" y="-2290454"/>
                <a:ext cx="112959" cy="113198"/>
              </a:xfrm>
              <a:custGeom>
                <a:avLst/>
                <a:gdLst/>
                <a:ahLst/>
                <a:cxnLst/>
                <a:rect l="l" t="t" r="r" b="b"/>
                <a:pathLst>
                  <a:path w="473" h="474" extrusionOk="0">
                    <a:moveTo>
                      <a:pt x="154" y="1"/>
                    </a:moveTo>
                    <a:lnTo>
                      <a:pt x="0" y="107"/>
                    </a:lnTo>
                    <a:cubicBezTo>
                      <a:pt x="130" y="178"/>
                      <a:pt x="237" y="332"/>
                      <a:pt x="307" y="473"/>
                    </a:cubicBezTo>
                    <a:lnTo>
                      <a:pt x="473" y="367"/>
                    </a:lnTo>
                    <a:cubicBezTo>
                      <a:pt x="390" y="225"/>
                      <a:pt x="296" y="72"/>
                      <a:pt x="154"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4" name="Google Shape;2964;p36"/>
              <p:cNvSpPr/>
              <p:nvPr/>
            </p:nvSpPr>
            <p:spPr>
              <a:xfrm>
                <a:off x="6670318" y="-2203047"/>
                <a:ext cx="48241" cy="62331"/>
              </a:xfrm>
              <a:custGeom>
                <a:avLst/>
                <a:gdLst/>
                <a:ahLst/>
                <a:cxnLst/>
                <a:rect l="l" t="t" r="r" b="b"/>
                <a:pathLst>
                  <a:path w="202" h="261" extrusionOk="0">
                    <a:moveTo>
                      <a:pt x="154" y="1"/>
                    </a:moveTo>
                    <a:lnTo>
                      <a:pt x="1" y="107"/>
                    </a:lnTo>
                    <a:cubicBezTo>
                      <a:pt x="24" y="166"/>
                      <a:pt x="36" y="214"/>
                      <a:pt x="36" y="261"/>
                    </a:cubicBezTo>
                    <a:lnTo>
                      <a:pt x="201" y="155"/>
                    </a:lnTo>
                    <a:cubicBezTo>
                      <a:pt x="190" y="107"/>
                      <a:pt x="178" y="48"/>
                      <a:pt x="154"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5" name="Google Shape;2965;p36"/>
              <p:cNvSpPr/>
              <p:nvPr/>
            </p:nvSpPr>
            <p:spPr>
              <a:xfrm>
                <a:off x="6678915" y="-2166269"/>
                <a:ext cx="39643" cy="45375"/>
              </a:xfrm>
              <a:custGeom>
                <a:avLst/>
                <a:gdLst/>
                <a:ahLst/>
                <a:cxnLst/>
                <a:rect l="l" t="t" r="r" b="b"/>
                <a:pathLst>
                  <a:path w="166" h="190" extrusionOk="0">
                    <a:moveTo>
                      <a:pt x="165" y="1"/>
                    </a:moveTo>
                    <a:lnTo>
                      <a:pt x="0" y="107"/>
                    </a:lnTo>
                    <a:cubicBezTo>
                      <a:pt x="24" y="130"/>
                      <a:pt x="24" y="166"/>
                      <a:pt x="0" y="190"/>
                    </a:cubicBezTo>
                    <a:lnTo>
                      <a:pt x="165" y="83"/>
                    </a:lnTo>
                    <a:lnTo>
                      <a:pt x="165"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2966" name="Google Shape;2966;p36"/>
            <p:cNvGrpSpPr/>
            <p:nvPr/>
          </p:nvGrpSpPr>
          <p:grpSpPr>
            <a:xfrm>
              <a:off x="5701376" y="619676"/>
              <a:ext cx="516342" cy="1362905"/>
              <a:chOff x="9791151" y="-1806999"/>
              <a:chExt cx="516342" cy="1362905"/>
            </a:xfrm>
          </p:grpSpPr>
          <p:sp>
            <p:nvSpPr>
              <p:cNvPr id="2967" name="Google Shape;2967;p36"/>
              <p:cNvSpPr/>
              <p:nvPr/>
            </p:nvSpPr>
            <p:spPr>
              <a:xfrm>
                <a:off x="9970536" y="-837882"/>
                <a:ext cx="15684" cy="393788"/>
              </a:xfrm>
              <a:custGeom>
                <a:avLst/>
                <a:gdLst/>
                <a:ahLst/>
                <a:cxnLst/>
                <a:rect l="l" t="t" r="r" b="b"/>
                <a:pathLst>
                  <a:path w="96" h="2410" extrusionOk="0">
                    <a:moveTo>
                      <a:pt x="1" y="0"/>
                    </a:moveTo>
                    <a:lnTo>
                      <a:pt x="25" y="2363"/>
                    </a:lnTo>
                    <a:lnTo>
                      <a:pt x="95" y="2410"/>
                    </a:lnTo>
                    <a:lnTo>
                      <a:pt x="95" y="47"/>
                    </a:lnTo>
                    <a:lnTo>
                      <a:pt x="1"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8" name="Google Shape;2968;p36"/>
              <p:cNvSpPr/>
              <p:nvPr/>
            </p:nvSpPr>
            <p:spPr>
              <a:xfrm>
                <a:off x="9989978" y="-884287"/>
                <a:ext cx="15520" cy="44607"/>
              </a:xfrm>
              <a:custGeom>
                <a:avLst/>
                <a:gdLst/>
                <a:ahLst/>
                <a:cxnLst/>
                <a:rect l="l" t="t" r="r" b="b"/>
                <a:pathLst>
                  <a:path w="95" h="273" extrusionOk="0">
                    <a:moveTo>
                      <a:pt x="0" y="1"/>
                    </a:moveTo>
                    <a:lnTo>
                      <a:pt x="0" y="213"/>
                    </a:lnTo>
                    <a:lnTo>
                      <a:pt x="95" y="272"/>
                    </a:lnTo>
                    <a:lnTo>
                      <a:pt x="95" y="48"/>
                    </a:lnTo>
                    <a:lnTo>
                      <a:pt x="0"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69" name="Google Shape;2969;p36"/>
              <p:cNvSpPr/>
              <p:nvPr/>
            </p:nvSpPr>
            <p:spPr>
              <a:xfrm>
                <a:off x="9970536" y="-872686"/>
                <a:ext cx="15684" cy="42647"/>
              </a:xfrm>
              <a:custGeom>
                <a:avLst/>
                <a:gdLst/>
                <a:ahLst/>
                <a:cxnLst/>
                <a:rect l="l" t="t" r="r" b="b"/>
                <a:pathLst>
                  <a:path w="96" h="261" extrusionOk="0">
                    <a:moveTo>
                      <a:pt x="1" y="0"/>
                    </a:moveTo>
                    <a:lnTo>
                      <a:pt x="1" y="213"/>
                    </a:lnTo>
                    <a:lnTo>
                      <a:pt x="95" y="260"/>
                    </a:lnTo>
                    <a:lnTo>
                      <a:pt x="95" y="48"/>
                    </a:lnTo>
                    <a:lnTo>
                      <a:pt x="1"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0" name="Google Shape;2970;p36"/>
              <p:cNvSpPr/>
              <p:nvPr/>
            </p:nvSpPr>
            <p:spPr>
              <a:xfrm>
                <a:off x="9986057" y="-876608"/>
                <a:ext cx="19441" cy="432512"/>
              </a:xfrm>
              <a:custGeom>
                <a:avLst/>
                <a:gdLst/>
                <a:ahLst/>
                <a:cxnLst/>
                <a:rect l="l" t="t" r="r" b="b"/>
                <a:pathLst>
                  <a:path w="119" h="2647" extrusionOk="0">
                    <a:moveTo>
                      <a:pt x="119" y="1"/>
                    </a:moveTo>
                    <a:lnTo>
                      <a:pt x="0" y="72"/>
                    </a:lnTo>
                    <a:lnTo>
                      <a:pt x="0" y="284"/>
                    </a:lnTo>
                    <a:lnTo>
                      <a:pt x="0" y="2647"/>
                    </a:lnTo>
                    <a:lnTo>
                      <a:pt x="119" y="2588"/>
                    </a:lnTo>
                    <a:lnTo>
                      <a:pt x="119" y="225"/>
                    </a:lnTo>
                    <a:lnTo>
                      <a:pt x="119"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1" name="Google Shape;2971;p36"/>
              <p:cNvSpPr/>
              <p:nvPr/>
            </p:nvSpPr>
            <p:spPr>
              <a:xfrm>
                <a:off x="9970536" y="-884287"/>
                <a:ext cx="34962" cy="19444"/>
              </a:xfrm>
              <a:custGeom>
                <a:avLst/>
                <a:gdLst/>
                <a:ahLst/>
                <a:cxnLst/>
                <a:rect l="l" t="t" r="r" b="b"/>
                <a:pathLst>
                  <a:path w="214" h="119" extrusionOk="0">
                    <a:moveTo>
                      <a:pt x="119" y="1"/>
                    </a:moveTo>
                    <a:lnTo>
                      <a:pt x="1" y="71"/>
                    </a:lnTo>
                    <a:lnTo>
                      <a:pt x="95" y="119"/>
                    </a:lnTo>
                    <a:lnTo>
                      <a:pt x="214" y="48"/>
                    </a:lnTo>
                    <a:lnTo>
                      <a:pt x="119" y="1"/>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2" name="Google Shape;2972;p36"/>
              <p:cNvSpPr/>
              <p:nvPr/>
            </p:nvSpPr>
            <p:spPr>
              <a:xfrm>
                <a:off x="9951258" y="-1100464"/>
                <a:ext cx="73518" cy="42647"/>
              </a:xfrm>
              <a:custGeom>
                <a:avLst/>
                <a:gdLst/>
                <a:ahLst/>
                <a:cxnLst/>
                <a:rect l="l" t="t" r="r" b="b"/>
                <a:pathLst>
                  <a:path w="450" h="261" extrusionOk="0">
                    <a:moveTo>
                      <a:pt x="355" y="1"/>
                    </a:moveTo>
                    <a:lnTo>
                      <a:pt x="1" y="213"/>
                    </a:lnTo>
                    <a:lnTo>
                      <a:pt x="83" y="260"/>
                    </a:lnTo>
                    <a:lnTo>
                      <a:pt x="450" y="60"/>
                    </a:lnTo>
                    <a:lnTo>
                      <a:pt x="355" y="1"/>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3" name="Google Shape;2973;p36"/>
              <p:cNvSpPr/>
              <p:nvPr/>
            </p:nvSpPr>
            <p:spPr>
              <a:xfrm>
                <a:off x="9951258" y="-1065660"/>
                <a:ext cx="15684" cy="235619"/>
              </a:xfrm>
              <a:custGeom>
                <a:avLst/>
                <a:gdLst/>
                <a:ahLst/>
                <a:cxnLst/>
                <a:rect l="l" t="t" r="r" b="b"/>
                <a:pathLst>
                  <a:path w="96" h="1442" extrusionOk="0">
                    <a:moveTo>
                      <a:pt x="1" y="0"/>
                    </a:moveTo>
                    <a:lnTo>
                      <a:pt x="1" y="1382"/>
                    </a:lnTo>
                    <a:lnTo>
                      <a:pt x="95" y="1441"/>
                    </a:lnTo>
                    <a:lnTo>
                      <a:pt x="83" y="47"/>
                    </a:lnTo>
                    <a:lnTo>
                      <a:pt x="1"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4" name="Google Shape;2974;p36"/>
              <p:cNvSpPr/>
              <p:nvPr/>
            </p:nvSpPr>
            <p:spPr>
              <a:xfrm>
                <a:off x="9964818" y="-1090823"/>
                <a:ext cx="59958" cy="260782"/>
              </a:xfrm>
              <a:custGeom>
                <a:avLst/>
                <a:gdLst/>
                <a:ahLst/>
                <a:cxnLst/>
                <a:rect l="l" t="t" r="r" b="b"/>
                <a:pathLst>
                  <a:path w="367" h="1596" extrusionOk="0">
                    <a:moveTo>
                      <a:pt x="367" y="1"/>
                    </a:moveTo>
                    <a:lnTo>
                      <a:pt x="0" y="201"/>
                    </a:lnTo>
                    <a:lnTo>
                      <a:pt x="12" y="1595"/>
                    </a:lnTo>
                    <a:lnTo>
                      <a:pt x="130" y="1595"/>
                    </a:lnTo>
                    <a:lnTo>
                      <a:pt x="130" y="1383"/>
                    </a:lnTo>
                    <a:lnTo>
                      <a:pt x="249" y="1312"/>
                    </a:lnTo>
                    <a:lnTo>
                      <a:pt x="249" y="1536"/>
                    </a:lnTo>
                    <a:lnTo>
                      <a:pt x="367" y="1371"/>
                    </a:lnTo>
                    <a:lnTo>
                      <a:pt x="367"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5" name="Google Shape;2975;p36"/>
              <p:cNvSpPr/>
              <p:nvPr/>
            </p:nvSpPr>
            <p:spPr>
              <a:xfrm>
                <a:off x="10111529" y="-917130"/>
                <a:ext cx="13560" cy="393951"/>
              </a:xfrm>
              <a:custGeom>
                <a:avLst/>
                <a:gdLst/>
                <a:ahLst/>
                <a:cxnLst/>
                <a:rect l="l" t="t" r="r" b="b"/>
                <a:pathLst>
                  <a:path w="83" h="2411" extrusionOk="0">
                    <a:moveTo>
                      <a:pt x="0" y="1"/>
                    </a:moveTo>
                    <a:lnTo>
                      <a:pt x="0" y="2363"/>
                    </a:lnTo>
                    <a:lnTo>
                      <a:pt x="83" y="2411"/>
                    </a:lnTo>
                    <a:lnTo>
                      <a:pt x="71" y="48"/>
                    </a:lnTo>
                    <a:lnTo>
                      <a:pt x="0"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6" name="Google Shape;2976;p36"/>
              <p:cNvSpPr/>
              <p:nvPr/>
            </p:nvSpPr>
            <p:spPr>
              <a:xfrm>
                <a:off x="10130807" y="-963372"/>
                <a:ext cx="11763" cy="40686"/>
              </a:xfrm>
              <a:custGeom>
                <a:avLst/>
                <a:gdLst/>
                <a:ahLst/>
                <a:cxnLst/>
                <a:rect l="l" t="t" r="r" b="b"/>
                <a:pathLst>
                  <a:path w="72" h="249" extrusionOk="0">
                    <a:moveTo>
                      <a:pt x="0" y="0"/>
                    </a:moveTo>
                    <a:lnTo>
                      <a:pt x="0" y="213"/>
                    </a:lnTo>
                    <a:lnTo>
                      <a:pt x="71" y="248"/>
                    </a:lnTo>
                    <a:lnTo>
                      <a:pt x="71" y="48"/>
                    </a:lnTo>
                    <a:lnTo>
                      <a:pt x="0"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7" name="Google Shape;2977;p36"/>
              <p:cNvSpPr/>
              <p:nvPr/>
            </p:nvSpPr>
            <p:spPr>
              <a:xfrm>
                <a:off x="10111529" y="-953732"/>
                <a:ext cx="11763" cy="44607"/>
              </a:xfrm>
              <a:custGeom>
                <a:avLst/>
                <a:gdLst/>
                <a:ahLst/>
                <a:cxnLst/>
                <a:rect l="l" t="t" r="r" b="b"/>
                <a:pathLst>
                  <a:path w="72" h="273" extrusionOk="0">
                    <a:moveTo>
                      <a:pt x="0" y="0"/>
                    </a:moveTo>
                    <a:lnTo>
                      <a:pt x="0" y="225"/>
                    </a:lnTo>
                    <a:lnTo>
                      <a:pt x="71" y="272"/>
                    </a:lnTo>
                    <a:lnTo>
                      <a:pt x="71" y="59"/>
                    </a:lnTo>
                    <a:lnTo>
                      <a:pt x="0"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8" name="Google Shape;2978;p36"/>
              <p:cNvSpPr/>
              <p:nvPr/>
            </p:nvSpPr>
            <p:spPr>
              <a:xfrm>
                <a:off x="10123128" y="-955692"/>
                <a:ext cx="21402" cy="432512"/>
              </a:xfrm>
              <a:custGeom>
                <a:avLst/>
                <a:gdLst/>
                <a:ahLst/>
                <a:cxnLst/>
                <a:rect l="l" t="t" r="r" b="b"/>
                <a:pathLst>
                  <a:path w="131" h="2647" extrusionOk="0">
                    <a:moveTo>
                      <a:pt x="118" y="1"/>
                    </a:moveTo>
                    <a:lnTo>
                      <a:pt x="0" y="71"/>
                    </a:lnTo>
                    <a:lnTo>
                      <a:pt x="0" y="284"/>
                    </a:lnTo>
                    <a:lnTo>
                      <a:pt x="12" y="2647"/>
                    </a:lnTo>
                    <a:lnTo>
                      <a:pt x="130" y="2564"/>
                    </a:lnTo>
                    <a:lnTo>
                      <a:pt x="118" y="201"/>
                    </a:lnTo>
                    <a:lnTo>
                      <a:pt x="118"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79" name="Google Shape;2979;p36"/>
              <p:cNvSpPr/>
              <p:nvPr/>
            </p:nvSpPr>
            <p:spPr>
              <a:xfrm>
                <a:off x="10111529" y="-963372"/>
                <a:ext cx="31041" cy="19444"/>
              </a:xfrm>
              <a:custGeom>
                <a:avLst/>
                <a:gdLst/>
                <a:ahLst/>
                <a:cxnLst/>
                <a:rect l="l" t="t" r="r" b="b"/>
                <a:pathLst>
                  <a:path w="190" h="119" extrusionOk="0">
                    <a:moveTo>
                      <a:pt x="118" y="0"/>
                    </a:moveTo>
                    <a:lnTo>
                      <a:pt x="0" y="59"/>
                    </a:lnTo>
                    <a:lnTo>
                      <a:pt x="71" y="118"/>
                    </a:lnTo>
                    <a:lnTo>
                      <a:pt x="189" y="48"/>
                    </a:lnTo>
                    <a:lnTo>
                      <a:pt x="118"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0" name="Google Shape;2980;p36"/>
              <p:cNvSpPr/>
              <p:nvPr/>
            </p:nvSpPr>
            <p:spPr>
              <a:xfrm>
                <a:off x="10090290" y="-1179549"/>
                <a:ext cx="71558" cy="42647"/>
              </a:xfrm>
              <a:custGeom>
                <a:avLst/>
                <a:gdLst/>
                <a:ahLst/>
                <a:cxnLst/>
                <a:rect l="l" t="t" r="r" b="b"/>
                <a:pathLst>
                  <a:path w="438" h="261" extrusionOk="0">
                    <a:moveTo>
                      <a:pt x="367" y="0"/>
                    </a:moveTo>
                    <a:lnTo>
                      <a:pt x="0" y="201"/>
                    </a:lnTo>
                    <a:lnTo>
                      <a:pt x="83" y="260"/>
                    </a:lnTo>
                    <a:lnTo>
                      <a:pt x="437" y="36"/>
                    </a:lnTo>
                    <a:lnTo>
                      <a:pt x="367"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1" name="Google Shape;2981;p36"/>
              <p:cNvSpPr/>
              <p:nvPr/>
            </p:nvSpPr>
            <p:spPr>
              <a:xfrm>
                <a:off x="10090290" y="-1146705"/>
                <a:ext cx="13723" cy="233658"/>
              </a:xfrm>
              <a:custGeom>
                <a:avLst/>
                <a:gdLst/>
                <a:ahLst/>
                <a:cxnLst/>
                <a:rect l="l" t="t" r="r" b="b"/>
                <a:pathLst>
                  <a:path w="84" h="1430" extrusionOk="0">
                    <a:moveTo>
                      <a:pt x="0" y="0"/>
                    </a:moveTo>
                    <a:lnTo>
                      <a:pt x="0" y="1382"/>
                    </a:lnTo>
                    <a:lnTo>
                      <a:pt x="83" y="1429"/>
                    </a:lnTo>
                    <a:lnTo>
                      <a:pt x="83" y="59"/>
                    </a:lnTo>
                    <a:lnTo>
                      <a:pt x="0"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2" name="Google Shape;2982;p36"/>
              <p:cNvSpPr/>
              <p:nvPr/>
            </p:nvSpPr>
            <p:spPr>
              <a:xfrm>
                <a:off x="10103850" y="-1173830"/>
                <a:ext cx="59958" cy="264704"/>
              </a:xfrm>
              <a:custGeom>
                <a:avLst/>
                <a:gdLst/>
                <a:ahLst/>
                <a:cxnLst/>
                <a:rect l="l" t="t" r="r" b="b"/>
                <a:pathLst>
                  <a:path w="367" h="1620" extrusionOk="0">
                    <a:moveTo>
                      <a:pt x="354" y="1"/>
                    </a:moveTo>
                    <a:lnTo>
                      <a:pt x="0" y="225"/>
                    </a:lnTo>
                    <a:lnTo>
                      <a:pt x="0" y="1595"/>
                    </a:lnTo>
                    <a:lnTo>
                      <a:pt x="118" y="1619"/>
                    </a:lnTo>
                    <a:lnTo>
                      <a:pt x="118" y="1406"/>
                    </a:lnTo>
                    <a:lnTo>
                      <a:pt x="236" y="1336"/>
                    </a:lnTo>
                    <a:lnTo>
                      <a:pt x="236" y="1536"/>
                    </a:lnTo>
                    <a:lnTo>
                      <a:pt x="366" y="1395"/>
                    </a:lnTo>
                    <a:lnTo>
                      <a:pt x="354"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3" name="Google Shape;2983;p36"/>
              <p:cNvSpPr/>
              <p:nvPr/>
            </p:nvSpPr>
            <p:spPr>
              <a:xfrm>
                <a:off x="10231119" y="-986575"/>
                <a:ext cx="15684" cy="391991"/>
              </a:xfrm>
              <a:custGeom>
                <a:avLst/>
                <a:gdLst/>
                <a:ahLst/>
                <a:cxnLst/>
                <a:rect l="l" t="t" r="r" b="b"/>
                <a:pathLst>
                  <a:path w="96" h="2399" extrusionOk="0">
                    <a:moveTo>
                      <a:pt x="1" y="1"/>
                    </a:moveTo>
                    <a:lnTo>
                      <a:pt x="1" y="2340"/>
                    </a:lnTo>
                    <a:lnTo>
                      <a:pt x="95" y="2399"/>
                    </a:lnTo>
                    <a:lnTo>
                      <a:pt x="95" y="36"/>
                    </a:lnTo>
                    <a:lnTo>
                      <a:pt x="1"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4" name="Google Shape;2984;p36"/>
              <p:cNvSpPr/>
              <p:nvPr/>
            </p:nvSpPr>
            <p:spPr>
              <a:xfrm>
                <a:off x="10250397" y="-1034777"/>
                <a:ext cx="15684" cy="42647"/>
              </a:xfrm>
              <a:custGeom>
                <a:avLst/>
                <a:gdLst/>
                <a:ahLst/>
                <a:cxnLst/>
                <a:rect l="l" t="t" r="r" b="b"/>
                <a:pathLst>
                  <a:path w="96" h="261" extrusionOk="0">
                    <a:moveTo>
                      <a:pt x="1" y="0"/>
                    </a:moveTo>
                    <a:lnTo>
                      <a:pt x="1" y="213"/>
                    </a:lnTo>
                    <a:lnTo>
                      <a:pt x="95" y="260"/>
                    </a:lnTo>
                    <a:lnTo>
                      <a:pt x="95" y="59"/>
                    </a:lnTo>
                    <a:lnTo>
                      <a:pt x="1"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5" name="Google Shape;2985;p36"/>
              <p:cNvSpPr/>
              <p:nvPr/>
            </p:nvSpPr>
            <p:spPr>
              <a:xfrm>
                <a:off x="10231119" y="-1023176"/>
                <a:ext cx="15684" cy="42483"/>
              </a:xfrm>
              <a:custGeom>
                <a:avLst/>
                <a:gdLst/>
                <a:ahLst/>
                <a:cxnLst/>
                <a:rect l="l" t="t" r="r" b="b"/>
                <a:pathLst>
                  <a:path w="96" h="260" extrusionOk="0">
                    <a:moveTo>
                      <a:pt x="1" y="0"/>
                    </a:moveTo>
                    <a:lnTo>
                      <a:pt x="1" y="225"/>
                    </a:lnTo>
                    <a:lnTo>
                      <a:pt x="95" y="260"/>
                    </a:lnTo>
                    <a:lnTo>
                      <a:pt x="83" y="35"/>
                    </a:lnTo>
                    <a:lnTo>
                      <a:pt x="1"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6" name="Google Shape;2986;p36"/>
              <p:cNvSpPr/>
              <p:nvPr/>
            </p:nvSpPr>
            <p:spPr>
              <a:xfrm>
                <a:off x="10244679" y="-1025137"/>
                <a:ext cx="21402" cy="430552"/>
              </a:xfrm>
              <a:custGeom>
                <a:avLst/>
                <a:gdLst/>
                <a:ahLst/>
                <a:cxnLst/>
                <a:rect l="l" t="t" r="r" b="b"/>
                <a:pathLst>
                  <a:path w="131" h="2635" extrusionOk="0">
                    <a:moveTo>
                      <a:pt x="130" y="0"/>
                    </a:moveTo>
                    <a:lnTo>
                      <a:pt x="0" y="47"/>
                    </a:lnTo>
                    <a:lnTo>
                      <a:pt x="12" y="272"/>
                    </a:lnTo>
                    <a:lnTo>
                      <a:pt x="12" y="2635"/>
                    </a:lnTo>
                    <a:lnTo>
                      <a:pt x="130" y="2564"/>
                    </a:lnTo>
                    <a:lnTo>
                      <a:pt x="130" y="201"/>
                    </a:lnTo>
                    <a:lnTo>
                      <a:pt x="130"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7" name="Google Shape;2987;p36"/>
              <p:cNvSpPr/>
              <p:nvPr/>
            </p:nvSpPr>
            <p:spPr>
              <a:xfrm>
                <a:off x="10231119" y="-1034777"/>
                <a:ext cx="34962" cy="17484"/>
              </a:xfrm>
              <a:custGeom>
                <a:avLst/>
                <a:gdLst/>
                <a:ahLst/>
                <a:cxnLst/>
                <a:rect l="l" t="t" r="r" b="b"/>
                <a:pathLst>
                  <a:path w="214" h="107" extrusionOk="0">
                    <a:moveTo>
                      <a:pt x="119" y="0"/>
                    </a:moveTo>
                    <a:lnTo>
                      <a:pt x="1" y="71"/>
                    </a:lnTo>
                    <a:lnTo>
                      <a:pt x="83" y="106"/>
                    </a:lnTo>
                    <a:lnTo>
                      <a:pt x="213" y="59"/>
                    </a:lnTo>
                    <a:lnTo>
                      <a:pt x="119"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8" name="Google Shape;2988;p36"/>
              <p:cNvSpPr/>
              <p:nvPr/>
            </p:nvSpPr>
            <p:spPr>
              <a:xfrm>
                <a:off x="10209880" y="-1250954"/>
                <a:ext cx="75478" cy="40686"/>
              </a:xfrm>
              <a:custGeom>
                <a:avLst/>
                <a:gdLst/>
                <a:ahLst/>
                <a:cxnLst/>
                <a:rect l="l" t="t" r="r" b="b"/>
                <a:pathLst>
                  <a:path w="462" h="249" extrusionOk="0">
                    <a:moveTo>
                      <a:pt x="367" y="0"/>
                    </a:moveTo>
                    <a:lnTo>
                      <a:pt x="1" y="213"/>
                    </a:lnTo>
                    <a:lnTo>
                      <a:pt x="83" y="248"/>
                    </a:lnTo>
                    <a:lnTo>
                      <a:pt x="461" y="47"/>
                    </a:lnTo>
                    <a:lnTo>
                      <a:pt x="367"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89" name="Google Shape;2989;p36"/>
              <p:cNvSpPr/>
              <p:nvPr/>
            </p:nvSpPr>
            <p:spPr>
              <a:xfrm>
                <a:off x="10209880" y="-1216313"/>
                <a:ext cx="13723" cy="233822"/>
              </a:xfrm>
              <a:custGeom>
                <a:avLst/>
                <a:gdLst/>
                <a:ahLst/>
                <a:cxnLst/>
                <a:rect l="l" t="t" r="r" b="b"/>
                <a:pathLst>
                  <a:path w="84" h="1431" extrusionOk="0">
                    <a:moveTo>
                      <a:pt x="1" y="1"/>
                    </a:moveTo>
                    <a:lnTo>
                      <a:pt x="13" y="1383"/>
                    </a:lnTo>
                    <a:lnTo>
                      <a:pt x="83" y="1430"/>
                    </a:lnTo>
                    <a:lnTo>
                      <a:pt x="83" y="36"/>
                    </a:lnTo>
                    <a:lnTo>
                      <a:pt x="1"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0" name="Google Shape;2990;p36"/>
              <p:cNvSpPr/>
              <p:nvPr/>
            </p:nvSpPr>
            <p:spPr>
              <a:xfrm>
                <a:off x="10223440" y="-1243274"/>
                <a:ext cx="61918" cy="262579"/>
              </a:xfrm>
              <a:custGeom>
                <a:avLst/>
                <a:gdLst/>
                <a:ahLst/>
                <a:cxnLst/>
                <a:rect l="l" t="t" r="r" b="b"/>
                <a:pathLst>
                  <a:path w="379" h="1607" extrusionOk="0">
                    <a:moveTo>
                      <a:pt x="378" y="0"/>
                    </a:moveTo>
                    <a:lnTo>
                      <a:pt x="0" y="201"/>
                    </a:lnTo>
                    <a:lnTo>
                      <a:pt x="0" y="1595"/>
                    </a:lnTo>
                    <a:lnTo>
                      <a:pt x="142" y="1607"/>
                    </a:lnTo>
                    <a:lnTo>
                      <a:pt x="130" y="1382"/>
                    </a:lnTo>
                    <a:lnTo>
                      <a:pt x="260" y="1335"/>
                    </a:lnTo>
                    <a:lnTo>
                      <a:pt x="260" y="1536"/>
                    </a:lnTo>
                    <a:lnTo>
                      <a:pt x="378" y="1382"/>
                    </a:lnTo>
                    <a:lnTo>
                      <a:pt x="378"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1" name="Google Shape;2991;p36"/>
              <p:cNvSpPr/>
              <p:nvPr/>
            </p:nvSpPr>
            <p:spPr>
              <a:xfrm>
                <a:off x="9980176" y="-1625463"/>
                <a:ext cx="222188" cy="283821"/>
              </a:xfrm>
              <a:custGeom>
                <a:avLst/>
                <a:gdLst/>
                <a:ahLst/>
                <a:cxnLst/>
                <a:rect l="l" t="t" r="r" b="b"/>
                <a:pathLst>
                  <a:path w="1360" h="1737" extrusionOk="0">
                    <a:moveTo>
                      <a:pt x="379" y="0"/>
                    </a:moveTo>
                    <a:cubicBezTo>
                      <a:pt x="462" y="59"/>
                      <a:pt x="521" y="178"/>
                      <a:pt x="521" y="343"/>
                    </a:cubicBezTo>
                    <a:cubicBezTo>
                      <a:pt x="521" y="686"/>
                      <a:pt x="284" y="1087"/>
                      <a:pt x="1" y="1241"/>
                    </a:cubicBezTo>
                    <a:lnTo>
                      <a:pt x="852" y="1737"/>
                    </a:lnTo>
                    <a:cubicBezTo>
                      <a:pt x="1123" y="1572"/>
                      <a:pt x="1360" y="1170"/>
                      <a:pt x="1360" y="827"/>
                    </a:cubicBezTo>
                    <a:cubicBezTo>
                      <a:pt x="1360" y="650"/>
                      <a:pt x="1300" y="556"/>
                      <a:pt x="1218" y="497"/>
                    </a:cubicBezTo>
                    <a:lnTo>
                      <a:pt x="379"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2" name="Google Shape;2992;p36"/>
              <p:cNvSpPr/>
              <p:nvPr/>
            </p:nvSpPr>
            <p:spPr>
              <a:xfrm>
                <a:off x="9920380" y="-1418928"/>
                <a:ext cx="198989" cy="90522"/>
              </a:xfrm>
              <a:custGeom>
                <a:avLst/>
                <a:gdLst/>
                <a:ahLst/>
                <a:cxnLst/>
                <a:rect l="l" t="t" r="r" b="b"/>
                <a:pathLst>
                  <a:path w="1218" h="554" extrusionOk="0">
                    <a:moveTo>
                      <a:pt x="1" y="24"/>
                    </a:moveTo>
                    <a:cubicBezTo>
                      <a:pt x="4" y="26"/>
                      <a:pt x="7" y="28"/>
                      <a:pt x="11" y="30"/>
                    </a:cubicBezTo>
                    <a:lnTo>
                      <a:pt x="11" y="30"/>
                    </a:lnTo>
                    <a:lnTo>
                      <a:pt x="1" y="24"/>
                    </a:lnTo>
                    <a:close/>
                    <a:moveTo>
                      <a:pt x="367" y="0"/>
                    </a:moveTo>
                    <a:cubicBezTo>
                      <a:pt x="286" y="41"/>
                      <a:pt x="210" y="62"/>
                      <a:pt x="141" y="62"/>
                    </a:cubicBezTo>
                    <a:cubicBezTo>
                      <a:pt x="93" y="62"/>
                      <a:pt x="49" y="51"/>
                      <a:pt x="11" y="30"/>
                    </a:cubicBezTo>
                    <a:lnTo>
                      <a:pt x="11" y="30"/>
                    </a:lnTo>
                    <a:lnTo>
                      <a:pt x="840" y="520"/>
                    </a:lnTo>
                    <a:cubicBezTo>
                      <a:pt x="876" y="543"/>
                      <a:pt x="919" y="554"/>
                      <a:pt x="965" y="554"/>
                    </a:cubicBezTo>
                    <a:cubicBezTo>
                      <a:pt x="1039" y="554"/>
                      <a:pt x="1124" y="528"/>
                      <a:pt x="1218" y="485"/>
                    </a:cubicBezTo>
                    <a:lnTo>
                      <a:pt x="367"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3" name="Google Shape;2993;p36"/>
              <p:cNvSpPr/>
              <p:nvPr/>
            </p:nvSpPr>
            <p:spPr>
              <a:xfrm>
                <a:off x="9791151" y="-1588862"/>
                <a:ext cx="139031" cy="664210"/>
              </a:xfrm>
              <a:custGeom>
                <a:avLst/>
                <a:gdLst/>
                <a:ahLst/>
                <a:cxnLst/>
                <a:rect l="l" t="t" r="r" b="b"/>
                <a:pathLst>
                  <a:path w="851" h="4065" extrusionOk="0">
                    <a:moveTo>
                      <a:pt x="0" y="1"/>
                    </a:moveTo>
                    <a:lnTo>
                      <a:pt x="12" y="3580"/>
                    </a:lnTo>
                    <a:lnTo>
                      <a:pt x="851" y="4065"/>
                    </a:lnTo>
                    <a:lnTo>
                      <a:pt x="839" y="497"/>
                    </a:lnTo>
                    <a:lnTo>
                      <a:pt x="0" y="1"/>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4" name="Google Shape;2994;p36"/>
              <p:cNvSpPr/>
              <p:nvPr/>
            </p:nvSpPr>
            <p:spPr>
              <a:xfrm>
                <a:off x="9791151" y="-1806999"/>
                <a:ext cx="515443" cy="299344"/>
              </a:xfrm>
              <a:custGeom>
                <a:avLst/>
                <a:gdLst/>
                <a:ahLst/>
                <a:cxnLst/>
                <a:rect l="l" t="t" r="r" b="b"/>
                <a:pathLst>
                  <a:path w="3155" h="1832" extrusionOk="0">
                    <a:moveTo>
                      <a:pt x="2316" y="1"/>
                    </a:moveTo>
                    <a:lnTo>
                      <a:pt x="0" y="1336"/>
                    </a:lnTo>
                    <a:lnTo>
                      <a:pt x="839" y="1832"/>
                    </a:lnTo>
                    <a:lnTo>
                      <a:pt x="3154" y="485"/>
                    </a:lnTo>
                    <a:lnTo>
                      <a:pt x="2316" y="1"/>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2995" name="Google Shape;2995;p36"/>
              <p:cNvGrpSpPr/>
              <p:nvPr/>
            </p:nvGrpSpPr>
            <p:grpSpPr>
              <a:xfrm>
                <a:off x="9965802" y="-1243283"/>
                <a:ext cx="320540" cy="799180"/>
                <a:chOff x="10289127" y="-1243283"/>
                <a:chExt cx="320540" cy="799180"/>
              </a:xfrm>
            </p:grpSpPr>
            <p:sp>
              <p:nvSpPr>
                <p:cNvPr id="2996" name="Google Shape;2996;p36"/>
                <p:cNvSpPr/>
                <p:nvPr/>
              </p:nvSpPr>
              <p:spPr>
                <a:xfrm>
                  <a:off x="10310365" y="-876616"/>
                  <a:ext cx="19441" cy="432513"/>
                </a:xfrm>
                <a:custGeom>
                  <a:avLst/>
                  <a:gdLst/>
                  <a:ahLst/>
                  <a:cxnLst/>
                  <a:rect l="l" t="t" r="r" b="b"/>
                  <a:pathLst>
                    <a:path w="119" h="2647" extrusionOk="0">
                      <a:moveTo>
                        <a:pt x="119" y="1"/>
                      </a:moveTo>
                      <a:lnTo>
                        <a:pt x="0" y="72"/>
                      </a:lnTo>
                      <a:lnTo>
                        <a:pt x="0" y="284"/>
                      </a:lnTo>
                      <a:lnTo>
                        <a:pt x="0" y="2647"/>
                      </a:lnTo>
                      <a:lnTo>
                        <a:pt x="119" y="2588"/>
                      </a:lnTo>
                      <a:lnTo>
                        <a:pt x="119" y="225"/>
                      </a:lnTo>
                      <a:lnTo>
                        <a:pt x="11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7" name="Google Shape;2997;p36"/>
                <p:cNvSpPr/>
                <p:nvPr/>
              </p:nvSpPr>
              <p:spPr>
                <a:xfrm>
                  <a:off x="10289127" y="-1090832"/>
                  <a:ext cx="59958" cy="260782"/>
                </a:xfrm>
                <a:custGeom>
                  <a:avLst/>
                  <a:gdLst/>
                  <a:ahLst/>
                  <a:cxnLst/>
                  <a:rect l="l" t="t" r="r" b="b"/>
                  <a:pathLst>
                    <a:path w="367" h="1596" extrusionOk="0">
                      <a:moveTo>
                        <a:pt x="367" y="1"/>
                      </a:moveTo>
                      <a:lnTo>
                        <a:pt x="0" y="201"/>
                      </a:lnTo>
                      <a:lnTo>
                        <a:pt x="12" y="1595"/>
                      </a:lnTo>
                      <a:lnTo>
                        <a:pt x="130" y="1595"/>
                      </a:lnTo>
                      <a:lnTo>
                        <a:pt x="130" y="1383"/>
                      </a:lnTo>
                      <a:lnTo>
                        <a:pt x="249" y="1312"/>
                      </a:lnTo>
                      <a:lnTo>
                        <a:pt x="249" y="1536"/>
                      </a:lnTo>
                      <a:lnTo>
                        <a:pt x="367" y="1371"/>
                      </a:lnTo>
                      <a:lnTo>
                        <a:pt x="367"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8" name="Google Shape;2998;p36"/>
                <p:cNvSpPr/>
                <p:nvPr/>
              </p:nvSpPr>
              <p:spPr>
                <a:xfrm>
                  <a:off x="10447437" y="-955701"/>
                  <a:ext cx="21402" cy="432513"/>
                </a:xfrm>
                <a:custGeom>
                  <a:avLst/>
                  <a:gdLst/>
                  <a:ahLst/>
                  <a:cxnLst/>
                  <a:rect l="l" t="t" r="r" b="b"/>
                  <a:pathLst>
                    <a:path w="131" h="2647" extrusionOk="0">
                      <a:moveTo>
                        <a:pt x="118" y="1"/>
                      </a:moveTo>
                      <a:lnTo>
                        <a:pt x="0" y="71"/>
                      </a:lnTo>
                      <a:lnTo>
                        <a:pt x="0" y="284"/>
                      </a:lnTo>
                      <a:lnTo>
                        <a:pt x="12" y="2647"/>
                      </a:lnTo>
                      <a:lnTo>
                        <a:pt x="130" y="2564"/>
                      </a:lnTo>
                      <a:lnTo>
                        <a:pt x="118" y="201"/>
                      </a:lnTo>
                      <a:lnTo>
                        <a:pt x="118"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2999" name="Google Shape;2999;p36"/>
                <p:cNvSpPr/>
                <p:nvPr/>
              </p:nvSpPr>
              <p:spPr>
                <a:xfrm>
                  <a:off x="10428159" y="-1173838"/>
                  <a:ext cx="59958" cy="264704"/>
                </a:xfrm>
                <a:custGeom>
                  <a:avLst/>
                  <a:gdLst/>
                  <a:ahLst/>
                  <a:cxnLst/>
                  <a:rect l="l" t="t" r="r" b="b"/>
                  <a:pathLst>
                    <a:path w="367" h="1620" extrusionOk="0">
                      <a:moveTo>
                        <a:pt x="354" y="1"/>
                      </a:moveTo>
                      <a:lnTo>
                        <a:pt x="0" y="225"/>
                      </a:lnTo>
                      <a:lnTo>
                        <a:pt x="0" y="1595"/>
                      </a:lnTo>
                      <a:lnTo>
                        <a:pt x="118" y="1619"/>
                      </a:lnTo>
                      <a:lnTo>
                        <a:pt x="118" y="1406"/>
                      </a:lnTo>
                      <a:lnTo>
                        <a:pt x="236" y="1336"/>
                      </a:lnTo>
                      <a:lnTo>
                        <a:pt x="236" y="1536"/>
                      </a:lnTo>
                      <a:lnTo>
                        <a:pt x="366" y="1395"/>
                      </a:lnTo>
                      <a:lnTo>
                        <a:pt x="354"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0" name="Google Shape;3000;p36"/>
                <p:cNvSpPr/>
                <p:nvPr/>
              </p:nvSpPr>
              <p:spPr>
                <a:xfrm>
                  <a:off x="10568988" y="-1025145"/>
                  <a:ext cx="21402" cy="430552"/>
                </a:xfrm>
                <a:custGeom>
                  <a:avLst/>
                  <a:gdLst/>
                  <a:ahLst/>
                  <a:cxnLst/>
                  <a:rect l="l" t="t" r="r" b="b"/>
                  <a:pathLst>
                    <a:path w="131" h="2635" extrusionOk="0">
                      <a:moveTo>
                        <a:pt x="130" y="0"/>
                      </a:moveTo>
                      <a:lnTo>
                        <a:pt x="0" y="47"/>
                      </a:lnTo>
                      <a:lnTo>
                        <a:pt x="12" y="272"/>
                      </a:lnTo>
                      <a:lnTo>
                        <a:pt x="12" y="2635"/>
                      </a:lnTo>
                      <a:lnTo>
                        <a:pt x="130" y="2564"/>
                      </a:lnTo>
                      <a:lnTo>
                        <a:pt x="130" y="201"/>
                      </a:lnTo>
                      <a:lnTo>
                        <a:pt x="130"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1" name="Google Shape;3001;p36"/>
                <p:cNvSpPr/>
                <p:nvPr/>
              </p:nvSpPr>
              <p:spPr>
                <a:xfrm>
                  <a:off x="10547749" y="-1243283"/>
                  <a:ext cx="61918" cy="262580"/>
                </a:xfrm>
                <a:custGeom>
                  <a:avLst/>
                  <a:gdLst/>
                  <a:ahLst/>
                  <a:cxnLst/>
                  <a:rect l="l" t="t" r="r" b="b"/>
                  <a:pathLst>
                    <a:path w="379" h="1607" extrusionOk="0">
                      <a:moveTo>
                        <a:pt x="378" y="0"/>
                      </a:moveTo>
                      <a:lnTo>
                        <a:pt x="0" y="201"/>
                      </a:lnTo>
                      <a:lnTo>
                        <a:pt x="0" y="1595"/>
                      </a:lnTo>
                      <a:lnTo>
                        <a:pt x="142" y="1607"/>
                      </a:lnTo>
                      <a:lnTo>
                        <a:pt x="130" y="1382"/>
                      </a:lnTo>
                      <a:lnTo>
                        <a:pt x="260" y="1335"/>
                      </a:lnTo>
                      <a:lnTo>
                        <a:pt x="260" y="1536"/>
                      </a:lnTo>
                      <a:lnTo>
                        <a:pt x="378" y="1382"/>
                      </a:lnTo>
                      <a:lnTo>
                        <a:pt x="378"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3002" name="Google Shape;3002;p36"/>
              <p:cNvSpPr/>
              <p:nvPr/>
            </p:nvSpPr>
            <p:spPr>
              <a:xfrm>
                <a:off x="9988009" y="-1632074"/>
                <a:ext cx="222188" cy="283821"/>
              </a:xfrm>
              <a:custGeom>
                <a:avLst/>
                <a:gdLst/>
                <a:ahLst/>
                <a:cxnLst/>
                <a:rect l="l" t="t" r="r" b="b"/>
                <a:pathLst>
                  <a:path w="1360" h="1737" extrusionOk="0">
                    <a:moveTo>
                      <a:pt x="379" y="0"/>
                    </a:moveTo>
                    <a:cubicBezTo>
                      <a:pt x="462" y="59"/>
                      <a:pt x="521" y="178"/>
                      <a:pt x="521" y="343"/>
                    </a:cubicBezTo>
                    <a:cubicBezTo>
                      <a:pt x="521" y="686"/>
                      <a:pt x="284" y="1087"/>
                      <a:pt x="1" y="1241"/>
                    </a:cubicBezTo>
                    <a:lnTo>
                      <a:pt x="852" y="1737"/>
                    </a:lnTo>
                    <a:cubicBezTo>
                      <a:pt x="1123" y="1572"/>
                      <a:pt x="1360" y="1170"/>
                      <a:pt x="1360" y="827"/>
                    </a:cubicBezTo>
                    <a:cubicBezTo>
                      <a:pt x="1360" y="650"/>
                      <a:pt x="1300" y="556"/>
                      <a:pt x="1218" y="497"/>
                    </a:cubicBezTo>
                    <a:lnTo>
                      <a:pt x="379"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3" name="Google Shape;3003;p36"/>
              <p:cNvSpPr/>
              <p:nvPr/>
            </p:nvSpPr>
            <p:spPr>
              <a:xfrm>
                <a:off x="9928213" y="-1425539"/>
                <a:ext cx="198989" cy="90522"/>
              </a:xfrm>
              <a:custGeom>
                <a:avLst/>
                <a:gdLst/>
                <a:ahLst/>
                <a:cxnLst/>
                <a:rect l="l" t="t" r="r" b="b"/>
                <a:pathLst>
                  <a:path w="1218" h="554" extrusionOk="0">
                    <a:moveTo>
                      <a:pt x="1" y="24"/>
                    </a:moveTo>
                    <a:cubicBezTo>
                      <a:pt x="4" y="26"/>
                      <a:pt x="7" y="28"/>
                      <a:pt x="11" y="30"/>
                    </a:cubicBezTo>
                    <a:lnTo>
                      <a:pt x="11" y="30"/>
                    </a:lnTo>
                    <a:lnTo>
                      <a:pt x="1" y="24"/>
                    </a:lnTo>
                    <a:close/>
                    <a:moveTo>
                      <a:pt x="367" y="0"/>
                    </a:moveTo>
                    <a:cubicBezTo>
                      <a:pt x="286" y="41"/>
                      <a:pt x="210" y="62"/>
                      <a:pt x="141" y="62"/>
                    </a:cubicBezTo>
                    <a:cubicBezTo>
                      <a:pt x="93" y="62"/>
                      <a:pt x="49" y="51"/>
                      <a:pt x="11" y="30"/>
                    </a:cubicBezTo>
                    <a:lnTo>
                      <a:pt x="11" y="30"/>
                    </a:lnTo>
                    <a:lnTo>
                      <a:pt x="840" y="520"/>
                    </a:lnTo>
                    <a:cubicBezTo>
                      <a:pt x="876" y="543"/>
                      <a:pt x="919" y="554"/>
                      <a:pt x="965" y="554"/>
                    </a:cubicBezTo>
                    <a:cubicBezTo>
                      <a:pt x="1039" y="554"/>
                      <a:pt x="1124" y="528"/>
                      <a:pt x="1218" y="485"/>
                    </a:cubicBezTo>
                    <a:lnTo>
                      <a:pt x="367"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4" name="Google Shape;3004;p36"/>
              <p:cNvSpPr/>
              <p:nvPr/>
            </p:nvSpPr>
            <p:spPr>
              <a:xfrm>
                <a:off x="9791151" y="-1806999"/>
                <a:ext cx="515443" cy="299344"/>
              </a:xfrm>
              <a:custGeom>
                <a:avLst/>
                <a:gdLst/>
                <a:ahLst/>
                <a:cxnLst/>
                <a:rect l="l" t="t" r="r" b="b"/>
                <a:pathLst>
                  <a:path w="3155" h="1832" extrusionOk="0">
                    <a:moveTo>
                      <a:pt x="2316" y="1"/>
                    </a:moveTo>
                    <a:lnTo>
                      <a:pt x="0" y="1336"/>
                    </a:lnTo>
                    <a:lnTo>
                      <a:pt x="839" y="1832"/>
                    </a:lnTo>
                    <a:lnTo>
                      <a:pt x="3154" y="485"/>
                    </a:lnTo>
                    <a:lnTo>
                      <a:pt x="2316" y="1"/>
                    </a:ln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5" name="Google Shape;3005;p36"/>
              <p:cNvSpPr/>
              <p:nvPr/>
            </p:nvSpPr>
            <p:spPr>
              <a:xfrm>
                <a:off x="9929120" y="-1725782"/>
                <a:ext cx="378373" cy="803097"/>
              </a:xfrm>
              <a:custGeom>
                <a:avLst/>
                <a:gdLst/>
                <a:ahLst/>
                <a:cxnLst/>
                <a:rect l="l" t="t" r="r" b="b"/>
                <a:pathLst>
                  <a:path w="2316" h="4915" extrusionOk="0">
                    <a:moveTo>
                      <a:pt x="1388" y="1082"/>
                    </a:moveTo>
                    <a:cubicBezTo>
                      <a:pt x="1556" y="1082"/>
                      <a:pt x="1678" y="1213"/>
                      <a:pt x="1678" y="1441"/>
                    </a:cubicBezTo>
                    <a:cubicBezTo>
                      <a:pt x="1678" y="1784"/>
                      <a:pt x="1441" y="2186"/>
                      <a:pt x="1170" y="2351"/>
                    </a:cubicBezTo>
                    <a:cubicBezTo>
                      <a:pt x="1080" y="2404"/>
                      <a:pt x="995" y="2430"/>
                      <a:pt x="921" y="2430"/>
                    </a:cubicBezTo>
                    <a:cubicBezTo>
                      <a:pt x="749" y="2430"/>
                      <a:pt x="633" y="2294"/>
                      <a:pt x="650" y="2056"/>
                    </a:cubicBezTo>
                    <a:cubicBezTo>
                      <a:pt x="650" y="1713"/>
                      <a:pt x="886" y="1311"/>
                      <a:pt x="1170" y="1146"/>
                    </a:cubicBezTo>
                    <a:cubicBezTo>
                      <a:pt x="1247" y="1102"/>
                      <a:pt x="1321" y="1082"/>
                      <a:pt x="1388" y="1082"/>
                    </a:cubicBezTo>
                    <a:close/>
                    <a:moveTo>
                      <a:pt x="2304" y="0"/>
                    </a:moveTo>
                    <a:lnTo>
                      <a:pt x="0" y="1335"/>
                    </a:lnTo>
                    <a:lnTo>
                      <a:pt x="12" y="4914"/>
                    </a:lnTo>
                    <a:lnTo>
                      <a:pt x="2315" y="3591"/>
                    </a:lnTo>
                    <a:lnTo>
                      <a:pt x="2304"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6" name="Google Shape;3006;p36"/>
              <p:cNvSpPr/>
              <p:nvPr/>
            </p:nvSpPr>
            <p:spPr>
              <a:xfrm>
                <a:off x="9928222" y="-1725790"/>
                <a:ext cx="378373" cy="803097"/>
              </a:xfrm>
              <a:custGeom>
                <a:avLst/>
                <a:gdLst/>
                <a:ahLst/>
                <a:cxnLst/>
                <a:rect l="l" t="t" r="r" b="b"/>
                <a:pathLst>
                  <a:path w="2316" h="4915" extrusionOk="0">
                    <a:moveTo>
                      <a:pt x="1388" y="1082"/>
                    </a:moveTo>
                    <a:cubicBezTo>
                      <a:pt x="1556" y="1082"/>
                      <a:pt x="1678" y="1213"/>
                      <a:pt x="1678" y="1441"/>
                    </a:cubicBezTo>
                    <a:cubicBezTo>
                      <a:pt x="1678" y="1784"/>
                      <a:pt x="1441" y="2186"/>
                      <a:pt x="1170" y="2351"/>
                    </a:cubicBezTo>
                    <a:cubicBezTo>
                      <a:pt x="1080" y="2404"/>
                      <a:pt x="995" y="2430"/>
                      <a:pt x="921" y="2430"/>
                    </a:cubicBezTo>
                    <a:cubicBezTo>
                      <a:pt x="749" y="2430"/>
                      <a:pt x="633" y="2294"/>
                      <a:pt x="650" y="2056"/>
                    </a:cubicBezTo>
                    <a:cubicBezTo>
                      <a:pt x="650" y="1713"/>
                      <a:pt x="886" y="1311"/>
                      <a:pt x="1170" y="1146"/>
                    </a:cubicBezTo>
                    <a:cubicBezTo>
                      <a:pt x="1247" y="1102"/>
                      <a:pt x="1321" y="1082"/>
                      <a:pt x="1388" y="1082"/>
                    </a:cubicBezTo>
                    <a:close/>
                    <a:moveTo>
                      <a:pt x="2304" y="0"/>
                    </a:moveTo>
                    <a:lnTo>
                      <a:pt x="0" y="1335"/>
                    </a:lnTo>
                    <a:lnTo>
                      <a:pt x="12" y="4914"/>
                    </a:lnTo>
                    <a:lnTo>
                      <a:pt x="2315" y="3591"/>
                    </a:lnTo>
                    <a:lnTo>
                      <a:pt x="2304"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7" name="Google Shape;3007;p36"/>
              <p:cNvSpPr/>
              <p:nvPr/>
            </p:nvSpPr>
            <p:spPr>
              <a:xfrm>
                <a:off x="9970536" y="-1183470"/>
                <a:ext cx="90999" cy="116012"/>
              </a:xfrm>
              <a:custGeom>
                <a:avLst/>
                <a:gdLst/>
                <a:ahLst/>
                <a:cxnLst/>
                <a:rect l="l" t="t" r="r" b="b"/>
                <a:pathLst>
                  <a:path w="557" h="710" extrusionOk="0">
                    <a:moveTo>
                      <a:pt x="556" y="1"/>
                    </a:moveTo>
                    <a:lnTo>
                      <a:pt x="1" y="320"/>
                    </a:lnTo>
                    <a:lnTo>
                      <a:pt x="1" y="709"/>
                    </a:lnTo>
                    <a:lnTo>
                      <a:pt x="556" y="390"/>
                    </a:lnTo>
                    <a:lnTo>
                      <a:pt x="556"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8" name="Google Shape;3008;p36"/>
              <p:cNvSpPr/>
              <p:nvPr/>
            </p:nvSpPr>
            <p:spPr>
              <a:xfrm>
                <a:off x="10096008" y="-1254875"/>
                <a:ext cx="90836" cy="116012"/>
              </a:xfrm>
              <a:custGeom>
                <a:avLst/>
                <a:gdLst/>
                <a:ahLst/>
                <a:cxnLst/>
                <a:rect l="l" t="t" r="r" b="b"/>
                <a:pathLst>
                  <a:path w="556" h="710" extrusionOk="0">
                    <a:moveTo>
                      <a:pt x="556" y="0"/>
                    </a:moveTo>
                    <a:lnTo>
                      <a:pt x="1" y="308"/>
                    </a:lnTo>
                    <a:lnTo>
                      <a:pt x="1" y="709"/>
                    </a:lnTo>
                    <a:lnTo>
                      <a:pt x="556" y="378"/>
                    </a:lnTo>
                    <a:lnTo>
                      <a:pt x="556"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3009" name="Google Shape;3009;p36"/>
              <p:cNvSpPr/>
              <p:nvPr/>
            </p:nvSpPr>
            <p:spPr>
              <a:xfrm>
                <a:off x="9970536" y="-1167947"/>
                <a:ext cx="218267" cy="187253"/>
              </a:xfrm>
              <a:custGeom>
                <a:avLst/>
                <a:gdLst/>
                <a:ahLst/>
                <a:cxnLst/>
                <a:rect l="l" t="t" r="r" b="b"/>
                <a:pathLst>
                  <a:path w="1336" h="1146" extrusionOk="0">
                    <a:moveTo>
                      <a:pt x="1336" y="0"/>
                    </a:moveTo>
                    <a:lnTo>
                      <a:pt x="1" y="756"/>
                    </a:lnTo>
                    <a:lnTo>
                      <a:pt x="1" y="1146"/>
                    </a:lnTo>
                    <a:lnTo>
                      <a:pt x="1336" y="378"/>
                    </a:lnTo>
                    <a:lnTo>
                      <a:pt x="1336"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spTree>
    <p:extLst>
      <p:ext uri="{BB962C8B-B14F-4D97-AF65-F5344CB8AC3E}">
        <p14:creationId xmlns:p14="http://schemas.microsoft.com/office/powerpoint/2010/main" val="2306205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1"/>
        <p:cNvGrpSpPr/>
        <p:nvPr/>
      </p:nvGrpSpPr>
      <p:grpSpPr>
        <a:xfrm>
          <a:off x="0" y="0"/>
          <a:ext cx="0" cy="0"/>
          <a:chOff x="0" y="0"/>
          <a:chExt cx="0" cy="0"/>
        </a:xfrm>
      </p:grpSpPr>
      <p:sp>
        <p:nvSpPr>
          <p:cNvPr id="5144" name="Google Shape;5144;p46"/>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n" smtClean="0"/>
              <a:t>Công nghệ sử dụng</a:t>
            </a:r>
            <a:endParaRPr/>
          </a:p>
        </p:txBody>
      </p:sp>
      <p:sp>
        <p:nvSpPr>
          <p:cNvPr id="5149" name="Google Shape;5149;p46"/>
          <p:cNvSpPr txBox="1">
            <a:spLocks noGrp="1"/>
          </p:cNvSpPr>
          <p:nvPr>
            <p:ph type="subTitle" idx="7"/>
          </p:nvPr>
        </p:nvSpPr>
        <p:spPr>
          <a:xfrm>
            <a:off x="1477473" y="2925673"/>
            <a:ext cx="1836178" cy="502800"/>
          </a:xfrm>
          <a:prstGeom prst="rect">
            <a:avLst/>
          </a:prstGeom>
        </p:spPr>
        <p:txBody>
          <a:bodyPr spcFirstLastPara="1" vert="horz" wrap="square" lIns="121900" tIns="121900" rIns="121900" bIns="121900" rtlCol="0" anchor="b" anchorCtr="0">
            <a:noAutofit/>
          </a:bodyPr>
          <a:lstStyle/>
          <a:p>
            <a:pPr marL="0" indent="0"/>
            <a:r>
              <a:rPr lang="en" smtClean="0"/>
              <a:t>Typescript</a:t>
            </a:r>
            <a:endParaRPr/>
          </a:p>
        </p:txBody>
      </p:sp>
      <p:sp>
        <p:nvSpPr>
          <p:cNvPr id="5150" name="Google Shape;5150;p46"/>
          <p:cNvSpPr txBox="1">
            <a:spLocks noGrp="1"/>
          </p:cNvSpPr>
          <p:nvPr>
            <p:ph type="subTitle" idx="8"/>
          </p:nvPr>
        </p:nvSpPr>
        <p:spPr>
          <a:xfrm>
            <a:off x="5540794" y="2922366"/>
            <a:ext cx="1250116" cy="502800"/>
          </a:xfrm>
          <a:prstGeom prst="rect">
            <a:avLst/>
          </a:prstGeom>
        </p:spPr>
        <p:txBody>
          <a:bodyPr spcFirstLastPara="1" vert="horz" wrap="square" lIns="121900" tIns="121900" rIns="121900" bIns="121900" rtlCol="0" anchor="b" anchorCtr="0">
            <a:noAutofit/>
          </a:bodyPr>
          <a:lstStyle/>
          <a:p>
            <a:pPr marL="0" indent="0"/>
            <a:r>
              <a:rPr lang="en" smtClean="0"/>
              <a:t>React</a:t>
            </a:r>
            <a:endParaRPr/>
          </a:p>
        </p:txBody>
      </p:sp>
      <p:sp>
        <p:nvSpPr>
          <p:cNvPr id="5151" name="Google Shape;5151;p46"/>
          <p:cNvSpPr txBox="1">
            <a:spLocks noGrp="1"/>
          </p:cNvSpPr>
          <p:nvPr>
            <p:ph type="subTitle" idx="9"/>
          </p:nvPr>
        </p:nvSpPr>
        <p:spPr>
          <a:xfrm>
            <a:off x="9162867" y="2922366"/>
            <a:ext cx="1354307" cy="502800"/>
          </a:xfrm>
          <a:prstGeom prst="rect">
            <a:avLst/>
          </a:prstGeom>
        </p:spPr>
        <p:txBody>
          <a:bodyPr spcFirstLastPara="1" vert="horz" wrap="square" lIns="121900" tIns="121900" rIns="121900" bIns="121900" rtlCol="0" anchor="b" anchorCtr="0">
            <a:noAutofit/>
          </a:bodyPr>
          <a:lstStyle/>
          <a:p>
            <a:pPr marL="0" indent="0"/>
            <a:r>
              <a:rPr lang="en" smtClean="0"/>
              <a:t>Nodejs</a:t>
            </a:r>
            <a:endParaRPr/>
          </a:p>
        </p:txBody>
      </p:sp>
      <p:sp>
        <p:nvSpPr>
          <p:cNvPr id="5152" name="Google Shape;5152;p46"/>
          <p:cNvSpPr txBox="1">
            <a:spLocks noGrp="1"/>
          </p:cNvSpPr>
          <p:nvPr>
            <p:ph type="subTitle" idx="13"/>
          </p:nvPr>
        </p:nvSpPr>
        <p:spPr>
          <a:xfrm>
            <a:off x="2829873" y="5066847"/>
            <a:ext cx="2637600" cy="502800"/>
          </a:xfrm>
          <a:prstGeom prst="rect">
            <a:avLst/>
          </a:prstGeom>
        </p:spPr>
        <p:txBody>
          <a:bodyPr spcFirstLastPara="1" vert="horz" wrap="square" lIns="121900" tIns="121900" rIns="121900" bIns="121900" rtlCol="0" anchor="b" anchorCtr="0">
            <a:noAutofit/>
          </a:bodyPr>
          <a:lstStyle/>
          <a:p>
            <a:pPr marL="0" indent="0"/>
            <a:r>
              <a:rPr lang="en" smtClean="0"/>
              <a:t>Spring boot</a:t>
            </a:r>
            <a:endParaRPr/>
          </a:p>
        </p:txBody>
      </p:sp>
      <p:sp>
        <p:nvSpPr>
          <p:cNvPr id="5153" name="Google Shape;5153;p46"/>
          <p:cNvSpPr txBox="1">
            <a:spLocks noGrp="1"/>
          </p:cNvSpPr>
          <p:nvPr>
            <p:ph type="subTitle" idx="14"/>
          </p:nvPr>
        </p:nvSpPr>
        <p:spPr>
          <a:xfrm>
            <a:off x="7200916" y="5066847"/>
            <a:ext cx="1315807" cy="502800"/>
          </a:xfrm>
          <a:prstGeom prst="rect">
            <a:avLst/>
          </a:prstGeom>
        </p:spPr>
        <p:txBody>
          <a:bodyPr spcFirstLastPara="1" vert="horz" wrap="square" lIns="121900" tIns="121900" rIns="121900" bIns="121900" rtlCol="0" anchor="b" anchorCtr="0">
            <a:noAutofit/>
          </a:bodyPr>
          <a:lstStyle/>
          <a:p>
            <a:pPr marL="0" indent="0"/>
            <a:r>
              <a:rPr lang="en" smtClean="0"/>
              <a:t>MySql</a:t>
            </a:r>
            <a:endParaRPr/>
          </a:p>
        </p:txBody>
      </p:sp>
      <p:pic>
        <p:nvPicPr>
          <p:cNvPr id="53" name="Picture 52" descr="Tập tin:Typescript logo 2020.svg – Wikipedia tiếng Việ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8601" y="1671544"/>
            <a:ext cx="1141272" cy="1141272"/>
          </a:xfrm>
          <a:prstGeom prst="rect">
            <a:avLst/>
          </a:prstGeom>
          <a:noFill/>
          <a:ln>
            <a:noFill/>
          </a:ln>
        </p:spPr>
      </p:pic>
      <p:pic>
        <p:nvPicPr>
          <p:cNvPr id="55" name="Picture 54"/>
          <p:cNvPicPr/>
          <p:nvPr/>
        </p:nvPicPr>
        <p:blipFill>
          <a:blip r:embed="rId4"/>
          <a:stretch>
            <a:fillRect/>
          </a:stretch>
        </p:blipFill>
        <p:spPr>
          <a:xfrm>
            <a:off x="5467473" y="1535156"/>
            <a:ext cx="1274295" cy="1209132"/>
          </a:xfrm>
          <a:prstGeom prst="rect">
            <a:avLst/>
          </a:prstGeom>
        </p:spPr>
      </p:pic>
      <p:pic>
        <p:nvPicPr>
          <p:cNvPr id="57" name="Picture 56" descr="Node.js - Wikipedia"/>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88123" y="1572573"/>
            <a:ext cx="1903796" cy="1163503"/>
          </a:xfrm>
          <a:prstGeom prst="rect">
            <a:avLst/>
          </a:prstGeom>
          <a:noFill/>
          <a:ln>
            <a:noFill/>
          </a:ln>
        </p:spPr>
      </p:pic>
      <p:pic>
        <p:nvPicPr>
          <p:cNvPr id="1026" name="Picture 2" descr="Hướng dẫn sử dụng Spring Boot để xây dựng ứng dụng we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7510" y="3888506"/>
            <a:ext cx="2021931" cy="10631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ySQL Server là gì? MySQL Workbench là gì? Tổng quan về MySQL - Ưu điểm của  MySQ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90910" y="3881252"/>
            <a:ext cx="1950297" cy="100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79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41"/>
        <p:cNvGrpSpPr/>
        <p:nvPr/>
      </p:nvGrpSpPr>
      <p:grpSpPr>
        <a:xfrm>
          <a:off x="0" y="0"/>
          <a:ext cx="0" cy="0"/>
          <a:chOff x="0" y="0"/>
          <a:chExt cx="0" cy="0"/>
        </a:xfrm>
      </p:grpSpPr>
      <p:sp>
        <p:nvSpPr>
          <p:cNvPr id="5149" name="Google Shape;5149;p46"/>
          <p:cNvSpPr txBox="1">
            <a:spLocks noGrp="1"/>
          </p:cNvSpPr>
          <p:nvPr>
            <p:ph type="subTitle" idx="7"/>
          </p:nvPr>
        </p:nvSpPr>
        <p:spPr>
          <a:xfrm>
            <a:off x="848299" y="1952550"/>
            <a:ext cx="1836178" cy="502800"/>
          </a:xfrm>
          <a:prstGeom prst="rect">
            <a:avLst/>
          </a:prstGeom>
        </p:spPr>
        <p:txBody>
          <a:bodyPr spcFirstLastPara="1" vert="horz" wrap="square" lIns="121900" tIns="121900" rIns="121900" bIns="121900" rtlCol="0" anchor="b" anchorCtr="0">
            <a:noAutofit/>
          </a:bodyPr>
          <a:lstStyle/>
          <a:p>
            <a:pPr marL="0" indent="0"/>
            <a:r>
              <a:rPr lang="en" smtClean="0"/>
              <a:t>Typescript</a:t>
            </a:r>
            <a:endParaRPr/>
          </a:p>
        </p:txBody>
      </p:sp>
      <p:pic>
        <p:nvPicPr>
          <p:cNvPr id="53" name="Picture 52" descr="Tập tin:Typescript logo 2020.svg – Wikipedia tiếng Việt"/>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983" y="681643"/>
            <a:ext cx="1141272" cy="1141272"/>
          </a:xfrm>
          <a:prstGeom prst="rect">
            <a:avLst/>
          </a:prstGeom>
          <a:noFill/>
          <a:ln>
            <a:noFill/>
          </a:ln>
        </p:spPr>
      </p:pic>
      <p:sp>
        <p:nvSpPr>
          <p:cNvPr id="18" name="Subtitle 2"/>
          <p:cNvSpPr>
            <a:spLocks noGrp="1"/>
          </p:cNvSpPr>
          <p:nvPr>
            <p:ph type="subTitle" idx="2"/>
          </p:nvPr>
        </p:nvSpPr>
        <p:spPr>
          <a:xfrm>
            <a:off x="2567031" y="520117"/>
            <a:ext cx="9202723" cy="1861185"/>
          </a:xfrm>
        </p:spPr>
        <p:txBody>
          <a:bodyPr/>
          <a:lstStyle/>
          <a:p>
            <a:r>
              <a:rPr lang="en-US" smtClean="0"/>
              <a:t>		Là </a:t>
            </a:r>
            <a:r>
              <a:rPr lang="en-US"/>
              <a:t>một dự án mã nguồn mở được phát triển bởi Microsoft, nó có thể coi như là một phiên bản nâng cao của Javascript bởi việc bổ sung tùy chọn kiểu tĩnh và lớp </a:t>
            </a:r>
            <a:r>
              <a:rPr lang="en-US" smtClean="0"/>
              <a:t>hướng đối </a:t>
            </a:r>
            <a:r>
              <a:rPr lang="en-US"/>
              <a:t>tượng mà điều này không có ở Javascript. TypeScript được thiết kế để phát triển các ứng dụng lớn và chuyển đổi sang JavaScript. Vì TypeScript là một siêu tập hợp JavaScript, các chương trình JavaScript hiện có cũng là các chương trình TypeScript hợp lệ.</a:t>
            </a:r>
          </a:p>
        </p:txBody>
      </p:sp>
      <p:sp>
        <p:nvSpPr>
          <p:cNvPr id="19" name="Google Shape;5150;p46"/>
          <p:cNvSpPr txBox="1">
            <a:spLocks noGrp="1"/>
          </p:cNvSpPr>
          <p:nvPr>
            <p:ph type="subTitle" idx="8"/>
          </p:nvPr>
        </p:nvSpPr>
        <p:spPr>
          <a:xfrm>
            <a:off x="1166304" y="3972195"/>
            <a:ext cx="1250116" cy="502800"/>
          </a:xfrm>
          <a:prstGeom prst="rect">
            <a:avLst/>
          </a:prstGeom>
        </p:spPr>
        <p:txBody>
          <a:bodyPr spcFirstLastPara="1" vert="horz" wrap="square" lIns="121900" tIns="121900" rIns="121900" bIns="121900" rtlCol="0" anchor="b" anchorCtr="0">
            <a:noAutofit/>
          </a:bodyPr>
          <a:lstStyle/>
          <a:p>
            <a:pPr marL="0" indent="0"/>
            <a:r>
              <a:rPr lang="en" smtClean="0"/>
              <a:t>React</a:t>
            </a:r>
            <a:endParaRPr/>
          </a:p>
        </p:txBody>
      </p:sp>
      <p:pic>
        <p:nvPicPr>
          <p:cNvPr id="20" name="Picture 19"/>
          <p:cNvPicPr/>
          <p:nvPr/>
        </p:nvPicPr>
        <p:blipFill>
          <a:blip r:embed="rId4"/>
          <a:stretch>
            <a:fillRect/>
          </a:stretch>
        </p:blipFill>
        <p:spPr>
          <a:xfrm>
            <a:off x="1092983" y="2584985"/>
            <a:ext cx="1274295" cy="1209132"/>
          </a:xfrm>
          <a:prstGeom prst="rect">
            <a:avLst/>
          </a:prstGeom>
        </p:spPr>
      </p:pic>
      <p:sp>
        <p:nvSpPr>
          <p:cNvPr id="7" name="Rectangle 6"/>
          <p:cNvSpPr/>
          <p:nvPr/>
        </p:nvSpPr>
        <p:spPr>
          <a:xfrm>
            <a:off x="2776756" y="2822674"/>
            <a:ext cx="8641933" cy="1200329"/>
          </a:xfrm>
          <a:prstGeom prst="rect">
            <a:avLst/>
          </a:prstGeom>
        </p:spPr>
        <p:txBody>
          <a:bodyPr wrap="square">
            <a:spAutoFit/>
          </a:bodyPr>
          <a:lstStyle/>
          <a:p>
            <a:r>
              <a:rPr lang="en-US" smtClean="0">
                <a:ea typeface="Calibri" panose="020F0502020204030204" pitchFamily="34" charset="0"/>
              </a:rPr>
              <a:t>	React </a:t>
            </a:r>
            <a:r>
              <a:rPr lang="en-US">
                <a:ea typeface="Calibri" panose="020F0502020204030204" pitchFamily="34" charset="0"/>
              </a:rPr>
              <a:t>là một thư viện JavaScript được phát triển bởi Facebook, chủ yếu được sử dụng để xây dựng giao diện người dùng động và hiệu quả trên các ứng dụng web. React tập trung vào việc tạo ra các thành phần tái sử dụng và quản lý trạng thái của giao diện người dùng, giúp làm cho quá trình phát triển ứng dụng web trở nên dễ dàng và hiệu quả</a:t>
            </a:r>
            <a:endParaRPr lang="en-US"/>
          </a:p>
        </p:txBody>
      </p:sp>
      <p:sp>
        <p:nvSpPr>
          <p:cNvPr id="26" name="Google Shape;5151;p46"/>
          <p:cNvSpPr txBox="1">
            <a:spLocks noGrp="1"/>
          </p:cNvSpPr>
          <p:nvPr>
            <p:ph type="subTitle" idx="9"/>
          </p:nvPr>
        </p:nvSpPr>
        <p:spPr>
          <a:xfrm>
            <a:off x="1147704" y="5740119"/>
            <a:ext cx="1354307" cy="502800"/>
          </a:xfrm>
          <a:prstGeom prst="rect">
            <a:avLst/>
          </a:prstGeom>
        </p:spPr>
        <p:txBody>
          <a:bodyPr spcFirstLastPara="1" vert="horz" wrap="square" lIns="121900" tIns="121900" rIns="121900" bIns="121900" rtlCol="0" anchor="b" anchorCtr="0">
            <a:noAutofit/>
          </a:bodyPr>
          <a:lstStyle/>
          <a:p>
            <a:pPr marL="0" indent="0"/>
            <a:r>
              <a:rPr lang="en" smtClean="0"/>
              <a:t>Nodejs</a:t>
            </a:r>
            <a:endParaRPr/>
          </a:p>
        </p:txBody>
      </p:sp>
      <p:pic>
        <p:nvPicPr>
          <p:cNvPr id="27" name="Picture 26" descr="Node.js - Wikipedia"/>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8759" y="4418130"/>
            <a:ext cx="1903796" cy="1163503"/>
          </a:xfrm>
          <a:prstGeom prst="rect">
            <a:avLst/>
          </a:prstGeom>
          <a:noFill/>
          <a:ln>
            <a:noFill/>
          </a:ln>
        </p:spPr>
      </p:pic>
      <p:sp>
        <p:nvSpPr>
          <p:cNvPr id="12" name="Rectangle 11"/>
          <p:cNvSpPr/>
          <p:nvPr/>
        </p:nvSpPr>
        <p:spPr>
          <a:xfrm>
            <a:off x="2847425" y="4614205"/>
            <a:ext cx="8641933" cy="1532727"/>
          </a:xfrm>
          <a:prstGeom prst="rect">
            <a:avLst/>
          </a:prstGeom>
        </p:spPr>
        <p:txBody>
          <a:bodyPr wrap="square">
            <a:spAutoFit/>
          </a:bodyPr>
          <a:lstStyle/>
          <a:p>
            <a:pPr indent="381000">
              <a:lnSpc>
                <a:spcPct val="130000"/>
              </a:lnSpc>
              <a:spcBef>
                <a:spcPts val="600"/>
              </a:spcBef>
            </a:pPr>
            <a:r>
              <a:rPr lang="en-US" smtClean="0">
                <a:ea typeface="Calibri" panose="020F0502020204030204" pitchFamily="34" charset="0"/>
                <a:cs typeface="Times New Roman" panose="02020603050405020304" pitchFamily="18" charset="0"/>
              </a:rPr>
              <a:t>	Nodejs </a:t>
            </a:r>
            <a:r>
              <a:rPr lang="en-US">
                <a:ea typeface="Calibri" panose="020F0502020204030204" pitchFamily="34" charset="0"/>
                <a:cs typeface="Times New Roman" panose="02020603050405020304" pitchFamily="18" charset="0"/>
              </a:rPr>
              <a:t>là một môi trường chạy mã JavaScript phía máy chủ đa nền tảng và có mã nguồn mở, được xây dựng trên JavaScript engine V8 của Google Chrome. Node.js cho phép xây dựng các ứng dụng máy chủ phức tạp, chạy ở chế độ không đồng bộ và xử lý nhiều kết nối cùng một lúc. </a:t>
            </a:r>
            <a:endParaRPr lang="en-US" sz="14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896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41"/>
        <p:cNvGrpSpPr/>
        <p:nvPr/>
      </p:nvGrpSpPr>
      <p:grpSpPr>
        <a:xfrm>
          <a:off x="0" y="0"/>
          <a:ext cx="0" cy="0"/>
          <a:chOff x="0" y="0"/>
          <a:chExt cx="0" cy="0"/>
        </a:xfrm>
      </p:grpSpPr>
      <p:sp>
        <p:nvSpPr>
          <p:cNvPr id="16" name="Google Shape;5152;p46"/>
          <p:cNvSpPr txBox="1">
            <a:spLocks noGrp="1"/>
          </p:cNvSpPr>
          <p:nvPr>
            <p:ph type="subTitle" idx="13"/>
          </p:nvPr>
        </p:nvSpPr>
        <p:spPr>
          <a:xfrm>
            <a:off x="1140010" y="2366070"/>
            <a:ext cx="2637600" cy="502800"/>
          </a:xfrm>
          <a:prstGeom prst="rect">
            <a:avLst/>
          </a:prstGeom>
        </p:spPr>
        <p:txBody>
          <a:bodyPr spcFirstLastPara="1" vert="horz" wrap="square" lIns="121900" tIns="121900" rIns="121900" bIns="121900" rtlCol="0" anchor="b" anchorCtr="0">
            <a:noAutofit/>
          </a:bodyPr>
          <a:lstStyle/>
          <a:p>
            <a:pPr marL="0" indent="0"/>
            <a:r>
              <a:rPr lang="en" smtClean="0"/>
              <a:t>Spring boot</a:t>
            </a:r>
            <a:endParaRPr/>
          </a:p>
        </p:txBody>
      </p:sp>
      <p:pic>
        <p:nvPicPr>
          <p:cNvPr id="17" name="Picture 2" descr="Hướng dẫn sử dụng Spring Boot để xây dựng ứng dụng 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647" y="1187729"/>
            <a:ext cx="2021931" cy="1063145"/>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5153;p46"/>
          <p:cNvSpPr txBox="1">
            <a:spLocks noGrp="1"/>
          </p:cNvSpPr>
          <p:nvPr>
            <p:ph type="subTitle" idx="14"/>
          </p:nvPr>
        </p:nvSpPr>
        <p:spPr>
          <a:xfrm>
            <a:off x="1667653" y="4687895"/>
            <a:ext cx="1336979" cy="502800"/>
          </a:xfrm>
          <a:prstGeom prst="rect">
            <a:avLst/>
          </a:prstGeom>
        </p:spPr>
        <p:txBody>
          <a:bodyPr spcFirstLastPara="1" vert="horz" wrap="square" lIns="121900" tIns="121900" rIns="121900" bIns="121900" rtlCol="0" anchor="b" anchorCtr="0">
            <a:noAutofit/>
          </a:bodyPr>
          <a:lstStyle/>
          <a:p>
            <a:pPr marL="0" indent="0"/>
            <a:r>
              <a:rPr lang="en" smtClean="0"/>
              <a:t>MySql</a:t>
            </a:r>
            <a:endParaRPr/>
          </a:p>
        </p:txBody>
      </p:sp>
      <p:pic>
        <p:nvPicPr>
          <p:cNvPr id="22" name="Picture 4" descr="MySQL Server là gì? MySQL Workbench là gì? Tổng quan về MySQL - Ưu điểm của  MySQ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7647" y="3502300"/>
            <a:ext cx="1981678" cy="10094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59392" y="1294721"/>
            <a:ext cx="7530518" cy="1277786"/>
          </a:xfrm>
          <a:prstGeom prst="rect">
            <a:avLst/>
          </a:prstGeom>
        </p:spPr>
        <p:txBody>
          <a:bodyPr wrap="square">
            <a:spAutoFit/>
          </a:bodyPr>
          <a:lstStyle/>
          <a:p>
            <a:pPr indent="457200">
              <a:lnSpc>
                <a:spcPct val="107000"/>
              </a:lnSpc>
            </a:pPr>
            <a:r>
              <a:rPr lang="en-US">
                <a:ea typeface="Calibri" panose="020F0502020204030204" pitchFamily="34" charset="0"/>
                <a:cs typeface="Times New Roman" panose="02020603050405020304" pitchFamily="18" charset="0"/>
              </a:rPr>
              <a:t>Spring boot l</a:t>
            </a:r>
            <a:r>
              <a:rPr lang="en-US">
                <a:solidFill>
                  <a:srgbClr val="222222"/>
                </a:solidFill>
                <a:ea typeface="Calibri" panose="020F0502020204030204" pitchFamily="34" charset="0"/>
                <a:cs typeface="Times New Roman" panose="02020603050405020304" pitchFamily="18" charset="0"/>
              </a:rPr>
              <a:t>à một dự án phát triển bởi </a:t>
            </a:r>
            <a:r>
              <a:rPr lang="en-US" b="1">
                <a:solidFill>
                  <a:srgbClr val="222222"/>
                </a:solidFill>
                <a:ea typeface="Calibri" panose="020F0502020204030204" pitchFamily="34" charset="0"/>
                <a:cs typeface="Times New Roman" panose="02020603050405020304" pitchFamily="18" charset="0"/>
              </a:rPr>
              <a:t>JAVA </a:t>
            </a:r>
            <a:r>
              <a:rPr lang="en-US">
                <a:solidFill>
                  <a:srgbClr val="222222"/>
                </a:solidFill>
                <a:ea typeface="Calibri" panose="020F0502020204030204" pitchFamily="34" charset="0"/>
                <a:cs typeface="Times New Roman" panose="02020603050405020304" pitchFamily="18" charset="0"/>
              </a:rPr>
              <a:t>(ngôn ngữ java) trong hệ sinh thái Spring framework. Nó giúp cho các lập trình viên chúng ta đơn giản hóa quá trình lập trình một ứng dụng với Spring, chỉ tập trung vào việc phát triển business cho ứng dụng. </a:t>
            </a:r>
            <a:endParaRPr lang="en-US" sz="1400">
              <a:effectLst/>
              <a:ea typeface="Calibri" panose="020F0502020204030204" pitchFamily="34" charset="0"/>
              <a:cs typeface="Times New Roman" panose="02020603050405020304" pitchFamily="18" charset="0"/>
            </a:endParaRPr>
          </a:p>
        </p:txBody>
      </p:sp>
      <p:sp>
        <p:nvSpPr>
          <p:cNvPr id="8" name="Rectangle 7"/>
          <p:cNvSpPr/>
          <p:nvPr/>
        </p:nvSpPr>
        <p:spPr>
          <a:xfrm>
            <a:off x="3987757" y="3436795"/>
            <a:ext cx="7404493" cy="1754326"/>
          </a:xfrm>
          <a:prstGeom prst="rect">
            <a:avLst/>
          </a:prstGeom>
        </p:spPr>
        <p:txBody>
          <a:bodyPr wrap="square">
            <a:spAutoFit/>
          </a:bodyPr>
          <a:lstStyle/>
          <a:p>
            <a:r>
              <a:rPr lang="en-US" smtClean="0">
                <a:ea typeface="Calibri" panose="020F0502020204030204" pitchFamily="34" charset="0"/>
              </a:rPr>
              <a:t>	MySQL </a:t>
            </a:r>
            <a:r>
              <a:rPr lang="en-US">
                <a:ea typeface="Calibri" panose="020F0502020204030204" pitchFamily="34" charset="0"/>
              </a:rPr>
              <a:t>là một hệ quản trị cơ sở dữ liệu mã nguồn mở (open-source) phổ biến, được sử dụng rộng rãi trong các ứng dụng web và phát triển phần mềm. Nó thuộc về họ các hệ quản trị cơ sở dữ liệu quan hệ (Relational Database Management System - RDBMS), nơi dữ liệu được lưu trữ trong các bảng có mối quan hệ với nhau.</a:t>
            </a:r>
            <a:r>
              <a:rPr lang="en-US">
                <a:latin typeface="+mj-lt"/>
                <a:ea typeface="Calibri" panose="020F0502020204030204" pitchFamily="34" charset="0"/>
              </a:rPr>
              <a:t/>
            </a:r>
            <a:br>
              <a:rPr lang="en-US">
                <a:latin typeface="+mj-lt"/>
                <a:ea typeface="Calibri" panose="020F0502020204030204" pitchFamily="34" charset="0"/>
              </a:rPr>
            </a:br>
            <a:endParaRPr lang="en-US">
              <a:latin typeface="+mj-lt"/>
            </a:endParaRPr>
          </a:p>
        </p:txBody>
      </p:sp>
    </p:spTree>
    <p:extLst>
      <p:ext uri="{BB962C8B-B14F-4D97-AF65-F5344CB8AC3E}">
        <p14:creationId xmlns:p14="http://schemas.microsoft.com/office/powerpoint/2010/main" val="58283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r>
              <a:rPr lang="en-US" smtClean="0"/>
              <a:t>Hieejn thực</a:t>
            </a:r>
            <a:endParaRPr lang="en-US"/>
          </a:p>
        </p:txBody>
      </p:sp>
      <p:sp>
        <p:nvSpPr>
          <p:cNvPr id="16" name="Subtitle 1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9834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chức năng đã hoàn tất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6037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463"/>
        <p:cNvGrpSpPr/>
        <p:nvPr/>
      </p:nvGrpSpPr>
      <p:grpSpPr>
        <a:xfrm>
          <a:off x="0" y="0"/>
          <a:ext cx="0" cy="0"/>
          <a:chOff x="0" y="0"/>
          <a:chExt cx="0" cy="0"/>
        </a:xfrm>
      </p:grpSpPr>
      <p:sp>
        <p:nvSpPr>
          <p:cNvPr id="604" name="Google Shape;604;p47"/>
          <p:cNvSpPr/>
          <p:nvPr/>
        </p:nvSpPr>
        <p:spPr>
          <a:xfrm>
            <a:off x="14336167" y="4583645"/>
            <a:ext cx="82624" cy="99964"/>
          </a:xfrm>
          <a:custGeom>
            <a:avLst/>
            <a:gdLst/>
            <a:ahLst/>
            <a:cxnLst/>
            <a:rect l="l" t="t" r="r" b="b"/>
            <a:pathLst>
              <a:path w="61968" h="74973" extrusionOk="0">
                <a:moveTo>
                  <a:pt x="54955" y="0"/>
                </a:moveTo>
                <a:lnTo>
                  <a:pt x="7013" y="0"/>
                </a:lnTo>
                <a:cubicBezTo>
                  <a:pt x="3188" y="0"/>
                  <a:pt x="0" y="3188"/>
                  <a:pt x="0" y="7013"/>
                </a:cubicBezTo>
                <a:cubicBezTo>
                  <a:pt x="0" y="10838"/>
                  <a:pt x="3188" y="14026"/>
                  <a:pt x="7013" y="14026"/>
                </a:cubicBezTo>
                <a:lnTo>
                  <a:pt x="47942" y="14026"/>
                </a:lnTo>
                <a:lnTo>
                  <a:pt x="47942" y="67961"/>
                </a:lnTo>
                <a:cubicBezTo>
                  <a:pt x="47942" y="71786"/>
                  <a:pt x="51130" y="74973"/>
                  <a:pt x="54955" y="74973"/>
                </a:cubicBezTo>
                <a:cubicBezTo>
                  <a:pt x="58781" y="74973"/>
                  <a:pt x="61968" y="71786"/>
                  <a:pt x="61968" y="67961"/>
                </a:cubicBezTo>
                <a:lnTo>
                  <a:pt x="61968" y="7013"/>
                </a:lnTo>
                <a:cubicBezTo>
                  <a:pt x="61968" y="3188"/>
                  <a:pt x="58781" y="0"/>
                  <a:pt x="54955" y="0"/>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pic>
        <p:nvPicPr>
          <p:cNvPr id="1111" name="Google Shape;459;p46"/>
          <p:cNvPicPr preferRelativeResize="0"/>
          <p:nvPr/>
        </p:nvPicPr>
        <p:blipFill>
          <a:blip r:embed="rId3">
            <a:alphaModFix/>
          </a:blip>
          <a:stretch>
            <a:fillRect/>
          </a:stretch>
        </p:blipFill>
        <p:spPr>
          <a:xfrm>
            <a:off x="950967" y="585112"/>
            <a:ext cx="5744007" cy="5221303"/>
          </a:xfrm>
          <a:prstGeom prst="rect">
            <a:avLst/>
          </a:prstGeom>
          <a:noFill/>
          <a:ln>
            <a:noFill/>
          </a:ln>
        </p:spPr>
      </p:pic>
      <p:sp>
        <p:nvSpPr>
          <p:cNvPr id="1112" name="Rectangle 1111"/>
          <p:cNvSpPr/>
          <p:nvPr/>
        </p:nvSpPr>
        <p:spPr>
          <a:xfrm>
            <a:off x="7252982" y="1461559"/>
            <a:ext cx="4104137" cy="3785652"/>
          </a:xfrm>
          <a:prstGeom prst="rect">
            <a:avLst/>
          </a:prstGeom>
          <a:noFill/>
        </p:spPr>
        <p:txBody>
          <a:bodyPr wrap="none" lIns="91440" tIns="45720" rIns="91440" bIns="45720">
            <a:spAutoFit/>
          </a:bodyPr>
          <a:lstStyle/>
          <a:p>
            <a:pPr algn="ctr"/>
            <a:r>
              <a:rPr lang="en-US" sz="8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 </a:t>
            </a:r>
          </a:p>
          <a:p>
            <a:pPr algn="ctr"/>
            <a:r>
              <a:rPr lang="en-US" sz="8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 </a:t>
            </a:r>
          </a:p>
          <a:p>
            <a:pPr algn="ctr"/>
            <a:r>
              <a:rPr lang="en-US" sz="8000" b="0" cap="none" spc="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Watching</a:t>
            </a:r>
            <a:endParaRPr lang="en-US" sz="80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9755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đề tài</a:t>
            </a:r>
          </a:p>
          <a:p>
            <a:r>
              <a:rPr lang="en-US" smtClean="0"/>
              <a:t>Yêu cầu nghiệp vụ</a:t>
            </a:r>
          </a:p>
          <a:p>
            <a:r>
              <a:rPr lang="en-US" smtClean="0"/>
              <a:t>Sơ đồ ERD</a:t>
            </a:r>
          </a:p>
          <a:p>
            <a:r>
              <a:rPr lang="en-US" smtClean="0"/>
              <a:t>Mô hình ứng dụng Các công nghệ sử dụng</a:t>
            </a:r>
          </a:p>
          <a:p>
            <a:r>
              <a:rPr lang="en-US" smtClean="0"/>
              <a:t>Hiện thực</a:t>
            </a:r>
          </a:p>
          <a:p>
            <a:r>
              <a:rPr lang="en-US" smtClean="0"/>
              <a:t>Các chức năng đã hoàn tất</a:t>
            </a:r>
          </a:p>
        </p:txBody>
      </p:sp>
    </p:spTree>
    <p:extLst>
      <p:ext uri="{BB962C8B-B14F-4D97-AF65-F5344CB8AC3E}">
        <p14:creationId xmlns:p14="http://schemas.microsoft.com/office/powerpoint/2010/main" val="82720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3039"/>
        <p:cNvGrpSpPr/>
        <p:nvPr/>
      </p:nvGrpSpPr>
      <p:grpSpPr>
        <a:xfrm>
          <a:off x="0" y="0"/>
          <a:ext cx="0" cy="0"/>
          <a:chOff x="0" y="0"/>
          <a:chExt cx="0" cy="0"/>
        </a:xfrm>
      </p:grpSpPr>
      <p:sp>
        <p:nvSpPr>
          <p:cNvPr id="3041" name="Google Shape;3041;p39"/>
          <p:cNvSpPr txBox="1">
            <a:spLocks noGrp="1"/>
          </p:cNvSpPr>
          <p:nvPr>
            <p:ph type="subTitle" idx="1"/>
          </p:nvPr>
        </p:nvSpPr>
        <p:spPr>
          <a:xfrm>
            <a:off x="5613933" y="3871733"/>
            <a:ext cx="5287600" cy="782000"/>
          </a:xfrm>
          <a:prstGeom prst="rect">
            <a:avLst/>
          </a:prstGeom>
        </p:spPr>
        <p:txBody>
          <a:bodyPr spcFirstLastPara="1" vert="horz" wrap="square" lIns="121900" tIns="121900" rIns="121900" bIns="121900" rtlCol="0" anchor="t" anchorCtr="0">
            <a:noAutofit/>
          </a:bodyPr>
          <a:lstStyle/>
          <a:p>
            <a:pPr marL="0" indent="0"/>
            <a:r>
              <a:rPr lang="en-US"/>
              <a:t>GIỚI THIỆU</a:t>
            </a:r>
            <a:endParaRPr/>
          </a:p>
        </p:txBody>
      </p:sp>
      <p:grpSp>
        <p:nvGrpSpPr>
          <p:cNvPr id="3042" name="Google Shape;3042;p39"/>
          <p:cNvGrpSpPr/>
          <p:nvPr/>
        </p:nvGrpSpPr>
        <p:grpSpPr>
          <a:xfrm>
            <a:off x="467167" y="519333"/>
            <a:ext cx="4670800" cy="5844800"/>
            <a:chOff x="350375" y="389500"/>
            <a:chExt cx="3503100" cy="4383600"/>
          </a:xfrm>
        </p:grpSpPr>
        <p:grpSp>
          <p:nvGrpSpPr>
            <p:cNvPr id="3043" name="Google Shape;3043;p39"/>
            <p:cNvGrpSpPr/>
            <p:nvPr/>
          </p:nvGrpSpPr>
          <p:grpSpPr>
            <a:xfrm>
              <a:off x="350375" y="389500"/>
              <a:ext cx="3503100" cy="4383600"/>
              <a:chOff x="350375" y="389500"/>
              <a:chExt cx="3503100" cy="4383600"/>
            </a:xfrm>
          </p:grpSpPr>
          <p:sp>
            <p:nvSpPr>
              <p:cNvPr id="3044" name="Google Shape;3044;p39"/>
              <p:cNvSpPr/>
              <p:nvPr/>
            </p:nvSpPr>
            <p:spPr>
              <a:xfrm>
                <a:off x="350375" y="389500"/>
                <a:ext cx="35031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3045" name="Google Shape;3045;p39"/>
              <p:cNvGrpSpPr/>
              <p:nvPr/>
            </p:nvGrpSpPr>
            <p:grpSpPr>
              <a:xfrm flipH="1">
                <a:off x="355299" y="394011"/>
                <a:ext cx="3493047" cy="4375061"/>
                <a:chOff x="697175" y="461850"/>
                <a:chExt cx="1672675" cy="2098250"/>
              </a:xfrm>
            </p:grpSpPr>
            <p:sp>
              <p:nvSpPr>
                <p:cNvPr id="3046" name="Google Shape;3046;p39"/>
                <p:cNvSpPr/>
                <p:nvPr/>
              </p:nvSpPr>
              <p:spPr>
                <a:xfrm>
                  <a:off x="1341150" y="2552100"/>
                  <a:ext cx="18000" cy="6525"/>
                </a:xfrm>
                <a:custGeom>
                  <a:avLst/>
                  <a:gdLst/>
                  <a:ahLst/>
                  <a:cxnLst/>
                  <a:rect l="l" t="t" r="r" b="b"/>
                  <a:pathLst>
                    <a:path w="720" h="261" extrusionOk="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47" name="Google Shape;3047;p39"/>
                <p:cNvSpPr/>
                <p:nvPr/>
              </p:nvSpPr>
              <p:spPr>
                <a:xfrm>
                  <a:off x="1332375" y="2556175"/>
                  <a:ext cx="6350" cy="3425"/>
                </a:xfrm>
                <a:custGeom>
                  <a:avLst/>
                  <a:gdLst/>
                  <a:ahLst/>
                  <a:cxnLst/>
                  <a:rect l="l" t="t" r="r" b="b"/>
                  <a:pathLst>
                    <a:path w="254" h="137" extrusionOk="0">
                      <a:moveTo>
                        <a:pt x="59" y="1"/>
                      </a:moveTo>
                      <a:cubicBezTo>
                        <a:pt x="40" y="59"/>
                        <a:pt x="40" y="78"/>
                        <a:pt x="1" y="137"/>
                      </a:cubicBezTo>
                      <a:lnTo>
                        <a:pt x="254" y="137"/>
                      </a:lnTo>
                      <a:lnTo>
                        <a:pt x="5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48" name="Google Shape;3048;p39"/>
                <p:cNvSpPr/>
                <p:nvPr/>
              </p:nvSpPr>
              <p:spPr>
                <a:xfrm>
                  <a:off x="1223925" y="2494400"/>
                  <a:ext cx="20950" cy="11450"/>
                </a:xfrm>
                <a:custGeom>
                  <a:avLst/>
                  <a:gdLst/>
                  <a:ahLst/>
                  <a:cxnLst/>
                  <a:rect l="l" t="t" r="r" b="b"/>
                  <a:pathLst>
                    <a:path w="838" h="458" extrusionOk="0">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49" name="Google Shape;3049;p39"/>
                <p:cNvSpPr/>
                <p:nvPr/>
              </p:nvSpPr>
              <p:spPr>
                <a:xfrm>
                  <a:off x="1233175" y="2490050"/>
                  <a:ext cx="19950" cy="11200"/>
                </a:xfrm>
                <a:custGeom>
                  <a:avLst/>
                  <a:gdLst/>
                  <a:ahLst/>
                  <a:cxnLst/>
                  <a:rect l="l" t="t" r="r" b="b"/>
                  <a:pathLst>
                    <a:path w="798" h="448" extrusionOk="0">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0" name="Google Shape;3050;p39"/>
                <p:cNvSpPr/>
                <p:nvPr/>
              </p:nvSpPr>
              <p:spPr>
                <a:xfrm>
                  <a:off x="898595" y="2557575"/>
                  <a:ext cx="19908" cy="1498"/>
                </a:xfrm>
                <a:custGeom>
                  <a:avLst/>
                  <a:gdLst/>
                  <a:ahLst/>
                  <a:cxnLst/>
                  <a:rect l="l" t="t" r="r" b="b"/>
                  <a:pathLst>
                    <a:path w="796" h="106" extrusionOk="0">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1" name="Google Shape;3051;p39"/>
                <p:cNvSpPr/>
                <p:nvPr/>
              </p:nvSpPr>
              <p:spPr>
                <a:xfrm>
                  <a:off x="1116925" y="2428150"/>
                  <a:ext cx="29200" cy="15550"/>
                </a:xfrm>
                <a:custGeom>
                  <a:avLst/>
                  <a:gdLst/>
                  <a:ahLst/>
                  <a:cxnLst/>
                  <a:rect l="l" t="t" r="r" b="b"/>
                  <a:pathLst>
                    <a:path w="1168" h="622" extrusionOk="0">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2" name="Google Shape;3052;p39"/>
                <p:cNvSpPr/>
                <p:nvPr/>
              </p:nvSpPr>
              <p:spPr>
                <a:xfrm>
                  <a:off x="1094050" y="2093150"/>
                  <a:ext cx="34075" cy="18500"/>
                </a:xfrm>
                <a:custGeom>
                  <a:avLst/>
                  <a:gdLst/>
                  <a:ahLst/>
                  <a:cxnLst/>
                  <a:rect l="l" t="t" r="r" b="b"/>
                  <a:pathLst>
                    <a:path w="1363" h="740" extrusionOk="0">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3" name="Google Shape;3053;p39"/>
                <p:cNvSpPr/>
                <p:nvPr/>
              </p:nvSpPr>
              <p:spPr>
                <a:xfrm>
                  <a:off x="1057100" y="2114550"/>
                  <a:ext cx="34075" cy="18125"/>
                </a:xfrm>
                <a:custGeom>
                  <a:avLst/>
                  <a:gdLst/>
                  <a:ahLst/>
                  <a:cxnLst/>
                  <a:rect l="l" t="t" r="r" b="b"/>
                  <a:pathLst>
                    <a:path w="1363" h="725" extrusionOk="0">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4" name="Google Shape;3054;p39"/>
                <p:cNvSpPr/>
                <p:nvPr/>
              </p:nvSpPr>
              <p:spPr>
                <a:xfrm>
                  <a:off x="888325" y="1452200"/>
                  <a:ext cx="112375" cy="66575"/>
                </a:xfrm>
                <a:custGeom>
                  <a:avLst/>
                  <a:gdLst/>
                  <a:ahLst/>
                  <a:cxnLst/>
                  <a:rect l="l" t="t" r="r" b="b"/>
                  <a:pathLst>
                    <a:path w="4495" h="2663" extrusionOk="0">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5" name="Google Shape;3055;p39"/>
                <p:cNvSpPr/>
                <p:nvPr/>
              </p:nvSpPr>
              <p:spPr>
                <a:xfrm>
                  <a:off x="697175" y="1468450"/>
                  <a:ext cx="332225" cy="195250"/>
                </a:xfrm>
                <a:custGeom>
                  <a:avLst/>
                  <a:gdLst/>
                  <a:ahLst/>
                  <a:cxnLst/>
                  <a:rect l="l" t="t" r="r" b="b"/>
                  <a:pathLst>
                    <a:path w="13289" h="7810" extrusionOk="0">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6" name="Google Shape;3056;p39"/>
                <p:cNvSpPr/>
                <p:nvPr/>
              </p:nvSpPr>
              <p:spPr>
                <a:xfrm>
                  <a:off x="697175" y="1419325"/>
                  <a:ext cx="245650" cy="146625"/>
                </a:xfrm>
                <a:custGeom>
                  <a:avLst/>
                  <a:gdLst/>
                  <a:ahLst/>
                  <a:cxnLst/>
                  <a:rect l="l" t="t" r="r" b="b"/>
                  <a:pathLst>
                    <a:path w="9826" h="5865" extrusionOk="0">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7" name="Google Shape;3057;p39"/>
                <p:cNvSpPr/>
                <p:nvPr/>
              </p:nvSpPr>
              <p:spPr>
                <a:xfrm>
                  <a:off x="722950" y="1435650"/>
                  <a:ext cx="248575" cy="144875"/>
                </a:xfrm>
                <a:custGeom>
                  <a:avLst/>
                  <a:gdLst/>
                  <a:ahLst/>
                  <a:cxnLst/>
                  <a:rect l="l" t="t" r="r" b="b"/>
                  <a:pathLst>
                    <a:path w="9943" h="5795" extrusionOk="0">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8" name="Google Shape;3058;p39"/>
                <p:cNvSpPr/>
                <p:nvPr/>
              </p:nvSpPr>
              <p:spPr>
                <a:xfrm>
                  <a:off x="882500" y="1485475"/>
                  <a:ext cx="175100" cy="102350"/>
                </a:xfrm>
                <a:custGeom>
                  <a:avLst/>
                  <a:gdLst/>
                  <a:ahLst/>
                  <a:cxnLst/>
                  <a:rect l="l" t="t" r="r" b="b"/>
                  <a:pathLst>
                    <a:path w="7004" h="4094" extrusionOk="0">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59" name="Google Shape;3059;p39"/>
                <p:cNvSpPr/>
                <p:nvPr/>
              </p:nvSpPr>
              <p:spPr>
                <a:xfrm>
                  <a:off x="697175" y="1502500"/>
                  <a:ext cx="389625" cy="229300"/>
                </a:xfrm>
                <a:custGeom>
                  <a:avLst/>
                  <a:gdLst/>
                  <a:ahLst/>
                  <a:cxnLst/>
                  <a:rect l="l" t="t" r="r" b="b"/>
                  <a:pathLst>
                    <a:path w="15585" h="9172" extrusionOk="0">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0" name="Google Shape;3060;p39"/>
                <p:cNvSpPr/>
                <p:nvPr/>
              </p:nvSpPr>
              <p:spPr>
                <a:xfrm>
                  <a:off x="697175" y="1519025"/>
                  <a:ext cx="418325" cy="246325"/>
                </a:xfrm>
                <a:custGeom>
                  <a:avLst/>
                  <a:gdLst/>
                  <a:ahLst/>
                  <a:cxnLst/>
                  <a:rect l="l" t="t" r="r" b="b"/>
                  <a:pathLst>
                    <a:path w="16733" h="9853" extrusionOk="0">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1" name="Google Shape;3061;p39"/>
                <p:cNvSpPr/>
                <p:nvPr/>
              </p:nvSpPr>
              <p:spPr>
                <a:xfrm>
                  <a:off x="704975" y="1535350"/>
                  <a:ext cx="439200" cy="254800"/>
                </a:xfrm>
                <a:custGeom>
                  <a:avLst/>
                  <a:gdLst/>
                  <a:ahLst/>
                  <a:cxnLst/>
                  <a:rect l="l" t="t" r="r" b="b"/>
                  <a:pathLst>
                    <a:path w="17568" h="10192" extrusionOk="0">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2" name="Google Shape;3062;p39"/>
                <p:cNvSpPr/>
                <p:nvPr/>
              </p:nvSpPr>
              <p:spPr>
                <a:xfrm>
                  <a:off x="927725" y="1551625"/>
                  <a:ext cx="245650" cy="143700"/>
                </a:xfrm>
                <a:custGeom>
                  <a:avLst/>
                  <a:gdLst/>
                  <a:ahLst/>
                  <a:cxnLst/>
                  <a:rect l="l" t="t" r="r" b="b"/>
                  <a:pathLst>
                    <a:path w="9826" h="5748" extrusionOk="0">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3" name="Google Shape;3063;p39"/>
                <p:cNvSpPr/>
                <p:nvPr/>
              </p:nvSpPr>
              <p:spPr>
                <a:xfrm>
                  <a:off x="829000" y="1568650"/>
                  <a:ext cx="373050" cy="216650"/>
                </a:xfrm>
                <a:custGeom>
                  <a:avLst/>
                  <a:gdLst/>
                  <a:ahLst/>
                  <a:cxnLst/>
                  <a:rect l="l" t="t" r="r" b="b"/>
                  <a:pathLst>
                    <a:path w="14922" h="8666" extrusionOk="0">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4" name="Google Shape;3064;p39"/>
                <p:cNvSpPr/>
                <p:nvPr/>
              </p:nvSpPr>
              <p:spPr>
                <a:xfrm>
                  <a:off x="1005550" y="1585200"/>
                  <a:ext cx="224725" cy="131025"/>
                </a:xfrm>
                <a:custGeom>
                  <a:avLst/>
                  <a:gdLst/>
                  <a:ahLst/>
                  <a:cxnLst/>
                  <a:rect l="l" t="t" r="r" b="b"/>
                  <a:pathLst>
                    <a:path w="8989" h="5241" extrusionOk="0">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5" name="Google Shape;3065;p39"/>
                <p:cNvSpPr/>
                <p:nvPr/>
              </p:nvSpPr>
              <p:spPr>
                <a:xfrm>
                  <a:off x="1092600" y="1602225"/>
                  <a:ext cx="166850" cy="97475"/>
                </a:xfrm>
                <a:custGeom>
                  <a:avLst/>
                  <a:gdLst/>
                  <a:ahLst/>
                  <a:cxnLst/>
                  <a:rect l="l" t="t" r="r" b="b"/>
                  <a:pathLst>
                    <a:path w="6674" h="3899" extrusionOk="0">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6" name="Google Shape;3066;p39"/>
                <p:cNvSpPr/>
                <p:nvPr/>
              </p:nvSpPr>
              <p:spPr>
                <a:xfrm>
                  <a:off x="741450" y="1618750"/>
                  <a:ext cx="546700" cy="316850"/>
                </a:xfrm>
                <a:custGeom>
                  <a:avLst/>
                  <a:gdLst/>
                  <a:ahLst/>
                  <a:cxnLst/>
                  <a:rect l="l" t="t" r="r" b="b"/>
                  <a:pathLst>
                    <a:path w="21868" h="12674" extrusionOk="0">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7" name="Google Shape;3067;p39"/>
                <p:cNvSpPr/>
                <p:nvPr/>
              </p:nvSpPr>
              <p:spPr>
                <a:xfrm>
                  <a:off x="870825" y="1635075"/>
                  <a:ext cx="446025" cy="258675"/>
                </a:xfrm>
                <a:custGeom>
                  <a:avLst/>
                  <a:gdLst/>
                  <a:ahLst/>
                  <a:cxnLst/>
                  <a:rect l="l" t="t" r="r" b="b"/>
                  <a:pathLst>
                    <a:path w="17841" h="10347" extrusionOk="0">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8" name="Google Shape;3068;p39"/>
                <p:cNvSpPr/>
                <p:nvPr/>
              </p:nvSpPr>
              <p:spPr>
                <a:xfrm>
                  <a:off x="1037150" y="1651325"/>
                  <a:ext cx="308400" cy="179700"/>
                </a:xfrm>
                <a:custGeom>
                  <a:avLst/>
                  <a:gdLst/>
                  <a:ahLst/>
                  <a:cxnLst/>
                  <a:rect l="l" t="t" r="r" b="b"/>
                  <a:pathLst>
                    <a:path w="12336" h="7188" extrusionOk="0">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69" name="Google Shape;3069;p39"/>
                <p:cNvSpPr/>
                <p:nvPr/>
              </p:nvSpPr>
              <p:spPr>
                <a:xfrm>
                  <a:off x="1163125" y="1668350"/>
                  <a:ext cx="211600" cy="123275"/>
                </a:xfrm>
                <a:custGeom>
                  <a:avLst/>
                  <a:gdLst/>
                  <a:ahLst/>
                  <a:cxnLst/>
                  <a:rect l="l" t="t" r="r" b="b"/>
                  <a:pathLst>
                    <a:path w="8464" h="4931" extrusionOk="0">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0" name="Google Shape;3070;p39"/>
                <p:cNvSpPr/>
                <p:nvPr/>
              </p:nvSpPr>
              <p:spPr>
                <a:xfrm>
                  <a:off x="697175" y="1684900"/>
                  <a:ext cx="705750" cy="412650"/>
                </a:xfrm>
                <a:custGeom>
                  <a:avLst/>
                  <a:gdLst/>
                  <a:ahLst/>
                  <a:cxnLst/>
                  <a:rect l="l" t="t" r="r" b="b"/>
                  <a:pathLst>
                    <a:path w="28230" h="16506" extrusionOk="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1" name="Google Shape;3071;p39"/>
                <p:cNvSpPr/>
                <p:nvPr/>
              </p:nvSpPr>
              <p:spPr>
                <a:xfrm>
                  <a:off x="1258950" y="1701925"/>
                  <a:ext cx="173175" cy="101850"/>
                </a:xfrm>
                <a:custGeom>
                  <a:avLst/>
                  <a:gdLst/>
                  <a:ahLst/>
                  <a:cxnLst/>
                  <a:rect l="l" t="t" r="r" b="b"/>
                  <a:pathLst>
                    <a:path w="6927" h="4074" extrusionOk="0">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2" name="Google Shape;3072;p39"/>
                <p:cNvSpPr/>
                <p:nvPr/>
              </p:nvSpPr>
              <p:spPr>
                <a:xfrm>
                  <a:off x="1257000" y="1805700"/>
                  <a:ext cx="25" cy="25"/>
                </a:xfrm>
                <a:custGeom>
                  <a:avLst/>
                  <a:gdLst/>
                  <a:ahLst/>
                  <a:cxnLst/>
                  <a:rect l="l" t="t" r="r" b="b"/>
                  <a:pathLst>
                    <a:path w="1" h="1" extrusionOk="0">
                      <a:moveTo>
                        <a:pt x="0" y="1"/>
                      </a:moveTo>
                      <a:lnTo>
                        <a:pt x="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3" name="Google Shape;3073;p39"/>
                <p:cNvSpPr/>
                <p:nvPr/>
              </p:nvSpPr>
              <p:spPr>
                <a:xfrm>
                  <a:off x="1341150" y="1717750"/>
                  <a:ext cx="119675" cy="70950"/>
                </a:xfrm>
                <a:custGeom>
                  <a:avLst/>
                  <a:gdLst/>
                  <a:ahLst/>
                  <a:cxnLst/>
                  <a:rect l="l" t="t" r="r" b="b"/>
                  <a:pathLst>
                    <a:path w="4787" h="2838" extrusionOk="0">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4" name="Google Shape;3074;p39"/>
                <p:cNvSpPr/>
                <p:nvPr/>
              </p:nvSpPr>
              <p:spPr>
                <a:xfrm>
                  <a:off x="2158250" y="1441225"/>
                  <a:ext cx="211600" cy="126675"/>
                </a:xfrm>
                <a:custGeom>
                  <a:avLst/>
                  <a:gdLst/>
                  <a:ahLst/>
                  <a:cxnLst/>
                  <a:rect l="l" t="t" r="r" b="b"/>
                  <a:pathLst>
                    <a:path w="8464" h="5067" extrusionOk="0">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5" name="Google Shape;3075;p39"/>
                <p:cNvSpPr/>
                <p:nvPr/>
              </p:nvSpPr>
              <p:spPr>
                <a:xfrm>
                  <a:off x="2129075" y="1457675"/>
                  <a:ext cx="240275" cy="142800"/>
                </a:xfrm>
                <a:custGeom>
                  <a:avLst/>
                  <a:gdLst/>
                  <a:ahLst/>
                  <a:cxnLst/>
                  <a:rect l="l" t="t" r="r" b="b"/>
                  <a:pathLst>
                    <a:path w="9611" h="5712" extrusionOk="0">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6" name="Google Shape;3076;p39"/>
                <p:cNvSpPr/>
                <p:nvPr/>
              </p:nvSpPr>
              <p:spPr>
                <a:xfrm>
                  <a:off x="2100375" y="1474125"/>
                  <a:ext cx="268500" cy="160400"/>
                </a:xfrm>
                <a:custGeom>
                  <a:avLst/>
                  <a:gdLst/>
                  <a:ahLst/>
                  <a:cxnLst/>
                  <a:rect l="l" t="t" r="r" b="b"/>
                  <a:pathLst>
                    <a:path w="10740" h="6416" extrusionOk="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7" name="Google Shape;3077;p39"/>
                <p:cNvSpPr/>
                <p:nvPr/>
              </p:nvSpPr>
              <p:spPr>
                <a:xfrm>
                  <a:off x="2071675" y="1490825"/>
                  <a:ext cx="298175" cy="176775"/>
                </a:xfrm>
                <a:custGeom>
                  <a:avLst/>
                  <a:gdLst/>
                  <a:ahLst/>
                  <a:cxnLst/>
                  <a:rect l="l" t="t" r="r" b="b"/>
                  <a:pathLst>
                    <a:path w="11927" h="7071" extrusionOk="0">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8" name="Google Shape;3078;p39"/>
                <p:cNvSpPr/>
                <p:nvPr/>
              </p:nvSpPr>
              <p:spPr>
                <a:xfrm>
                  <a:off x="2042500" y="1507525"/>
                  <a:ext cx="325875" cy="191200"/>
                </a:xfrm>
                <a:custGeom>
                  <a:avLst/>
                  <a:gdLst/>
                  <a:ahLst/>
                  <a:cxnLst/>
                  <a:rect l="l" t="t" r="r" b="b"/>
                  <a:pathLst>
                    <a:path w="13035" h="7648" extrusionOk="0">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79" name="Google Shape;3079;p39"/>
                <p:cNvSpPr/>
                <p:nvPr/>
              </p:nvSpPr>
              <p:spPr>
                <a:xfrm>
                  <a:off x="2014275" y="1523925"/>
                  <a:ext cx="355075" cy="209825"/>
                </a:xfrm>
                <a:custGeom>
                  <a:avLst/>
                  <a:gdLst/>
                  <a:ahLst/>
                  <a:cxnLst/>
                  <a:rect l="l" t="t" r="r" b="b"/>
                  <a:pathLst>
                    <a:path w="14203" h="8393" extrusionOk="0">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0" name="Google Shape;3080;p39"/>
                <p:cNvSpPr/>
                <p:nvPr/>
              </p:nvSpPr>
              <p:spPr>
                <a:xfrm>
                  <a:off x="1985575" y="1540825"/>
                  <a:ext cx="375025" cy="217725"/>
                </a:xfrm>
                <a:custGeom>
                  <a:avLst/>
                  <a:gdLst/>
                  <a:ahLst/>
                  <a:cxnLst/>
                  <a:rect l="l" t="t" r="r" b="b"/>
                  <a:pathLst>
                    <a:path w="15001" h="8709" extrusionOk="0">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1" name="Google Shape;3081;p39"/>
                <p:cNvSpPr/>
                <p:nvPr/>
              </p:nvSpPr>
              <p:spPr>
                <a:xfrm>
                  <a:off x="1956400" y="1557850"/>
                  <a:ext cx="184375" cy="107325"/>
                </a:xfrm>
                <a:custGeom>
                  <a:avLst/>
                  <a:gdLst/>
                  <a:ahLst/>
                  <a:cxnLst/>
                  <a:rect l="l" t="t" r="r" b="b"/>
                  <a:pathLst>
                    <a:path w="7375" h="4293" extrusionOk="0">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2" name="Google Shape;3082;p39"/>
                <p:cNvSpPr/>
                <p:nvPr/>
              </p:nvSpPr>
              <p:spPr>
                <a:xfrm>
                  <a:off x="1927700" y="1574025"/>
                  <a:ext cx="327850" cy="190850"/>
                </a:xfrm>
                <a:custGeom>
                  <a:avLst/>
                  <a:gdLst/>
                  <a:ahLst/>
                  <a:cxnLst/>
                  <a:rect l="l" t="t" r="r" b="b"/>
                  <a:pathLst>
                    <a:path w="13114" h="7634" extrusionOk="0">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3" name="Google Shape;3083;p39"/>
                <p:cNvSpPr/>
                <p:nvPr/>
              </p:nvSpPr>
              <p:spPr>
                <a:xfrm>
                  <a:off x="1899000" y="1590550"/>
                  <a:ext cx="470850" cy="276450"/>
                </a:xfrm>
                <a:custGeom>
                  <a:avLst/>
                  <a:gdLst/>
                  <a:ahLst/>
                  <a:cxnLst/>
                  <a:rect l="l" t="t" r="r" b="b"/>
                  <a:pathLst>
                    <a:path w="18834" h="11058" extrusionOk="0">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4" name="Google Shape;3084;p39"/>
                <p:cNvSpPr/>
                <p:nvPr/>
              </p:nvSpPr>
              <p:spPr>
                <a:xfrm>
                  <a:off x="1869825" y="1607000"/>
                  <a:ext cx="233000" cy="135975"/>
                </a:xfrm>
                <a:custGeom>
                  <a:avLst/>
                  <a:gdLst/>
                  <a:ahLst/>
                  <a:cxnLst/>
                  <a:rect l="l" t="t" r="r" b="b"/>
                  <a:pathLst>
                    <a:path w="9320" h="5439" extrusionOk="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5" name="Google Shape;3085;p39"/>
                <p:cNvSpPr/>
                <p:nvPr/>
              </p:nvSpPr>
              <p:spPr>
                <a:xfrm>
                  <a:off x="1841625" y="1624000"/>
                  <a:ext cx="512175" cy="297475"/>
                </a:xfrm>
                <a:custGeom>
                  <a:avLst/>
                  <a:gdLst/>
                  <a:ahLst/>
                  <a:cxnLst/>
                  <a:rect l="l" t="t" r="r" b="b"/>
                  <a:pathLst>
                    <a:path w="20487" h="11899" extrusionOk="0">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6" name="Google Shape;3086;p39"/>
                <p:cNvSpPr/>
                <p:nvPr/>
              </p:nvSpPr>
              <p:spPr>
                <a:xfrm>
                  <a:off x="1812425" y="1641025"/>
                  <a:ext cx="370650" cy="214800"/>
                </a:xfrm>
                <a:custGeom>
                  <a:avLst/>
                  <a:gdLst/>
                  <a:ahLst/>
                  <a:cxnLst/>
                  <a:rect l="l" t="t" r="r" b="b"/>
                  <a:pathLst>
                    <a:path w="14826" h="8592" extrusionOk="0">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7" name="Google Shape;3087;p39"/>
                <p:cNvSpPr/>
                <p:nvPr/>
              </p:nvSpPr>
              <p:spPr>
                <a:xfrm>
                  <a:off x="1783750" y="1657100"/>
                  <a:ext cx="504375" cy="291625"/>
                </a:xfrm>
                <a:custGeom>
                  <a:avLst/>
                  <a:gdLst/>
                  <a:ahLst/>
                  <a:cxnLst/>
                  <a:rect l="l" t="t" r="r" b="b"/>
                  <a:pathLst>
                    <a:path w="20175" h="11665" extrusionOk="0">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8" name="Google Shape;3088;p39"/>
                <p:cNvSpPr/>
                <p:nvPr/>
              </p:nvSpPr>
              <p:spPr>
                <a:xfrm>
                  <a:off x="1755050" y="1674575"/>
                  <a:ext cx="504875" cy="292150"/>
                </a:xfrm>
                <a:custGeom>
                  <a:avLst/>
                  <a:gdLst/>
                  <a:ahLst/>
                  <a:cxnLst/>
                  <a:rect l="l" t="t" r="r" b="b"/>
                  <a:pathLst>
                    <a:path w="20195" h="11686" extrusionOk="0">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89" name="Google Shape;3089;p39"/>
                <p:cNvSpPr/>
                <p:nvPr/>
              </p:nvSpPr>
              <p:spPr>
                <a:xfrm>
                  <a:off x="1725850" y="1690775"/>
                  <a:ext cx="504900" cy="292475"/>
                </a:xfrm>
                <a:custGeom>
                  <a:avLst/>
                  <a:gdLst/>
                  <a:ahLst/>
                  <a:cxnLst/>
                  <a:rect l="l" t="t" r="r" b="b"/>
                  <a:pathLst>
                    <a:path w="20196" h="11699" extrusionOk="0">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0" name="Google Shape;3090;p39"/>
                <p:cNvSpPr/>
                <p:nvPr/>
              </p:nvSpPr>
              <p:spPr>
                <a:xfrm>
                  <a:off x="1697175" y="1707175"/>
                  <a:ext cx="504875" cy="292125"/>
                </a:xfrm>
                <a:custGeom>
                  <a:avLst/>
                  <a:gdLst/>
                  <a:ahLst/>
                  <a:cxnLst/>
                  <a:rect l="l" t="t" r="r" b="b"/>
                  <a:pathLst>
                    <a:path w="20195" h="11685" extrusionOk="0">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1" name="Google Shape;3091;p39"/>
                <p:cNvSpPr/>
                <p:nvPr/>
              </p:nvSpPr>
              <p:spPr>
                <a:xfrm>
                  <a:off x="1668950" y="1723725"/>
                  <a:ext cx="504400" cy="291625"/>
                </a:xfrm>
                <a:custGeom>
                  <a:avLst/>
                  <a:gdLst/>
                  <a:ahLst/>
                  <a:cxnLst/>
                  <a:rect l="l" t="t" r="r" b="b"/>
                  <a:pathLst>
                    <a:path w="20176" h="11665" extrusionOk="0">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2" name="Google Shape;3092;p39"/>
                <p:cNvSpPr/>
                <p:nvPr/>
              </p:nvSpPr>
              <p:spPr>
                <a:xfrm>
                  <a:off x="2186950" y="1424600"/>
                  <a:ext cx="182900" cy="110225"/>
                </a:xfrm>
                <a:custGeom>
                  <a:avLst/>
                  <a:gdLst/>
                  <a:ahLst/>
                  <a:cxnLst/>
                  <a:rect l="l" t="t" r="r" b="b"/>
                  <a:pathLst>
                    <a:path w="7316" h="4409" extrusionOk="0">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3" name="Google Shape;3093;p39"/>
                <p:cNvSpPr/>
                <p:nvPr/>
              </p:nvSpPr>
              <p:spPr>
                <a:xfrm>
                  <a:off x="2200575" y="1190425"/>
                  <a:ext cx="167800" cy="101200"/>
                </a:xfrm>
                <a:custGeom>
                  <a:avLst/>
                  <a:gdLst/>
                  <a:ahLst/>
                  <a:cxnLst/>
                  <a:rect l="l" t="t" r="r" b="b"/>
                  <a:pathLst>
                    <a:path w="6712" h="4048" extrusionOk="0">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4" name="Google Shape;3094;p39"/>
                <p:cNvSpPr/>
                <p:nvPr/>
              </p:nvSpPr>
              <p:spPr>
                <a:xfrm>
                  <a:off x="2173825" y="1223500"/>
                  <a:ext cx="89025" cy="53050"/>
                </a:xfrm>
                <a:custGeom>
                  <a:avLst/>
                  <a:gdLst/>
                  <a:ahLst/>
                  <a:cxnLst/>
                  <a:rect l="l" t="t" r="r" b="b"/>
                  <a:pathLst>
                    <a:path w="3561" h="2122" extrusionOk="0">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5" name="Google Shape;3095;p39"/>
                <p:cNvSpPr/>
                <p:nvPr/>
              </p:nvSpPr>
              <p:spPr>
                <a:xfrm>
                  <a:off x="2147050" y="1127700"/>
                  <a:ext cx="221325" cy="133275"/>
                </a:xfrm>
                <a:custGeom>
                  <a:avLst/>
                  <a:gdLst/>
                  <a:ahLst/>
                  <a:cxnLst/>
                  <a:rect l="l" t="t" r="r" b="b"/>
                  <a:pathLst>
                    <a:path w="8853" h="5331" extrusionOk="0">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6" name="Google Shape;3096;p39"/>
                <p:cNvSpPr/>
                <p:nvPr/>
              </p:nvSpPr>
              <p:spPr>
                <a:xfrm>
                  <a:off x="2119825" y="1096075"/>
                  <a:ext cx="249050" cy="148850"/>
                </a:xfrm>
                <a:custGeom>
                  <a:avLst/>
                  <a:gdLst/>
                  <a:ahLst/>
                  <a:cxnLst/>
                  <a:rect l="l" t="t" r="r" b="b"/>
                  <a:pathLst>
                    <a:path w="9962" h="5954" extrusionOk="0">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7" name="Google Shape;3097;p39"/>
                <p:cNvSpPr/>
                <p:nvPr/>
              </p:nvSpPr>
              <p:spPr>
                <a:xfrm>
                  <a:off x="1815350" y="1065425"/>
                  <a:ext cx="554000" cy="324925"/>
                </a:xfrm>
                <a:custGeom>
                  <a:avLst/>
                  <a:gdLst/>
                  <a:ahLst/>
                  <a:cxnLst/>
                  <a:rect l="l" t="t" r="r" b="b"/>
                  <a:pathLst>
                    <a:path w="22160" h="12997" extrusionOk="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8" name="Google Shape;3098;p39"/>
                <p:cNvSpPr/>
                <p:nvPr/>
              </p:nvSpPr>
              <p:spPr>
                <a:xfrm>
                  <a:off x="1788600" y="1033825"/>
                  <a:ext cx="579775" cy="340475"/>
                </a:xfrm>
                <a:custGeom>
                  <a:avLst/>
                  <a:gdLst/>
                  <a:ahLst/>
                  <a:cxnLst/>
                  <a:rect l="l" t="t" r="r" b="b"/>
                  <a:pathLst>
                    <a:path w="23191" h="13619" extrusionOk="0">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099" name="Google Shape;3099;p39"/>
                <p:cNvSpPr/>
                <p:nvPr/>
              </p:nvSpPr>
              <p:spPr>
                <a:xfrm>
                  <a:off x="1761850" y="1055700"/>
                  <a:ext cx="522875" cy="303525"/>
                </a:xfrm>
                <a:custGeom>
                  <a:avLst/>
                  <a:gdLst/>
                  <a:ahLst/>
                  <a:cxnLst/>
                  <a:rect l="l" t="t" r="r" b="b"/>
                  <a:pathLst>
                    <a:path w="20915" h="12141" extrusionOk="0">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0" name="Google Shape;3100;p39"/>
                <p:cNvSpPr/>
                <p:nvPr/>
              </p:nvSpPr>
              <p:spPr>
                <a:xfrm>
                  <a:off x="1735100" y="1111150"/>
                  <a:ext cx="398850" cy="232525"/>
                </a:xfrm>
                <a:custGeom>
                  <a:avLst/>
                  <a:gdLst/>
                  <a:ahLst/>
                  <a:cxnLst/>
                  <a:rect l="l" t="t" r="r" b="b"/>
                  <a:pathLst>
                    <a:path w="15954" h="9301" extrusionOk="0">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1" name="Google Shape;3101;p39"/>
                <p:cNvSpPr/>
                <p:nvPr/>
              </p:nvSpPr>
              <p:spPr>
                <a:xfrm>
                  <a:off x="1707875" y="1051825"/>
                  <a:ext cx="475700" cy="276275"/>
                </a:xfrm>
                <a:custGeom>
                  <a:avLst/>
                  <a:gdLst/>
                  <a:ahLst/>
                  <a:cxnLst/>
                  <a:rect l="l" t="t" r="r" b="b"/>
                  <a:pathLst>
                    <a:path w="19028" h="11051" extrusionOk="0">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2" name="Google Shape;3102;p39"/>
                <p:cNvSpPr/>
                <p:nvPr/>
              </p:nvSpPr>
              <p:spPr>
                <a:xfrm>
                  <a:off x="1680625" y="974000"/>
                  <a:ext cx="584650" cy="339025"/>
                </a:xfrm>
                <a:custGeom>
                  <a:avLst/>
                  <a:gdLst/>
                  <a:ahLst/>
                  <a:cxnLst/>
                  <a:rect l="l" t="t" r="r" b="b"/>
                  <a:pathLst>
                    <a:path w="23386" h="13561" extrusionOk="0">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3" name="Google Shape;3103;p39"/>
                <p:cNvSpPr/>
                <p:nvPr/>
              </p:nvSpPr>
              <p:spPr>
                <a:xfrm>
                  <a:off x="1654375" y="879650"/>
                  <a:ext cx="714975" cy="417825"/>
                </a:xfrm>
                <a:custGeom>
                  <a:avLst/>
                  <a:gdLst/>
                  <a:ahLst/>
                  <a:cxnLst/>
                  <a:rect l="l" t="t" r="r" b="b"/>
                  <a:pathLst>
                    <a:path w="28599" h="16713" extrusionOk="0">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4" name="Google Shape;3104;p39"/>
                <p:cNvSpPr/>
                <p:nvPr/>
              </p:nvSpPr>
              <p:spPr>
                <a:xfrm>
                  <a:off x="1627625" y="853200"/>
                  <a:ext cx="737350" cy="428225"/>
                </a:xfrm>
                <a:custGeom>
                  <a:avLst/>
                  <a:gdLst/>
                  <a:ahLst/>
                  <a:cxnLst/>
                  <a:rect l="l" t="t" r="r" b="b"/>
                  <a:pathLst>
                    <a:path w="29494" h="17129" extrusionOk="0">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5" name="Google Shape;3105;p39"/>
                <p:cNvSpPr/>
                <p:nvPr/>
              </p:nvSpPr>
              <p:spPr>
                <a:xfrm>
                  <a:off x="1573150" y="1036250"/>
                  <a:ext cx="369175" cy="215000"/>
                </a:xfrm>
                <a:custGeom>
                  <a:avLst/>
                  <a:gdLst/>
                  <a:ahLst/>
                  <a:cxnLst/>
                  <a:rect l="l" t="t" r="r" b="b"/>
                  <a:pathLst>
                    <a:path w="14767" h="8600" extrusionOk="0">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6" name="Google Shape;3106;p39"/>
                <p:cNvSpPr/>
                <p:nvPr/>
              </p:nvSpPr>
              <p:spPr>
                <a:xfrm>
                  <a:off x="1588700" y="11943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7" name="Google Shape;3107;p39"/>
                <p:cNvSpPr/>
                <p:nvPr/>
              </p:nvSpPr>
              <p:spPr>
                <a:xfrm>
                  <a:off x="1546400" y="1225450"/>
                  <a:ext cx="14125" cy="9750"/>
                </a:xfrm>
                <a:custGeom>
                  <a:avLst/>
                  <a:gdLst/>
                  <a:ahLst/>
                  <a:cxnLst/>
                  <a:rect l="l" t="t" r="r" b="b"/>
                  <a:pathLst>
                    <a:path w="565" h="390" extrusionOk="0">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8" name="Google Shape;3108;p39"/>
                <p:cNvSpPr/>
                <p:nvPr/>
              </p:nvSpPr>
              <p:spPr>
                <a:xfrm>
                  <a:off x="16422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09" name="Google Shape;3109;p39"/>
                <p:cNvSpPr/>
                <p:nvPr/>
              </p:nvSpPr>
              <p:spPr>
                <a:xfrm>
                  <a:off x="1560975" y="1210375"/>
                  <a:ext cx="27750" cy="15100"/>
                </a:xfrm>
                <a:custGeom>
                  <a:avLst/>
                  <a:gdLst/>
                  <a:ahLst/>
                  <a:cxnLst/>
                  <a:rect l="l" t="t" r="r" b="b"/>
                  <a:pathLst>
                    <a:path w="1110" h="604" extrusionOk="0">
                      <a:moveTo>
                        <a:pt x="857" y="1"/>
                      </a:moveTo>
                      <a:lnTo>
                        <a:pt x="1" y="468"/>
                      </a:lnTo>
                      <a:lnTo>
                        <a:pt x="254" y="604"/>
                      </a:lnTo>
                      <a:lnTo>
                        <a:pt x="1110" y="13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0" name="Google Shape;3110;p39"/>
                <p:cNvSpPr/>
                <p:nvPr/>
              </p:nvSpPr>
              <p:spPr>
                <a:xfrm>
                  <a:off x="1696200" y="1132550"/>
                  <a:ext cx="26775" cy="15600"/>
                </a:xfrm>
                <a:custGeom>
                  <a:avLst/>
                  <a:gdLst/>
                  <a:ahLst/>
                  <a:cxnLst/>
                  <a:rect l="l" t="t" r="r" b="b"/>
                  <a:pathLst>
                    <a:path w="1071" h="624" extrusionOk="0">
                      <a:moveTo>
                        <a:pt x="817" y="1"/>
                      </a:moveTo>
                      <a:lnTo>
                        <a:pt x="0" y="487"/>
                      </a:lnTo>
                      <a:lnTo>
                        <a:pt x="234" y="623"/>
                      </a:lnTo>
                      <a:lnTo>
                        <a:pt x="1070" y="137"/>
                      </a:lnTo>
                      <a:lnTo>
                        <a:pt x="81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1" name="Google Shape;3111;p39"/>
                <p:cNvSpPr/>
                <p:nvPr/>
              </p:nvSpPr>
              <p:spPr>
                <a:xfrm>
                  <a:off x="1722950" y="872825"/>
                  <a:ext cx="448450" cy="259750"/>
                </a:xfrm>
                <a:custGeom>
                  <a:avLst/>
                  <a:gdLst/>
                  <a:ahLst/>
                  <a:cxnLst/>
                  <a:rect l="l" t="t" r="r" b="b"/>
                  <a:pathLst>
                    <a:path w="17938" h="10390" extrusionOk="0">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2" name="Google Shape;3112;p39"/>
                <p:cNvSpPr/>
                <p:nvPr/>
              </p:nvSpPr>
              <p:spPr>
                <a:xfrm>
                  <a:off x="1615450" y="1179250"/>
                  <a:ext cx="26775" cy="15100"/>
                </a:xfrm>
                <a:custGeom>
                  <a:avLst/>
                  <a:gdLst/>
                  <a:ahLst/>
                  <a:cxnLst/>
                  <a:rect l="l" t="t" r="r" b="b"/>
                  <a:pathLst>
                    <a:path w="1071" h="604" extrusionOk="0">
                      <a:moveTo>
                        <a:pt x="818" y="0"/>
                      </a:moveTo>
                      <a:lnTo>
                        <a:pt x="1" y="467"/>
                      </a:lnTo>
                      <a:lnTo>
                        <a:pt x="234" y="604"/>
                      </a:lnTo>
                      <a:lnTo>
                        <a:pt x="1071" y="117"/>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3" name="Google Shape;3113;p39"/>
                <p:cNvSpPr/>
                <p:nvPr/>
              </p:nvSpPr>
              <p:spPr>
                <a:xfrm>
                  <a:off x="1668950" y="1148125"/>
                  <a:ext cx="27275" cy="15100"/>
                </a:xfrm>
                <a:custGeom>
                  <a:avLst/>
                  <a:gdLst/>
                  <a:ahLst/>
                  <a:cxnLst/>
                  <a:rect l="l" t="t" r="r" b="b"/>
                  <a:pathLst>
                    <a:path w="1091" h="604" extrusionOk="0">
                      <a:moveTo>
                        <a:pt x="837" y="0"/>
                      </a:moveTo>
                      <a:lnTo>
                        <a:pt x="1" y="467"/>
                      </a:lnTo>
                      <a:lnTo>
                        <a:pt x="234" y="603"/>
                      </a:lnTo>
                      <a:lnTo>
                        <a:pt x="1090"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4" name="Google Shape;3114;p39"/>
                <p:cNvSpPr/>
                <p:nvPr/>
              </p:nvSpPr>
              <p:spPr>
                <a:xfrm>
                  <a:off x="15887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5" name="Google Shape;3115;p39"/>
                <p:cNvSpPr/>
                <p:nvPr/>
              </p:nvSpPr>
              <p:spPr>
                <a:xfrm>
                  <a:off x="1560975" y="1179250"/>
                  <a:ext cx="27750" cy="15100"/>
                </a:xfrm>
                <a:custGeom>
                  <a:avLst/>
                  <a:gdLst/>
                  <a:ahLst/>
                  <a:cxnLst/>
                  <a:rect l="l" t="t" r="r" b="b"/>
                  <a:pathLst>
                    <a:path w="1110" h="604" extrusionOk="0">
                      <a:moveTo>
                        <a:pt x="857" y="0"/>
                      </a:moveTo>
                      <a:lnTo>
                        <a:pt x="1" y="467"/>
                      </a:lnTo>
                      <a:lnTo>
                        <a:pt x="254" y="604"/>
                      </a:lnTo>
                      <a:lnTo>
                        <a:pt x="1110" y="117"/>
                      </a:lnTo>
                      <a:lnTo>
                        <a:pt x="85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6" name="Google Shape;3116;p39"/>
                <p:cNvSpPr/>
                <p:nvPr/>
              </p:nvSpPr>
              <p:spPr>
                <a:xfrm>
                  <a:off x="1696200" y="923425"/>
                  <a:ext cx="334150" cy="194075"/>
                </a:xfrm>
                <a:custGeom>
                  <a:avLst/>
                  <a:gdLst/>
                  <a:ahLst/>
                  <a:cxnLst/>
                  <a:rect l="l" t="t" r="r" b="b"/>
                  <a:pathLst>
                    <a:path w="13366" h="7763" extrusionOk="0">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7" name="Google Shape;3117;p39"/>
                <p:cNvSpPr/>
                <p:nvPr/>
              </p:nvSpPr>
              <p:spPr>
                <a:xfrm>
                  <a:off x="16422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8" name="Google Shape;3118;p39"/>
                <p:cNvSpPr/>
                <p:nvPr/>
              </p:nvSpPr>
              <p:spPr>
                <a:xfrm>
                  <a:off x="1615450" y="1148125"/>
                  <a:ext cx="26775" cy="15100"/>
                </a:xfrm>
                <a:custGeom>
                  <a:avLst/>
                  <a:gdLst/>
                  <a:ahLst/>
                  <a:cxnLst/>
                  <a:rect l="l" t="t" r="r" b="b"/>
                  <a:pathLst>
                    <a:path w="1071" h="604" extrusionOk="0">
                      <a:moveTo>
                        <a:pt x="818" y="0"/>
                      </a:moveTo>
                      <a:lnTo>
                        <a:pt x="1" y="467"/>
                      </a:lnTo>
                      <a:lnTo>
                        <a:pt x="234" y="603"/>
                      </a:lnTo>
                      <a:lnTo>
                        <a:pt x="1071" y="117"/>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19" name="Google Shape;3119;p39"/>
                <p:cNvSpPr/>
                <p:nvPr/>
              </p:nvSpPr>
              <p:spPr>
                <a:xfrm>
                  <a:off x="1519650" y="1209400"/>
                  <a:ext cx="14125" cy="9750"/>
                </a:xfrm>
                <a:custGeom>
                  <a:avLst/>
                  <a:gdLst/>
                  <a:ahLst/>
                  <a:cxnLst/>
                  <a:rect l="l" t="t" r="r" b="b"/>
                  <a:pathLst>
                    <a:path w="565" h="390" extrusionOk="0">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0" name="Google Shape;3120;p39"/>
                <p:cNvSpPr/>
                <p:nvPr/>
              </p:nvSpPr>
              <p:spPr>
                <a:xfrm>
                  <a:off x="1668950" y="1117475"/>
                  <a:ext cx="27275" cy="15100"/>
                </a:xfrm>
                <a:custGeom>
                  <a:avLst/>
                  <a:gdLst/>
                  <a:ahLst/>
                  <a:cxnLst/>
                  <a:rect l="l" t="t" r="r" b="b"/>
                  <a:pathLst>
                    <a:path w="1091" h="604" extrusionOk="0">
                      <a:moveTo>
                        <a:pt x="837" y="1"/>
                      </a:moveTo>
                      <a:lnTo>
                        <a:pt x="1" y="448"/>
                      </a:lnTo>
                      <a:lnTo>
                        <a:pt x="234" y="604"/>
                      </a:lnTo>
                      <a:lnTo>
                        <a:pt x="1090"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1" name="Google Shape;3121;p39"/>
                <p:cNvSpPr/>
                <p:nvPr/>
              </p:nvSpPr>
              <p:spPr>
                <a:xfrm>
                  <a:off x="1534225" y="11943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2" name="Google Shape;3122;p39"/>
                <p:cNvSpPr/>
                <p:nvPr/>
              </p:nvSpPr>
              <p:spPr>
                <a:xfrm>
                  <a:off x="1560975" y="1148125"/>
                  <a:ext cx="27750" cy="15100"/>
                </a:xfrm>
                <a:custGeom>
                  <a:avLst/>
                  <a:gdLst/>
                  <a:ahLst/>
                  <a:cxnLst/>
                  <a:rect l="l" t="t" r="r" b="b"/>
                  <a:pathLst>
                    <a:path w="1110" h="604" extrusionOk="0">
                      <a:moveTo>
                        <a:pt x="857" y="0"/>
                      </a:moveTo>
                      <a:lnTo>
                        <a:pt x="1" y="467"/>
                      </a:lnTo>
                      <a:lnTo>
                        <a:pt x="254" y="603"/>
                      </a:lnTo>
                      <a:lnTo>
                        <a:pt x="1110" y="117"/>
                      </a:lnTo>
                      <a:lnTo>
                        <a:pt x="85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3" name="Google Shape;3123;p39"/>
                <p:cNvSpPr/>
                <p:nvPr/>
              </p:nvSpPr>
              <p:spPr>
                <a:xfrm>
                  <a:off x="1507475" y="1179250"/>
                  <a:ext cx="26775" cy="15100"/>
                </a:xfrm>
                <a:custGeom>
                  <a:avLst/>
                  <a:gdLst/>
                  <a:ahLst/>
                  <a:cxnLst/>
                  <a:rect l="l" t="t" r="r" b="b"/>
                  <a:pathLst>
                    <a:path w="1071" h="604" extrusionOk="0">
                      <a:moveTo>
                        <a:pt x="837" y="0"/>
                      </a:moveTo>
                      <a:lnTo>
                        <a:pt x="1" y="467"/>
                      </a:lnTo>
                      <a:lnTo>
                        <a:pt x="254" y="604"/>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4" name="Google Shape;3124;p39"/>
                <p:cNvSpPr/>
                <p:nvPr/>
              </p:nvSpPr>
              <p:spPr>
                <a:xfrm>
                  <a:off x="1492900" y="1194325"/>
                  <a:ext cx="14125" cy="9750"/>
                </a:xfrm>
                <a:custGeom>
                  <a:avLst/>
                  <a:gdLst/>
                  <a:ahLst/>
                  <a:cxnLst/>
                  <a:rect l="l" t="t" r="r" b="b"/>
                  <a:pathLst>
                    <a:path w="565" h="390" extrusionOk="0">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5" name="Google Shape;3125;p39"/>
                <p:cNvSpPr/>
                <p:nvPr/>
              </p:nvSpPr>
              <p:spPr>
                <a:xfrm>
                  <a:off x="1615450" y="1117475"/>
                  <a:ext cx="26775" cy="15100"/>
                </a:xfrm>
                <a:custGeom>
                  <a:avLst/>
                  <a:gdLst/>
                  <a:ahLst/>
                  <a:cxnLst/>
                  <a:rect l="l" t="t" r="r" b="b"/>
                  <a:pathLst>
                    <a:path w="1071" h="604" extrusionOk="0">
                      <a:moveTo>
                        <a:pt x="818" y="1"/>
                      </a:moveTo>
                      <a:lnTo>
                        <a:pt x="1" y="448"/>
                      </a:lnTo>
                      <a:lnTo>
                        <a:pt x="234" y="604"/>
                      </a:lnTo>
                      <a:lnTo>
                        <a:pt x="1071" y="11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6" name="Google Shape;3126;p39"/>
                <p:cNvSpPr/>
                <p:nvPr/>
              </p:nvSpPr>
              <p:spPr>
                <a:xfrm>
                  <a:off x="1668950" y="944825"/>
                  <a:ext cx="271425" cy="157125"/>
                </a:xfrm>
                <a:custGeom>
                  <a:avLst/>
                  <a:gdLst/>
                  <a:ahLst/>
                  <a:cxnLst/>
                  <a:rect l="l" t="t" r="r" b="b"/>
                  <a:pathLst>
                    <a:path w="10857" h="6285" extrusionOk="0">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7" name="Google Shape;3127;p39"/>
                <p:cNvSpPr/>
                <p:nvPr/>
              </p:nvSpPr>
              <p:spPr>
                <a:xfrm>
                  <a:off x="15342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8" name="Google Shape;3128;p39"/>
                <p:cNvSpPr/>
                <p:nvPr/>
              </p:nvSpPr>
              <p:spPr>
                <a:xfrm>
                  <a:off x="15887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29" name="Google Shape;3129;p39"/>
                <p:cNvSpPr/>
                <p:nvPr/>
              </p:nvSpPr>
              <p:spPr>
                <a:xfrm>
                  <a:off x="16422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0" name="Google Shape;3130;p39"/>
                <p:cNvSpPr/>
                <p:nvPr/>
              </p:nvSpPr>
              <p:spPr>
                <a:xfrm>
                  <a:off x="14807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1" name="Google Shape;3131;p39"/>
                <p:cNvSpPr/>
                <p:nvPr/>
              </p:nvSpPr>
              <p:spPr>
                <a:xfrm>
                  <a:off x="15074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2" name="Google Shape;3132;p39"/>
                <p:cNvSpPr/>
                <p:nvPr/>
              </p:nvSpPr>
              <p:spPr>
                <a:xfrm>
                  <a:off x="1641725" y="763875"/>
                  <a:ext cx="557900" cy="322500"/>
                </a:xfrm>
                <a:custGeom>
                  <a:avLst/>
                  <a:gdLst/>
                  <a:ahLst/>
                  <a:cxnLst/>
                  <a:rect l="l" t="t" r="r" b="b"/>
                  <a:pathLst>
                    <a:path w="22316" h="12900" extrusionOk="0">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3" name="Google Shape;3133;p39"/>
                <p:cNvSpPr/>
                <p:nvPr/>
              </p:nvSpPr>
              <p:spPr>
                <a:xfrm>
                  <a:off x="1615450" y="1086350"/>
                  <a:ext cx="26775" cy="15100"/>
                </a:xfrm>
                <a:custGeom>
                  <a:avLst/>
                  <a:gdLst/>
                  <a:ahLst/>
                  <a:cxnLst/>
                  <a:rect l="l" t="t" r="r" b="b"/>
                  <a:pathLst>
                    <a:path w="1071" h="604" extrusionOk="0">
                      <a:moveTo>
                        <a:pt x="818" y="1"/>
                      </a:moveTo>
                      <a:lnTo>
                        <a:pt x="1" y="467"/>
                      </a:lnTo>
                      <a:lnTo>
                        <a:pt x="234" y="604"/>
                      </a:lnTo>
                      <a:lnTo>
                        <a:pt x="1071" y="11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4" name="Google Shape;3134;p39"/>
                <p:cNvSpPr/>
                <p:nvPr/>
              </p:nvSpPr>
              <p:spPr>
                <a:xfrm>
                  <a:off x="15342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5" name="Google Shape;3135;p39"/>
                <p:cNvSpPr/>
                <p:nvPr/>
              </p:nvSpPr>
              <p:spPr>
                <a:xfrm>
                  <a:off x="15887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6" name="Google Shape;3136;p39"/>
                <p:cNvSpPr/>
                <p:nvPr/>
              </p:nvSpPr>
              <p:spPr>
                <a:xfrm>
                  <a:off x="1466150" y="1178775"/>
                  <a:ext cx="14125" cy="9750"/>
                </a:xfrm>
                <a:custGeom>
                  <a:avLst/>
                  <a:gdLst/>
                  <a:ahLst/>
                  <a:cxnLst/>
                  <a:rect l="l" t="t" r="r" b="b"/>
                  <a:pathLst>
                    <a:path w="565" h="390" extrusionOk="0">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7" name="Google Shape;3137;p39"/>
                <p:cNvSpPr/>
                <p:nvPr/>
              </p:nvSpPr>
              <p:spPr>
                <a:xfrm>
                  <a:off x="1560975" y="1117475"/>
                  <a:ext cx="27750" cy="15100"/>
                </a:xfrm>
                <a:custGeom>
                  <a:avLst/>
                  <a:gdLst/>
                  <a:ahLst/>
                  <a:cxnLst/>
                  <a:rect l="l" t="t" r="r" b="b"/>
                  <a:pathLst>
                    <a:path w="1110" h="604" extrusionOk="0">
                      <a:moveTo>
                        <a:pt x="857" y="1"/>
                      </a:moveTo>
                      <a:lnTo>
                        <a:pt x="1" y="448"/>
                      </a:lnTo>
                      <a:lnTo>
                        <a:pt x="254" y="604"/>
                      </a:lnTo>
                      <a:lnTo>
                        <a:pt x="1110" y="11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8" name="Google Shape;3138;p39"/>
                <p:cNvSpPr/>
                <p:nvPr/>
              </p:nvSpPr>
              <p:spPr>
                <a:xfrm>
                  <a:off x="1560975" y="1086350"/>
                  <a:ext cx="27750" cy="15100"/>
                </a:xfrm>
                <a:custGeom>
                  <a:avLst/>
                  <a:gdLst/>
                  <a:ahLst/>
                  <a:cxnLst/>
                  <a:rect l="l" t="t" r="r" b="b"/>
                  <a:pathLst>
                    <a:path w="1110" h="604" extrusionOk="0">
                      <a:moveTo>
                        <a:pt x="857" y="1"/>
                      </a:moveTo>
                      <a:lnTo>
                        <a:pt x="1" y="467"/>
                      </a:lnTo>
                      <a:lnTo>
                        <a:pt x="254" y="604"/>
                      </a:lnTo>
                      <a:lnTo>
                        <a:pt x="1110" y="11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39" name="Google Shape;3139;p39"/>
                <p:cNvSpPr/>
                <p:nvPr/>
              </p:nvSpPr>
              <p:spPr>
                <a:xfrm>
                  <a:off x="15342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0" name="Google Shape;3140;p39"/>
                <p:cNvSpPr/>
                <p:nvPr/>
              </p:nvSpPr>
              <p:spPr>
                <a:xfrm>
                  <a:off x="1615450" y="671475"/>
                  <a:ext cx="446525" cy="398850"/>
                </a:xfrm>
                <a:custGeom>
                  <a:avLst/>
                  <a:gdLst/>
                  <a:ahLst/>
                  <a:cxnLst/>
                  <a:rect l="l" t="t" r="r" b="b"/>
                  <a:pathLst>
                    <a:path w="17861" h="15954" extrusionOk="0">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1" name="Google Shape;3141;p39"/>
                <p:cNvSpPr/>
                <p:nvPr/>
              </p:nvSpPr>
              <p:spPr>
                <a:xfrm>
                  <a:off x="14807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2" name="Google Shape;3142;p39"/>
                <p:cNvSpPr/>
                <p:nvPr/>
              </p:nvSpPr>
              <p:spPr>
                <a:xfrm>
                  <a:off x="15074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3" name="Google Shape;3143;p39"/>
                <p:cNvSpPr/>
                <p:nvPr/>
              </p:nvSpPr>
              <p:spPr>
                <a:xfrm>
                  <a:off x="14539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4" name="Google Shape;3144;p39"/>
                <p:cNvSpPr/>
                <p:nvPr/>
              </p:nvSpPr>
              <p:spPr>
                <a:xfrm>
                  <a:off x="1438900" y="1163200"/>
                  <a:ext cx="14125" cy="9750"/>
                </a:xfrm>
                <a:custGeom>
                  <a:avLst/>
                  <a:gdLst/>
                  <a:ahLst/>
                  <a:cxnLst/>
                  <a:rect l="l" t="t" r="r" b="b"/>
                  <a:pathLst>
                    <a:path w="565" h="390" extrusionOk="0">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5" name="Google Shape;3145;p39"/>
                <p:cNvSpPr/>
                <p:nvPr/>
              </p:nvSpPr>
              <p:spPr>
                <a:xfrm>
                  <a:off x="1588700" y="1070300"/>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6" name="Google Shape;3146;p39"/>
                <p:cNvSpPr/>
                <p:nvPr/>
              </p:nvSpPr>
              <p:spPr>
                <a:xfrm>
                  <a:off x="14807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7" name="Google Shape;3147;p39"/>
                <p:cNvSpPr/>
                <p:nvPr/>
              </p:nvSpPr>
              <p:spPr>
                <a:xfrm>
                  <a:off x="15342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8" name="Google Shape;3148;p39"/>
                <p:cNvSpPr/>
                <p:nvPr/>
              </p:nvSpPr>
              <p:spPr>
                <a:xfrm>
                  <a:off x="14539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49" name="Google Shape;3149;p39"/>
                <p:cNvSpPr/>
                <p:nvPr/>
              </p:nvSpPr>
              <p:spPr>
                <a:xfrm>
                  <a:off x="1412150" y="1147625"/>
                  <a:ext cx="14125" cy="9750"/>
                </a:xfrm>
                <a:custGeom>
                  <a:avLst/>
                  <a:gdLst/>
                  <a:ahLst/>
                  <a:cxnLst/>
                  <a:rect l="l" t="t" r="r" b="b"/>
                  <a:pathLst>
                    <a:path w="565" h="390" extrusionOk="0">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0" name="Google Shape;3150;p39"/>
                <p:cNvSpPr/>
                <p:nvPr/>
              </p:nvSpPr>
              <p:spPr>
                <a:xfrm>
                  <a:off x="1426750" y="1132550"/>
                  <a:ext cx="27250" cy="15600"/>
                </a:xfrm>
                <a:custGeom>
                  <a:avLst/>
                  <a:gdLst/>
                  <a:ahLst/>
                  <a:cxnLst/>
                  <a:rect l="l" t="t" r="r" b="b"/>
                  <a:pathLst>
                    <a:path w="1090" h="624" extrusionOk="0">
                      <a:moveTo>
                        <a:pt x="856" y="1"/>
                      </a:moveTo>
                      <a:lnTo>
                        <a:pt x="0" y="487"/>
                      </a:lnTo>
                      <a:lnTo>
                        <a:pt x="253" y="623"/>
                      </a:lnTo>
                      <a:lnTo>
                        <a:pt x="1090" y="137"/>
                      </a:lnTo>
                      <a:lnTo>
                        <a:pt x="85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1" name="Google Shape;3151;p39"/>
                <p:cNvSpPr/>
                <p:nvPr/>
              </p:nvSpPr>
              <p:spPr>
                <a:xfrm>
                  <a:off x="1560975" y="1054725"/>
                  <a:ext cx="27750" cy="15600"/>
                </a:xfrm>
                <a:custGeom>
                  <a:avLst/>
                  <a:gdLst/>
                  <a:ahLst/>
                  <a:cxnLst/>
                  <a:rect l="l" t="t" r="r" b="b"/>
                  <a:pathLst>
                    <a:path w="1110" h="624" extrusionOk="0">
                      <a:moveTo>
                        <a:pt x="857" y="1"/>
                      </a:moveTo>
                      <a:lnTo>
                        <a:pt x="1" y="487"/>
                      </a:lnTo>
                      <a:lnTo>
                        <a:pt x="254" y="624"/>
                      </a:lnTo>
                      <a:lnTo>
                        <a:pt x="1110" y="13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2" name="Google Shape;3152;p39"/>
                <p:cNvSpPr/>
                <p:nvPr/>
              </p:nvSpPr>
              <p:spPr>
                <a:xfrm>
                  <a:off x="15074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3" name="Google Shape;3153;p39"/>
                <p:cNvSpPr/>
                <p:nvPr/>
              </p:nvSpPr>
              <p:spPr>
                <a:xfrm>
                  <a:off x="1587725" y="898600"/>
                  <a:ext cx="271425" cy="156650"/>
                </a:xfrm>
                <a:custGeom>
                  <a:avLst/>
                  <a:gdLst/>
                  <a:ahLst/>
                  <a:cxnLst/>
                  <a:rect l="l" t="t" r="r" b="b"/>
                  <a:pathLst>
                    <a:path w="10857" h="6266" extrusionOk="0">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4" name="Google Shape;3154;p39"/>
                <p:cNvSpPr/>
                <p:nvPr/>
              </p:nvSpPr>
              <p:spPr>
                <a:xfrm>
                  <a:off x="1534225" y="1039650"/>
                  <a:ext cx="26775" cy="15100"/>
                </a:xfrm>
                <a:custGeom>
                  <a:avLst/>
                  <a:gdLst/>
                  <a:ahLst/>
                  <a:cxnLst/>
                  <a:rect l="l" t="t" r="r" b="b"/>
                  <a:pathLst>
                    <a:path w="1071" h="604" extrusionOk="0">
                      <a:moveTo>
                        <a:pt x="837" y="1"/>
                      </a:moveTo>
                      <a:lnTo>
                        <a:pt x="1" y="487"/>
                      </a:lnTo>
                      <a:lnTo>
                        <a:pt x="254" y="604"/>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5" name="Google Shape;3155;p39"/>
                <p:cNvSpPr/>
                <p:nvPr/>
              </p:nvSpPr>
              <p:spPr>
                <a:xfrm>
                  <a:off x="14807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6" name="Google Shape;3156;p39"/>
                <p:cNvSpPr/>
                <p:nvPr/>
              </p:nvSpPr>
              <p:spPr>
                <a:xfrm>
                  <a:off x="1426750" y="1101425"/>
                  <a:ext cx="27250" cy="16075"/>
                </a:xfrm>
                <a:custGeom>
                  <a:avLst/>
                  <a:gdLst/>
                  <a:ahLst/>
                  <a:cxnLst/>
                  <a:rect l="l" t="t" r="r" b="b"/>
                  <a:pathLst>
                    <a:path w="1090" h="643" extrusionOk="0">
                      <a:moveTo>
                        <a:pt x="856" y="1"/>
                      </a:moveTo>
                      <a:lnTo>
                        <a:pt x="0" y="487"/>
                      </a:lnTo>
                      <a:lnTo>
                        <a:pt x="253" y="643"/>
                      </a:lnTo>
                      <a:lnTo>
                        <a:pt x="1090" y="156"/>
                      </a:lnTo>
                      <a:lnTo>
                        <a:pt x="85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7" name="Google Shape;3157;p39"/>
                <p:cNvSpPr/>
                <p:nvPr/>
              </p:nvSpPr>
              <p:spPr>
                <a:xfrm>
                  <a:off x="1400000" y="1117475"/>
                  <a:ext cx="26775" cy="15100"/>
                </a:xfrm>
                <a:custGeom>
                  <a:avLst/>
                  <a:gdLst/>
                  <a:ahLst/>
                  <a:cxnLst/>
                  <a:rect l="l" t="t" r="r" b="b"/>
                  <a:pathLst>
                    <a:path w="1071" h="604" extrusionOk="0">
                      <a:moveTo>
                        <a:pt x="837" y="1"/>
                      </a:moveTo>
                      <a:lnTo>
                        <a:pt x="0" y="448"/>
                      </a:lnTo>
                      <a:lnTo>
                        <a:pt x="253" y="604"/>
                      </a:lnTo>
                      <a:lnTo>
                        <a:pt x="1070"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8" name="Google Shape;3158;p39"/>
                <p:cNvSpPr/>
                <p:nvPr/>
              </p:nvSpPr>
              <p:spPr>
                <a:xfrm>
                  <a:off x="1385400" y="1132550"/>
                  <a:ext cx="14125" cy="9750"/>
                </a:xfrm>
                <a:custGeom>
                  <a:avLst/>
                  <a:gdLst/>
                  <a:ahLst/>
                  <a:cxnLst/>
                  <a:rect l="l" t="t" r="r" b="b"/>
                  <a:pathLst>
                    <a:path w="565" h="390" extrusionOk="0">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59" name="Google Shape;3159;p39"/>
                <p:cNvSpPr/>
                <p:nvPr/>
              </p:nvSpPr>
              <p:spPr>
                <a:xfrm>
                  <a:off x="1561950" y="931200"/>
                  <a:ext cx="185825" cy="107500"/>
                </a:xfrm>
                <a:custGeom>
                  <a:avLst/>
                  <a:gdLst/>
                  <a:ahLst/>
                  <a:cxnLst/>
                  <a:rect l="l" t="t" r="r" b="b"/>
                  <a:pathLst>
                    <a:path w="7433" h="4300" extrusionOk="0">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0" name="Google Shape;3160;p39"/>
                <p:cNvSpPr/>
                <p:nvPr/>
              </p:nvSpPr>
              <p:spPr>
                <a:xfrm>
                  <a:off x="14539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1" name="Google Shape;3161;p39"/>
                <p:cNvSpPr/>
                <p:nvPr/>
              </p:nvSpPr>
              <p:spPr>
                <a:xfrm>
                  <a:off x="1507475" y="1054725"/>
                  <a:ext cx="26775" cy="15600"/>
                </a:xfrm>
                <a:custGeom>
                  <a:avLst/>
                  <a:gdLst/>
                  <a:ahLst/>
                  <a:cxnLst/>
                  <a:rect l="l" t="t" r="r" b="b"/>
                  <a:pathLst>
                    <a:path w="1071" h="624" extrusionOk="0">
                      <a:moveTo>
                        <a:pt x="837" y="1"/>
                      </a:moveTo>
                      <a:lnTo>
                        <a:pt x="1" y="487"/>
                      </a:lnTo>
                      <a:lnTo>
                        <a:pt x="254" y="624"/>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2" name="Google Shape;3162;p39"/>
                <p:cNvSpPr/>
                <p:nvPr/>
              </p:nvSpPr>
              <p:spPr>
                <a:xfrm>
                  <a:off x="1880050" y="1006100"/>
                  <a:ext cx="168800" cy="98275"/>
                </a:xfrm>
                <a:custGeom>
                  <a:avLst/>
                  <a:gdLst/>
                  <a:ahLst/>
                  <a:cxnLst/>
                  <a:rect l="l" t="t" r="r" b="b"/>
                  <a:pathLst>
                    <a:path w="6752" h="3931" extrusionOk="0">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3" name="Google Shape;3163;p39"/>
                <p:cNvSpPr/>
                <p:nvPr/>
              </p:nvSpPr>
              <p:spPr>
                <a:xfrm>
                  <a:off x="697175" y="1190925"/>
                  <a:ext cx="240775" cy="110425"/>
                </a:xfrm>
                <a:custGeom>
                  <a:avLst/>
                  <a:gdLst/>
                  <a:ahLst/>
                  <a:cxnLst/>
                  <a:rect l="l" t="t" r="r" b="b"/>
                  <a:pathLst>
                    <a:path w="9631" h="4417" extrusionOk="0">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4" name="Google Shape;3164;p39"/>
                <p:cNvSpPr/>
                <p:nvPr/>
              </p:nvSpPr>
              <p:spPr>
                <a:xfrm>
                  <a:off x="697175" y="1161250"/>
                  <a:ext cx="267525" cy="125025"/>
                </a:xfrm>
                <a:custGeom>
                  <a:avLst/>
                  <a:gdLst/>
                  <a:ahLst/>
                  <a:cxnLst/>
                  <a:rect l="l" t="t" r="r" b="b"/>
                  <a:pathLst>
                    <a:path w="10701" h="5001" extrusionOk="0">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5" name="Google Shape;3165;p39"/>
                <p:cNvSpPr/>
                <p:nvPr/>
              </p:nvSpPr>
              <p:spPr>
                <a:xfrm>
                  <a:off x="697175" y="1133525"/>
                  <a:ext cx="294275" cy="137200"/>
                </a:xfrm>
                <a:custGeom>
                  <a:avLst/>
                  <a:gdLst/>
                  <a:ahLst/>
                  <a:cxnLst/>
                  <a:rect l="l" t="t" r="r" b="b"/>
                  <a:pathLst>
                    <a:path w="11771" h="5488" extrusionOk="0">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6" name="Google Shape;3166;p39"/>
                <p:cNvSpPr/>
                <p:nvPr/>
              </p:nvSpPr>
              <p:spPr>
                <a:xfrm>
                  <a:off x="862550" y="1163675"/>
                  <a:ext cx="417825" cy="242250"/>
                </a:xfrm>
                <a:custGeom>
                  <a:avLst/>
                  <a:gdLst/>
                  <a:ahLst/>
                  <a:cxnLst/>
                  <a:rect l="l" t="t" r="r" b="b"/>
                  <a:pathLst>
                    <a:path w="16713" h="9690" extrusionOk="0">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7" name="Google Shape;3167;p39"/>
                <p:cNvSpPr/>
                <p:nvPr/>
              </p:nvSpPr>
              <p:spPr>
                <a:xfrm>
                  <a:off x="777925" y="1083425"/>
                  <a:ext cx="529200" cy="307425"/>
                </a:xfrm>
                <a:custGeom>
                  <a:avLst/>
                  <a:gdLst/>
                  <a:ahLst/>
                  <a:cxnLst/>
                  <a:rect l="l" t="t" r="r" b="b"/>
                  <a:pathLst>
                    <a:path w="21168" h="12297" extrusionOk="0">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8" name="Google Shape;3168;p39"/>
                <p:cNvSpPr/>
                <p:nvPr/>
              </p:nvSpPr>
              <p:spPr>
                <a:xfrm>
                  <a:off x="857675" y="1099000"/>
                  <a:ext cx="475700" cy="275800"/>
                </a:xfrm>
                <a:custGeom>
                  <a:avLst/>
                  <a:gdLst/>
                  <a:ahLst/>
                  <a:cxnLst/>
                  <a:rect l="l" t="t" r="r" b="b"/>
                  <a:pathLst>
                    <a:path w="19028" h="11032" extrusionOk="0">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69" name="Google Shape;3169;p39"/>
                <p:cNvSpPr/>
                <p:nvPr/>
              </p:nvSpPr>
              <p:spPr>
                <a:xfrm>
                  <a:off x="1020125" y="1161250"/>
                  <a:ext cx="340000" cy="197975"/>
                </a:xfrm>
                <a:custGeom>
                  <a:avLst/>
                  <a:gdLst/>
                  <a:ahLst/>
                  <a:cxnLst/>
                  <a:rect l="l" t="t" r="r" b="b"/>
                  <a:pathLst>
                    <a:path w="13600" h="7919" extrusionOk="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0" name="Google Shape;3170;p39"/>
                <p:cNvSpPr/>
                <p:nvPr/>
              </p:nvSpPr>
              <p:spPr>
                <a:xfrm>
                  <a:off x="765275" y="982275"/>
                  <a:ext cx="622575" cy="361400"/>
                </a:xfrm>
                <a:custGeom>
                  <a:avLst/>
                  <a:gdLst/>
                  <a:ahLst/>
                  <a:cxnLst/>
                  <a:rect l="l" t="t" r="r" b="b"/>
                  <a:pathLst>
                    <a:path w="24903" h="14456" extrusionOk="0">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1" name="Google Shape;3171;p39"/>
                <p:cNvSpPr/>
                <p:nvPr/>
              </p:nvSpPr>
              <p:spPr>
                <a:xfrm>
                  <a:off x="1006525" y="1091225"/>
                  <a:ext cx="408075" cy="236875"/>
                </a:xfrm>
                <a:custGeom>
                  <a:avLst/>
                  <a:gdLst/>
                  <a:ahLst/>
                  <a:cxnLst/>
                  <a:rect l="l" t="t" r="r" b="b"/>
                  <a:pathLst>
                    <a:path w="16323" h="9475" extrusionOk="0">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2" name="Google Shape;3172;p39"/>
                <p:cNvSpPr/>
                <p:nvPr/>
              </p:nvSpPr>
              <p:spPr>
                <a:xfrm>
                  <a:off x="927225" y="1014375"/>
                  <a:ext cx="513650" cy="298650"/>
                </a:xfrm>
                <a:custGeom>
                  <a:avLst/>
                  <a:gdLst/>
                  <a:ahLst/>
                  <a:cxnLst/>
                  <a:rect l="l" t="t" r="r" b="b"/>
                  <a:pathLst>
                    <a:path w="20546" h="11946" extrusionOk="0">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3" name="Google Shape;3173;p39"/>
                <p:cNvSpPr/>
                <p:nvPr/>
              </p:nvSpPr>
              <p:spPr>
                <a:xfrm>
                  <a:off x="891725" y="965725"/>
                  <a:ext cx="576375" cy="330775"/>
                </a:xfrm>
                <a:custGeom>
                  <a:avLst/>
                  <a:gdLst/>
                  <a:ahLst/>
                  <a:cxnLst/>
                  <a:rect l="l" t="t" r="r" b="b"/>
                  <a:pathLst>
                    <a:path w="23055" h="13231" extrusionOk="0">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4" name="Google Shape;3174;p39"/>
                <p:cNvSpPr/>
                <p:nvPr/>
              </p:nvSpPr>
              <p:spPr>
                <a:xfrm>
                  <a:off x="1048825" y="1022625"/>
                  <a:ext cx="446525" cy="259275"/>
                </a:xfrm>
                <a:custGeom>
                  <a:avLst/>
                  <a:gdLst/>
                  <a:ahLst/>
                  <a:cxnLst/>
                  <a:rect l="l" t="t" r="r" b="b"/>
                  <a:pathLst>
                    <a:path w="17861" h="10371" extrusionOk="0">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5" name="Google Shape;3175;p39"/>
                <p:cNvSpPr/>
                <p:nvPr/>
              </p:nvSpPr>
              <p:spPr>
                <a:xfrm>
                  <a:off x="1216625" y="1057650"/>
                  <a:ext cx="332225" cy="193125"/>
                </a:xfrm>
                <a:custGeom>
                  <a:avLst/>
                  <a:gdLst/>
                  <a:ahLst/>
                  <a:cxnLst/>
                  <a:rect l="l" t="t" r="r" b="b"/>
                  <a:pathLst>
                    <a:path w="13289" h="7725" extrusionOk="0">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6" name="Google Shape;3176;p39"/>
                <p:cNvSpPr/>
                <p:nvPr/>
              </p:nvSpPr>
              <p:spPr>
                <a:xfrm>
                  <a:off x="1021600" y="912225"/>
                  <a:ext cx="553500" cy="323475"/>
                </a:xfrm>
                <a:custGeom>
                  <a:avLst/>
                  <a:gdLst/>
                  <a:ahLst/>
                  <a:cxnLst/>
                  <a:rect l="l" t="t" r="r" b="b"/>
                  <a:pathLst>
                    <a:path w="22140" h="12939" extrusionOk="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7" name="Google Shape;3177;p39"/>
                <p:cNvSpPr/>
                <p:nvPr/>
              </p:nvSpPr>
              <p:spPr>
                <a:xfrm>
                  <a:off x="1103800" y="928275"/>
                  <a:ext cx="498050" cy="291375"/>
                </a:xfrm>
                <a:custGeom>
                  <a:avLst/>
                  <a:gdLst/>
                  <a:ahLst/>
                  <a:cxnLst/>
                  <a:rect l="l" t="t" r="r" b="b"/>
                  <a:pathLst>
                    <a:path w="19922" h="11655" extrusionOk="0">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8" name="Google Shape;3178;p39"/>
                <p:cNvSpPr/>
                <p:nvPr/>
              </p:nvSpPr>
              <p:spPr>
                <a:xfrm>
                  <a:off x="972475" y="823700"/>
                  <a:ext cx="656125" cy="382800"/>
                </a:xfrm>
                <a:custGeom>
                  <a:avLst/>
                  <a:gdLst/>
                  <a:ahLst/>
                  <a:cxnLst/>
                  <a:rect l="l" t="t" r="r" b="b"/>
                  <a:pathLst>
                    <a:path w="26245" h="15312" extrusionOk="0">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79" name="Google Shape;3179;p39"/>
                <p:cNvSpPr/>
                <p:nvPr/>
              </p:nvSpPr>
              <p:spPr>
                <a:xfrm>
                  <a:off x="1100875" y="864575"/>
                  <a:ext cx="555950" cy="324925"/>
                </a:xfrm>
                <a:custGeom>
                  <a:avLst/>
                  <a:gdLst/>
                  <a:ahLst/>
                  <a:cxnLst/>
                  <a:rect l="l" t="t" r="r" b="b"/>
                  <a:pathLst>
                    <a:path w="22238" h="12997" extrusionOk="0">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0" name="Google Shape;3180;p39"/>
                <p:cNvSpPr/>
                <p:nvPr/>
              </p:nvSpPr>
              <p:spPr>
                <a:xfrm>
                  <a:off x="860600" y="697250"/>
                  <a:ext cx="821525" cy="478125"/>
                </a:xfrm>
                <a:custGeom>
                  <a:avLst/>
                  <a:gdLst/>
                  <a:ahLst/>
                  <a:cxnLst/>
                  <a:rect l="l" t="t" r="r" b="b"/>
                  <a:pathLst>
                    <a:path w="32861" h="19125" extrusionOk="0">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1" name="Google Shape;3181;p39"/>
                <p:cNvSpPr/>
                <p:nvPr/>
              </p:nvSpPr>
              <p:spPr>
                <a:xfrm>
                  <a:off x="1164575" y="705525"/>
                  <a:ext cx="544775" cy="454300"/>
                </a:xfrm>
                <a:custGeom>
                  <a:avLst/>
                  <a:gdLst/>
                  <a:ahLst/>
                  <a:cxnLst/>
                  <a:rect l="l" t="t" r="r" b="b"/>
                  <a:pathLst>
                    <a:path w="21791" h="18172" extrusionOk="0">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2" name="Google Shape;3182;p39"/>
                <p:cNvSpPr/>
                <p:nvPr/>
              </p:nvSpPr>
              <p:spPr>
                <a:xfrm>
                  <a:off x="1210300" y="703575"/>
                  <a:ext cx="525325" cy="439700"/>
                </a:xfrm>
                <a:custGeom>
                  <a:avLst/>
                  <a:gdLst/>
                  <a:ahLst/>
                  <a:cxnLst/>
                  <a:rect l="l" t="t" r="r" b="b"/>
                  <a:pathLst>
                    <a:path w="21013" h="17588" extrusionOk="0">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3" name="Google Shape;3183;p39"/>
                <p:cNvSpPr/>
                <p:nvPr/>
              </p:nvSpPr>
              <p:spPr>
                <a:xfrm>
                  <a:off x="1144150" y="1046950"/>
                  <a:ext cx="97800" cy="58400"/>
                </a:xfrm>
                <a:custGeom>
                  <a:avLst/>
                  <a:gdLst/>
                  <a:ahLst/>
                  <a:cxnLst/>
                  <a:rect l="l" t="t" r="r" b="b"/>
                  <a:pathLst>
                    <a:path w="3912" h="2336" extrusionOk="0">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4" name="Google Shape;3184;p39"/>
                <p:cNvSpPr/>
                <p:nvPr/>
              </p:nvSpPr>
              <p:spPr>
                <a:xfrm>
                  <a:off x="697175" y="2247325"/>
                  <a:ext cx="109950" cy="67625"/>
                </a:xfrm>
                <a:custGeom>
                  <a:avLst/>
                  <a:gdLst/>
                  <a:ahLst/>
                  <a:cxnLst/>
                  <a:rect l="l" t="t" r="r" b="b"/>
                  <a:pathLst>
                    <a:path w="4398" h="2705" extrusionOk="0">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5" name="Google Shape;3185;p39"/>
                <p:cNvSpPr/>
                <p:nvPr/>
              </p:nvSpPr>
              <p:spPr>
                <a:xfrm>
                  <a:off x="798825" y="2308125"/>
                  <a:ext cx="41375" cy="26300"/>
                </a:xfrm>
                <a:custGeom>
                  <a:avLst/>
                  <a:gdLst/>
                  <a:ahLst/>
                  <a:cxnLst/>
                  <a:rect l="l" t="t" r="r" b="b"/>
                  <a:pathLst>
                    <a:path w="1655" h="1052" extrusionOk="0">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6" name="Google Shape;3186;p39"/>
                <p:cNvSpPr/>
                <p:nvPr/>
              </p:nvSpPr>
              <p:spPr>
                <a:xfrm>
                  <a:off x="800775" y="2135475"/>
                  <a:ext cx="35050" cy="20925"/>
                </a:xfrm>
                <a:custGeom>
                  <a:avLst/>
                  <a:gdLst/>
                  <a:ahLst/>
                  <a:cxnLst/>
                  <a:rect l="l" t="t" r="r" b="b"/>
                  <a:pathLst>
                    <a:path w="1402" h="837" extrusionOk="0">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7" name="Google Shape;3187;p39"/>
                <p:cNvSpPr/>
                <p:nvPr/>
              </p:nvSpPr>
              <p:spPr>
                <a:xfrm>
                  <a:off x="799325" y="2238575"/>
                  <a:ext cx="35050" cy="20450"/>
                </a:xfrm>
                <a:custGeom>
                  <a:avLst/>
                  <a:gdLst/>
                  <a:ahLst/>
                  <a:cxnLst/>
                  <a:rect l="l" t="t" r="r" b="b"/>
                  <a:pathLst>
                    <a:path w="1402" h="818" extrusionOk="0">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8" name="Google Shape;3188;p39"/>
                <p:cNvSpPr/>
                <p:nvPr/>
              </p:nvSpPr>
              <p:spPr>
                <a:xfrm>
                  <a:off x="815375" y="2154425"/>
                  <a:ext cx="5850" cy="85150"/>
                </a:xfrm>
                <a:custGeom>
                  <a:avLst/>
                  <a:gdLst/>
                  <a:ahLst/>
                  <a:cxnLst/>
                  <a:rect l="l" t="t" r="r" b="b"/>
                  <a:pathLst>
                    <a:path w="234" h="3406" extrusionOk="0">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89" name="Google Shape;3189;p39"/>
                <p:cNvSpPr/>
                <p:nvPr/>
              </p:nvSpPr>
              <p:spPr>
                <a:xfrm>
                  <a:off x="697175" y="2117475"/>
                  <a:ext cx="121625" cy="75900"/>
                </a:xfrm>
                <a:custGeom>
                  <a:avLst/>
                  <a:gdLst/>
                  <a:ahLst/>
                  <a:cxnLst/>
                  <a:rect l="l" t="t" r="r" b="b"/>
                  <a:pathLst>
                    <a:path w="4865" h="3036" extrusionOk="0">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0" name="Google Shape;3190;p39"/>
                <p:cNvSpPr/>
                <p:nvPr/>
              </p:nvSpPr>
              <p:spPr>
                <a:xfrm>
                  <a:off x="697175" y="2161050"/>
                  <a:ext cx="76400" cy="49350"/>
                </a:xfrm>
                <a:custGeom>
                  <a:avLst/>
                  <a:gdLst/>
                  <a:ahLst/>
                  <a:cxnLst/>
                  <a:rect l="l" t="t" r="r" b="b"/>
                  <a:pathLst>
                    <a:path w="3056" h="1974" extrusionOk="0">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1" name="Google Shape;3191;p39"/>
                <p:cNvSpPr/>
                <p:nvPr/>
              </p:nvSpPr>
              <p:spPr>
                <a:xfrm>
                  <a:off x="776450" y="462325"/>
                  <a:ext cx="351675" cy="200425"/>
                </a:xfrm>
                <a:custGeom>
                  <a:avLst/>
                  <a:gdLst/>
                  <a:ahLst/>
                  <a:cxnLst/>
                  <a:rect l="l" t="t" r="r" b="b"/>
                  <a:pathLst>
                    <a:path w="14067" h="8017" extrusionOk="0">
                      <a:moveTo>
                        <a:pt x="1" y="1"/>
                      </a:moveTo>
                      <a:lnTo>
                        <a:pt x="13833" y="8016"/>
                      </a:lnTo>
                      <a:lnTo>
                        <a:pt x="14067" y="7861"/>
                      </a:lnTo>
                      <a:lnTo>
                        <a:pt x="48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2" name="Google Shape;3192;p39"/>
                <p:cNvSpPr/>
                <p:nvPr/>
              </p:nvSpPr>
              <p:spPr>
                <a:xfrm>
                  <a:off x="1203500" y="2158325"/>
                  <a:ext cx="144475" cy="83200"/>
                </a:xfrm>
                <a:custGeom>
                  <a:avLst/>
                  <a:gdLst/>
                  <a:ahLst/>
                  <a:cxnLst/>
                  <a:rect l="l" t="t" r="r" b="b"/>
                  <a:pathLst>
                    <a:path w="5779" h="3328" extrusionOk="0">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3" name="Google Shape;3193;p39"/>
                <p:cNvSpPr/>
                <p:nvPr/>
              </p:nvSpPr>
              <p:spPr>
                <a:xfrm>
                  <a:off x="1184050" y="2199675"/>
                  <a:ext cx="92425" cy="53525"/>
                </a:xfrm>
                <a:custGeom>
                  <a:avLst/>
                  <a:gdLst/>
                  <a:ahLst/>
                  <a:cxnLst/>
                  <a:rect l="l" t="t" r="r" b="b"/>
                  <a:pathLst>
                    <a:path w="3697" h="2141" extrusionOk="0">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4" name="Google Shape;3194;p39"/>
                <p:cNvSpPr/>
                <p:nvPr/>
              </p:nvSpPr>
              <p:spPr>
                <a:xfrm>
                  <a:off x="1071700" y="2123025"/>
                  <a:ext cx="759250" cy="437075"/>
                </a:xfrm>
                <a:custGeom>
                  <a:avLst/>
                  <a:gdLst/>
                  <a:ahLst/>
                  <a:cxnLst/>
                  <a:rect l="l" t="t" r="r" b="b"/>
                  <a:pathLst>
                    <a:path w="30370" h="17483" extrusionOk="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5" name="Google Shape;3195;p39"/>
                <p:cNvSpPr/>
                <p:nvPr/>
              </p:nvSpPr>
              <p:spPr>
                <a:xfrm>
                  <a:off x="1682100" y="2496650"/>
                  <a:ext cx="43775" cy="25500"/>
                </a:xfrm>
                <a:custGeom>
                  <a:avLst/>
                  <a:gdLst/>
                  <a:ahLst/>
                  <a:cxnLst/>
                  <a:rect l="l" t="t" r="r" b="b"/>
                  <a:pathLst>
                    <a:path w="1751" h="1020" extrusionOk="0">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6" name="Google Shape;3196;p39"/>
                <p:cNvSpPr/>
                <p:nvPr/>
              </p:nvSpPr>
              <p:spPr>
                <a:xfrm>
                  <a:off x="1614475" y="2457050"/>
                  <a:ext cx="43800" cy="25700"/>
                </a:xfrm>
                <a:custGeom>
                  <a:avLst/>
                  <a:gdLst/>
                  <a:ahLst/>
                  <a:cxnLst/>
                  <a:rect l="l" t="t" r="r" b="b"/>
                  <a:pathLst>
                    <a:path w="1752" h="1028" extrusionOk="0">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7" name="Google Shape;3197;p39"/>
                <p:cNvSpPr/>
                <p:nvPr/>
              </p:nvSpPr>
              <p:spPr>
                <a:xfrm>
                  <a:off x="1547375" y="2418125"/>
                  <a:ext cx="42825" cy="25725"/>
                </a:xfrm>
                <a:custGeom>
                  <a:avLst/>
                  <a:gdLst/>
                  <a:ahLst/>
                  <a:cxnLst/>
                  <a:rect l="l" t="t" r="r" b="b"/>
                  <a:pathLst>
                    <a:path w="1713" h="1029" extrusionOk="0">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8" name="Google Shape;3198;p39"/>
                <p:cNvSpPr/>
                <p:nvPr/>
              </p:nvSpPr>
              <p:spPr>
                <a:xfrm>
                  <a:off x="1596000" y="2513875"/>
                  <a:ext cx="101200" cy="45725"/>
                </a:xfrm>
                <a:custGeom>
                  <a:avLst/>
                  <a:gdLst/>
                  <a:ahLst/>
                  <a:cxnLst/>
                  <a:rect l="l" t="t" r="r" b="b"/>
                  <a:pathLst>
                    <a:path w="4048" h="1829" extrusionOk="0">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199" name="Google Shape;3199;p39"/>
                <p:cNvSpPr/>
                <p:nvPr/>
              </p:nvSpPr>
              <p:spPr>
                <a:xfrm>
                  <a:off x="1525950" y="2474950"/>
                  <a:ext cx="104125" cy="59375"/>
                </a:xfrm>
                <a:custGeom>
                  <a:avLst/>
                  <a:gdLst/>
                  <a:ahLst/>
                  <a:cxnLst/>
                  <a:rect l="l" t="t" r="r" b="b"/>
                  <a:pathLst>
                    <a:path w="4165" h="2375" extrusionOk="0">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0" name="Google Shape;3200;p39"/>
                <p:cNvSpPr/>
                <p:nvPr/>
              </p:nvSpPr>
              <p:spPr>
                <a:xfrm>
                  <a:off x="1458350" y="2436050"/>
                  <a:ext cx="104125" cy="59350"/>
                </a:xfrm>
                <a:custGeom>
                  <a:avLst/>
                  <a:gdLst/>
                  <a:ahLst/>
                  <a:cxnLst/>
                  <a:rect l="l" t="t" r="r" b="b"/>
                  <a:pathLst>
                    <a:path w="4165" h="2374" extrusionOk="0">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1" name="Google Shape;3201;p39"/>
                <p:cNvSpPr/>
                <p:nvPr/>
              </p:nvSpPr>
              <p:spPr>
                <a:xfrm>
                  <a:off x="1917975" y="2498850"/>
                  <a:ext cx="41375" cy="26700"/>
                </a:xfrm>
                <a:custGeom>
                  <a:avLst/>
                  <a:gdLst/>
                  <a:ahLst/>
                  <a:cxnLst/>
                  <a:rect l="l" t="t" r="r" b="b"/>
                  <a:pathLst>
                    <a:path w="1655" h="1068" extrusionOk="0">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2" name="Google Shape;3202;p39"/>
                <p:cNvSpPr/>
                <p:nvPr/>
              </p:nvSpPr>
              <p:spPr>
                <a:xfrm>
                  <a:off x="1780825" y="2419750"/>
                  <a:ext cx="41375" cy="26525"/>
                </a:xfrm>
                <a:custGeom>
                  <a:avLst/>
                  <a:gdLst/>
                  <a:ahLst/>
                  <a:cxnLst/>
                  <a:rect l="l" t="t" r="r" b="b"/>
                  <a:pathLst>
                    <a:path w="1655" h="1061" extrusionOk="0">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3" name="Google Shape;3203;p39"/>
                <p:cNvSpPr/>
                <p:nvPr/>
              </p:nvSpPr>
              <p:spPr>
                <a:xfrm>
                  <a:off x="1810975" y="2437850"/>
                  <a:ext cx="115300" cy="69225"/>
                </a:xfrm>
                <a:custGeom>
                  <a:avLst/>
                  <a:gdLst/>
                  <a:ahLst/>
                  <a:cxnLst/>
                  <a:rect l="l" t="t" r="r" b="b"/>
                  <a:pathLst>
                    <a:path w="4612" h="2769" extrusionOk="0">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4" name="Google Shape;3204;p39"/>
                <p:cNvSpPr/>
                <p:nvPr/>
              </p:nvSpPr>
              <p:spPr>
                <a:xfrm>
                  <a:off x="1703500" y="2436825"/>
                  <a:ext cx="87550" cy="53225"/>
                </a:xfrm>
                <a:custGeom>
                  <a:avLst/>
                  <a:gdLst/>
                  <a:ahLst/>
                  <a:cxnLst/>
                  <a:rect l="l" t="t" r="r" b="b"/>
                  <a:pathLst>
                    <a:path w="3502" h="2129" extrusionOk="0">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5" name="Google Shape;3205;p39"/>
                <p:cNvSpPr/>
                <p:nvPr/>
              </p:nvSpPr>
              <p:spPr>
                <a:xfrm>
                  <a:off x="1251650" y="2196375"/>
                  <a:ext cx="426075" cy="247950"/>
                </a:xfrm>
                <a:custGeom>
                  <a:avLst/>
                  <a:gdLst/>
                  <a:ahLst/>
                  <a:cxnLst/>
                  <a:rect l="l" t="t" r="r" b="b"/>
                  <a:pathLst>
                    <a:path w="17043" h="9918" extrusionOk="0">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6" name="Google Shape;3206;p39"/>
                <p:cNvSpPr/>
                <p:nvPr/>
              </p:nvSpPr>
              <p:spPr>
                <a:xfrm>
                  <a:off x="1669925" y="2438475"/>
                  <a:ext cx="41375" cy="26775"/>
                </a:xfrm>
                <a:custGeom>
                  <a:avLst/>
                  <a:gdLst/>
                  <a:ahLst/>
                  <a:cxnLst/>
                  <a:rect l="l" t="t" r="r" b="b"/>
                  <a:pathLst>
                    <a:path w="1655" h="1071" extrusionOk="0">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7" name="Google Shape;3207;p39"/>
                <p:cNvSpPr/>
                <p:nvPr/>
              </p:nvSpPr>
              <p:spPr>
                <a:xfrm>
                  <a:off x="1149025" y="2248550"/>
                  <a:ext cx="41375" cy="27025"/>
                </a:xfrm>
                <a:custGeom>
                  <a:avLst/>
                  <a:gdLst/>
                  <a:ahLst/>
                  <a:cxnLst/>
                  <a:rect l="l" t="t" r="r" b="b"/>
                  <a:pathLst>
                    <a:path w="1655" h="1081" extrusionOk="0">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8" name="Google Shape;3208;p39"/>
                <p:cNvSpPr/>
                <p:nvPr/>
              </p:nvSpPr>
              <p:spPr>
                <a:xfrm>
                  <a:off x="1430625" y="2410200"/>
                  <a:ext cx="41375" cy="26350"/>
                </a:xfrm>
                <a:custGeom>
                  <a:avLst/>
                  <a:gdLst/>
                  <a:ahLst/>
                  <a:cxnLst/>
                  <a:rect l="l" t="t" r="r" b="b"/>
                  <a:pathLst>
                    <a:path w="1655" h="1054" extrusionOk="0">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09" name="Google Shape;3209;p39"/>
                <p:cNvSpPr/>
                <p:nvPr/>
              </p:nvSpPr>
              <p:spPr>
                <a:xfrm>
                  <a:off x="1353775" y="2411300"/>
                  <a:ext cx="41375" cy="26725"/>
                </a:xfrm>
                <a:custGeom>
                  <a:avLst/>
                  <a:gdLst/>
                  <a:ahLst/>
                  <a:cxnLst/>
                  <a:rect l="l" t="t" r="r" b="b"/>
                  <a:pathLst>
                    <a:path w="1655" h="1069" extrusionOk="0">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0" name="Google Shape;3210;p39"/>
                <p:cNvSpPr/>
                <p:nvPr/>
              </p:nvSpPr>
              <p:spPr>
                <a:xfrm>
                  <a:off x="1357675" y="2488550"/>
                  <a:ext cx="41375" cy="26300"/>
                </a:xfrm>
                <a:custGeom>
                  <a:avLst/>
                  <a:gdLst/>
                  <a:ahLst/>
                  <a:cxnLst/>
                  <a:rect l="l" t="t" r="r" b="b"/>
                  <a:pathLst>
                    <a:path w="1655" h="1052" extrusionOk="0">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1" name="Google Shape;3211;p39"/>
                <p:cNvSpPr/>
                <p:nvPr/>
              </p:nvSpPr>
              <p:spPr>
                <a:xfrm>
                  <a:off x="1177725" y="2309350"/>
                  <a:ext cx="41350" cy="27000"/>
                </a:xfrm>
                <a:custGeom>
                  <a:avLst/>
                  <a:gdLst/>
                  <a:ahLst/>
                  <a:cxnLst/>
                  <a:rect l="l" t="t" r="r" b="b"/>
                  <a:pathLst>
                    <a:path w="1654" h="1080" extrusionOk="0">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2" name="Google Shape;3212;p39"/>
                <p:cNvSpPr/>
                <p:nvPr/>
              </p:nvSpPr>
              <p:spPr>
                <a:xfrm>
                  <a:off x="1320225" y="2208150"/>
                  <a:ext cx="525300" cy="130650"/>
                </a:xfrm>
                <a:custGeom>
                  <a:avLst/>
                  <a:gdLst/>
                  <a:ahLst/>
                  <a:cxnLst/>
                  <a:rect l="l" t="t" r="r" b="b"/>
                  <a:pathLst>
                    <a:path w="21012" h="5226" extrusionOk="0">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3" name="Google Shape;3213;p39"/>
                <p:cNvSpPr/>
                <p:nvPr/>
              </p:nvSpPr>
              <p:spPr>
                <a:xfrm>
                  <a:off x="1177725" y="2265800"/>
                  <a:ext cx="261700" cy="153725"/>
                </a:xfrm>
                <a:custGeom>
                  <a:avLst/>
                  <a:gdLst/>
                  <a:ahLst/>
                  <a:cxnLst/>
                  <a:rect l="l" t="t" r="r" b="b"/>
                  <a:pathLst>
                    <a:path w="10468" h="6149" extrusionOk="0">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4" name="Google Shape;3214;p39"/>
                <p:cNvSpPr/>
                <p:nvPr/>
              </p:nvSpPr>
              <p:spPr>
                <a:xfrm>
                  <a:off x="1262825" y="2358225"/>
                  <a:ext cx="99750" cy="61800"/>
                </a:xfrm>
                <a:custGeom>
                  <a:avLst/>
                  <a:gdLst/>
                  <a:ahLst/>
                  <a:cxnLst/>
                  <a:rect l="l" t="t" r="r" b="b"/>
                  <a:pathLst>
                    <a:path w="3990" h="2472" extrusionOk="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5" name="Google Shape;3215;p39"/>
                <p:cNvSpPr/>
                <p:nvPr/>
              </p:nvSpPr>
              <p:spPr>
                <a:xfrm>
                  <a:off x="1207375" y="2327925"/>
                  <a:ext cx="50625" cy="33725"/>
                </a:xfrm>
                <a:custGeom>
                  <a:avLst/>
                  <a:gdLst/>
                  <a:ahLst/>
                  <a:cxnLst/>
                  <a:rect l="l" t="t" r="r" b="b"/>
                  <a:pathLst>
                    <a:path w="2025" h="1349" extrusionOk="0">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6" name="Google Shape;3216;p39"/>
                <p:cNvSpPr/>
                <p:nvPr/>
              </p:nvSpPr>
              <p:spPr>
                <a:xfrm>
                  <a:off x="1331900" y="2273100"/>
                  <a:ext cx="6350" cy="86125"/>
                </a:xfrm>
                <a:custGeom>
                  <a:avLst/>
                  <a:gdLst/>
                  <a:ahLst/>
                  <a:cxnLst/>
                  <a:rect l="l" t="t" r="r" b="b"/>
                  <a:pathLst>
                    <a:path w="254" h="3445" extrusionOk="0">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7" name="Google Shape;3217;p39"/>
                <p:cNvSpPr/>
                <p:nvPr/>
              </p:nvSpPr>
              <p:spPr>
                <a:xfrm>
                  <a:off x="1398050" y="2311525"/>
                  <a:ext cx="6350" cy="86600"/>
                </a:xfrm>
                <a:custGeom>
                  <a:avLst/>
                  <a:gdLst/>
                  <a:ahLst/>
                  <a:cxnLst/>
                  <a:rect l="l" t="t" r="r" b="b"/>
                  <a:pathLst>
                    <a:path w="254" h="3464" extrusionOk="0">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8" name="Google Shape;3218;p39"/>
                <p:cNvSpPr/>
                <p:nvPr/>
              </p:nvSpPr>
              <p:spPr>
                <a:xfrm>
                  <a:off x="1257000" y="2313975"/>
                  <a:ext cx="109450" cy="184825"/>
                </a:xfrm>
                <a:custGeom>
                  <a:avLst/>
                  <a:gdLst/>
                  <a:ahLst/>
                  <a:cxnLst/>
                  <a:rect l="l" t="t" r="r" b="b"/>
                  <a:pathLst>
                    <a:path w="4378" h="7393" extrusionOk="0">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19" name="Google Shape;3219;p39"/>
                <p:cNvSpPr/>
                <p:nvPr/>
              </p:nvSpPr>
              <p:spPr>
                <a:xfrm>
                  <a:off x="1774025" y="2543350"/>
                  <a:ext cx="31625" cy="15275"/>
                </a:xfrm>
                <a:custGeom>
                  <a:avLst/>
                  <a:gdLst/>
                  <a:ahLst/>
                  <a:cxnLst/>
                  <a:rect l="l" t="t" r="r" b="b"/>
                  <a:pathLst>
                    <a:path w="1265" h="611" extrusionOk="0">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0" name="Google Shape;3220;p39"/>
                <p:cNvSpPr/>
                <p:nvPr/>
              </p:nvSpPr>
              <p:spPr>
                <a:xfrm>
                  <a:off x="1108175" y="627225"/>
                  <a:ext cx="163450" cy="93400"/>
                </a:xfrm>
                <a:custGeom>
                  <a:avLst/>
                  <a:gdLst/>
                  <a:ahLst/>
                  <a:cxnLst/>
                  <a:rect l="l" t="t" r="r" b="b"/>
                  <a:pathLst>
                    <a:path w="6538" h="3736" extrusionOk="0">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1" name="Google Shape;3221;p39"/>
                <p:cNvSpPr/>
                <p:nvPr/>
              </p:nvSpPr>
              <p:spPr>
                <a:xfrm>
                  <a:off x="1224400" y="462325"/>
                  <a:ext cx="382800" cy="220850"/>
                </a:xfrm>
                <a:custGeom>
                  <a:avLst/>
                  <a:gdLst/>
                  <a:ahLst/>
                  <a:cxnLst/>
                  <a:rect l="l" t="t" r="r" b="b"/>
                  <a:pathLst>
                    <a:path w="15312" h="8834" extrusionOk="0">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2" name="Google Shape;3222;p39"/>
                <p:cNvSpPr/>
                <p:nvPr/>
              </p:nvSpPr>
              <p:spPr>
                <a:xfrm>
                  <a:off x="1604275" y="461850"/>
                  <a:ext cx="42825" cy="21900"/>
                </a:xfrm>
                <a:custGeom>
                  <a:avLst/>
                  <a:gdLst/>
                  <a:ahLst/>
                  <a:cxnLst/>
                  <a:rect l="l" t="t" r="r" b="b"/>
                  <a:pathLst>
                    <a:path w="1713" h="876" extrusionOk="0">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3" name="Google Shape;3223;p39"/>
                <p:cNvSpPr/>
                <p:nvPr/>
              </p:nvSpPr>
              <p:spPr>
                <a:xfrm>
                  <a:off x="1721475" y="462325"/>
                  <a:ext cx="92450" cy="39925"/>
                </a:xfrm>
                <a:custGeom>
                  <a:avLst/>
                  <a:gdLst/>
                  <a:ahLst/>
                  <a:cxnLst/>
                  <a:rect l="l" t="t" r="r" b="b"/>
                  <a:pathLst>
                    <a:path w="3698" h="1597" extrusionOk="0">
                      <a:moveTo>
                        <a:pt x="1" y="1"/>
                      </a:moveTo>
                      <a:lnTo>
                        <a:pt x="2763" y="1596"/>
                      </a:lnTo>
                      <a:lnTo>
                        <a:pt x="3697" y="1051"/>
                      </a:lnTo>
                      <a:lnTo>
                        <a:pt x="188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4" name="Google Shape;3224;p39"/>
                <p:cNvSpPr/>
                <p:nvPr/>
              </p:nvSpPr>
              <p:spPr>
                <a:xfrm>
                  <a:off x="1632475" y="475475"/>
                  <a:ext cx="113350" cy="65675"/>
                </a:xfrm>
                <a:custGeom>
                  <a:avLst/>
                  <a:gdLst/>
                  <a:ahLst/>
                  <a:cxnLst/>
                  <a:rect l="l" t="t" r="r" b="b"/>
                  <a:pathLst>
                    <a:path w="4534" h="2627" extrusionOk="0">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5" name="Google Shape;3225;p39"/>
                <p:cNvSpPr/>
                <p:nvPr/>
              </p:nvSpPr>
              <p:spPr>
                <a:xfrm>
                  <a:off x="1209825" y="461850"/>
                  <a:ext cx="348275" cy="199425"/>
                </a:xfrm>
                <a:custGeom>
                  <a:avLst/>
                  <a:gdLst/>
                  <a:ahLst/>
                  <a:cxnLst/>
                  <a:rect l="l" t="t" r="r" b="b"/>
                  <a:pathLst>
                    <a:path w="13931" h="7977" extrusionOk="0">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6" name="Google Shape;3226;p39"/>
                <p:cNvSpPr/>
                <p:nvPr/>
              </p:nvSpPr>
              <p:spPr>
                <a:xfrm>
                  <a:off x="1277425" y="707575"/>
                  <a:ext cx="41375" cy="26675"/>
                </a:xfrm>
                <a:custGeom>
                  <a:avLst/>
                  <a:gdLst/>
                  <a:ahLst/>
                  <a:cxnLst/>
                  <a:rect l="l" t="t" r="r" b="b"/>
                  <a:pathLst>
                    <a:path w="1655" h="1067" extrusionOk="0">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7" name="Google Shape;3227;p39"/>
                <p:cNvSpPr/>
                <p:nvPr/>
              </p:nvSpPr>
              <p:spPr>
                <a:xfrm>
                  <a:off x="1591125" y="526775"/>
                  <a:ext cx="41375" cy="27025"/>
                </a:xfrm>
                <a:custGeom>
                  <a:avLst/>
                  <a:gdLst/>
                  <a:ahLst/>
                  <a:cxnLst/>
                  <a:rect l="l" t="t" r="r" b="b"/>
                  <a:pathLst>
                    <a:path w="1655" h="1081" extrusionOk="0">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8" name="Google Shape;3228;p39"/>
                <p:cNvSpPr/>
                <p:nvPr/>
              </p:nvSpPr>
              <p:spPr>
                <a:xfrm>
                  <a:off x="1593575" y="570550"/>
                  <a:ext cx="41350" cy="27025"/>
                </a:xfrm>
                <a:custGeom>
                  <a:avLst/>
                  <a:gdLst/>
                  <a:ahLst/>
                  <a:cxnLst/>
                  <a:rect l="l" t="t" r="r" b="b"/>
                  <a:pathLst>
                    <a:path w="1654" h="1081" extrusionOk="0">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29" name="Google Shape;3229;p39"/>
                <p:cNvSpPr/>
                <p:nvPr/>
              </p:nvSpPr>
              <p:spPr>
                <a:xfrm>
                  <a:off x="1609625" y="843175"/>
                  <a:ext cx="41350" cy="25800"/>
                </a:xfrm>
                <a:custGeom>
                  <a:avLst/>
                  <a:gdLst/>
                  <a:ahLst/>
                  <a:cxnLst/>
                  <a:rect l="l" t="t" r="r" b="b"/>
                  <a:pathLst>
                    <a:path w="1654" h="1032" extrusionOk="0">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0" name="Google Shape;3230;p39"/>
                <p:cNvSpPr/>
                <p:nvPr/>
              </p:nvSpPr>
              <p:spPr>
                <a:xfrm>
                  <a:off x="1417025" y="672500"/>
                  <a:ext cx="41350" cy="26225"/>
                </a:xfrm>
                <a:custGeom>
                  <a:avLst/>
                  <a:gdLst/>
                  <a:ahLst/>
                  <a:cxnLst/>
                  <a:rect l="l" t="t" r="r" b="b"/>
                  <a:pathLst>
                    <a:path w="1654" h="1049" extrusionOk="0">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1" name="Google Shape;3231;p39"/>
                <p:cNvSpPr/>
                <p:nvPr/>
              </p:nvSpPr>
              <p:spPr>
                <a:xfrm>
                  <a:off x="1193775" y="497825"/>
                  <a:ext cx="75400" cy="144500"/>
                </a:xfrm>
                <a:custGeom>
                  <a:avLst/>
                  <a:gdLst/>
                  <a:ahLst/>
                  <a:cxnLst/>
                  <a:rect l="l" t="t" r="r" b="b"/>
                  <a:pathLst>
                    <a:path w="3016" h="5780" extrusionOk="0">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2" name="Google Shape;3232;p39"/>
                <p:cNvSpPr/>
                <p:nvPr/>
              </p:nvSpPr>
              <p:spPr>
                <a:xfrm>
                  <a:off x="1307575" y="545325"/>
                  <a:ext cx="294275" cy="172875"/>
                </a:xfrm>
                <a:custGeom>
                  <a:avLst/>
                  <a:gdLst/>
                  <a:ahLst/>
                  <a:cxnLst/>
                  <a:rect l="l" t="t" r="r" b="b"/>
                  <a:pathLst>
                    <a:path w="11771" h="6915" extrusionOk="0">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3" name="Google Shape;3233;p39"/>
                <p:cNvSpPr/>
                <p:nvPr/>
              </p:nvSpPr>
              <p:spPr>
                <a:xfrm>
                  <a:off x="1499700" y="588600"/>
                  <a:ext cx="104100" cy="58100"/>
                </a:xfrm>
                <a:custGeom>
                  <a:avLst/>
                  <a:gdLst/>
                  <a:ahLst/>
                  <a:cxnLst/>
                  <a:rect l="l" t="t" r="r" b="b"/>
                  <a:pathLst>
                    <a:path w="4164" h="2324" extrusionOk="0">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4" name="Google Shape;3234;p39"/>
                <p:cNvSpPr/>
                <p:nvPr/>
              </p:nvSpPr>
              <p:spPr>
                <a:xfrm>
                  <a:off x="1447650" y="653000"/>
                  <a:ext cx="52550" cy="28225"/>
                </a:xfrm>
                <a:custGeom>
                  <a:avLst/>
                  <a:gdLst/>
                  <a:ahLst/>
                  <a:cxnLst/>
                  <a:rect l="l" t="t" r="r" b="b"/>
                  <a:pathLst>
                    <a:path w="2102" h="1129" extrusionOk="0">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5" name="Google Shape;3235;p39"/>
                <p:cNvSpPr/>
                <p:nvPr/>
              </p:nvSpPr>
              <p:spPr>
                <a:xfrm>
                  <a:off x="1352825" y="603375"/>
                  <a:ext cx="146400" cy="6350"/>
                </a:xfrm>
                <a:custGeom>
                  <a:avLst/>
                  <a:gdLst/>
                  <a:ahLst/>
                  <a:cxnLst/>
                  <a:rect l="l" t="t" r="r" b="b"/>
                  <a:pathLst>
                    <a:path w="5856" h="254" extrusionOk="0">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6" name="Google Shape;3236;p39"/>
                <p:cNvSpPr/>
                <p:nvPr/>
              </p:nvSpPr>
              <p:spPr>
                <a:xfrm>
                  <a:off x="1418475" y="565450"/>
                  <a:ext cx="146425" cy="5850"/>
                </a:xfrm>
                <a:custGeom>
                  <a:avLst/>
                  <a:gdLst/>
                  <a:ahLst/>
                  <a:cxnLst/>
                  <a:rect l="l" t="t" r="r" b="b"/>
                  <a:pathLst>
                    <a:path w="5857" h="234" extrusionOk="0">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7" name="Google Shape;3237;p39"/>
                <p:cNvSpPr/>
                <p:nvPr/>
              </p:nvSpPr>
              <p:spPr>
                <a:xfrm>
                  <a:off x="1423325" y="462325"/>
                  <a:ext cx="537475" cy="190700"/>
                </a:xfrm>
                <a:custGeom>
                  <a:avLst/>
                  <a:gdLst/>
                  <a:ahLst/>
                  <a:cxnLst/>
                  <a:rect l="l" t="t" r="r" b="b"/>
                  <a:pathLst>
                    <a:path w="21499" h="7628" extrusionOk="0">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8" name="Google Shape;3238;p39"/>
                <p:cNvSpPr/>
                <p:nvPr/>
              </p:nvSpPr>
              <p:spPr>
                <a:xfrm>
                  <a:off x="809525" y="914650"/>
                  <a:ext cx="41375" cy="25825"/>
                </a:xfrm>
                <a:custGeom>
                  <a:avLst/>
                  <a:gdLst/>
                  <a:ahLst/>
                  <a:cxnLst/>
                  <a:rect l="l" t="t" r="r" b="b"/>
                  <a:pathLst>
                    <a:path w="1655" h="1033" extrusionOk="0">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39" name="Google Shape;3239;p39"/>
                <p:cNvSpPr/>
                <p:nvPr/>
              </p:nvSpPr>
              <p:spPr>
                <a:xfrm>
                  <a:off x="839700" y="931675"/>
                  <a:ext cx="66650" cy="41375"/>
                </a:xfrm>
                <a:custGeom>
                  <a:avLst/>
                  <a:gdLst/>
                  <a:ahLst/>
                  <a:cxnLst/>
                  <a:rect l="l" t="t" r="r" b="b"/>
                  <a:pathLst>
                    <a:path w="2666" h="1655" extrusionOk="0">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0" name="Google Shape;3240;p39"/>
                <p:cNvSpPr/>
                <p:nvPr/>
              </p:nvSpPr>
              <p:spPr>
                <a:xfrm>
                  <a:off x="739500" y="877200"/>
                  <a:ext cx="78825" cy="45750"/>
                </a:xfrm>
                <a:custGeom>
                  <a:avLst/>
                  <a:gdLst/>
                  <a:ahLst/>
                  <a:cxnLst/>
                  <a:rect l="l" t="t" r="r" b="b"/>
                  <a:pathLst>
                    <a:path w="3153" h="1830" extrusionOk="0">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1" name="Google Shape;3241;p39"/>
                <p:cNvSpPr/>
                <p:nvPr/>
              </p:nvSpPr>
              <p:spPr>
                <a:xfrm>
                  <a:off x="701550" y="853375"/>
                  <a:ext cx="38950" cy="22400"/>
                </a:xfrm>
                <a:custGeom>
                  <a:avLst/>
                  <a:gdLst/>
                  <a:ahLst/>
                  <a:cxnLst/>
                  <a:rect l="l" t="t" r="r" b="b"/>
                  <a:pathLst>
                    <a:path w="1558" h="896" extrusionOk="0">
                      <a:moveTo>
                        <a:pt x="234" y="1"/>
                      </a:moveTo>
                      <a:lnTo>
                        <a:pt x="1" y="117"/>
                      </a:lnTo>
                      <a:lnTo>
                        <a:pt x="1304" y="896"/>
                      </a:lnTo>
                      <a:lnTo>
                        <a:pt x="1557" y="759"/>
                      </a:ln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2" name="Google Shape;3242;p39"/>
                <p:cNvSpPr/>
                <p:nvPr/>
              </p:nvSpPr>
              <p:spPr>
                <a:xfrm>
                  <a:off x="697675" y="771175"/>
                  <a:ext cx="187275" cy="132800"/>
                </a:xfrm>
                <a:custGeom>
                  <a:avLst/>
                  <a:gdLst/>
                  <a:ahLst/>
                  <a:cxnLst/>
                  <a:rect l="l" t="t" r="r" b="b"/>
                  <a:pathLst>
                    <a:path w="7491" h="5312" extrusionOk="0">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3" name="Google Shape;3243;p39"/>
                <p:cNvSpPr/>
                <p:nvPr/>
              </p:nvSpPr>
              <p:spPr>
                <a:xfrm>
                  <a:off x="770625" y="813975"/>
                  <a:ext cx="42350" cy="24825"/>
                </a:xfrm>
                <a:custGeom>
                  <a:avLst/>
                  <a:gdLst/>
                  <a:ahLst/>
                  <a:cxnLst/>
                  <a:rect l="l" t="t" r="r" b="b"/>
                  <a:pathLst>
                    <a:path w="1694" h="993" extrusionOk="0">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4" name="Google Shape;3244;p39"/>
                <p:cNvSpPr/>
                <p:nvPr/>
              </p:nvSpPr>
              <p:spPr>
                <a:xfrm>
                  <a:off x="748725" y="716700"/>
                  <a:ext cx="114325" cy="65700"/>
                </a:xfrm>
                <a:custGeom>
                  <a:avLst/>
                  <a:gdLst/>
                  <a:ahLst/>
                  <a:cxnLst/>
                  <a:rect l="l" t="t" r="r" b="b"/>
                  <a:pathLst>
                    <a:path w="4573" h="2628" extrusionOk="0">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5" name="Google Shape;3245;p39"/>
                <p:cNvSpPr/>
                <p:nvPr/>
              </p:nvSpPr>
              <p:spPr>
                <a:xfrm>
                  <a:off x="697175" y="758050"/>
                  <a:ext cx="93900" cy="66175"/>
                </a:xfrm>
                <a:custGeom>
                  <a:avLst/>
                  <a:gdLst/>
                  <a:ahLst/>
                  <a:cxnLst/>
                  <a:rect l="l" t="t" r="r" b="b"/>
                  <a:pathLst>
                    <a:path w="3756" h="2647" extrusionOk="0">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6" name="Google Shape;3246;p39"/>
                <p:cNvSpPr/>
                <p:nvPr/>
              </p:nvSpPr>
              <p:spPr>
                <a:xfrm>
                  <a:off x="697175" y="831500"/>
                  <a:ext cx="24350" cy="27250"/>
                </a:xfrm>
                <a:custGeom>
                  <a:avLst/>
                  <a:gdLst/>
                  <a:ahLst/>
                  <a:cxnLst/>
                  <a:rect l="l" t="t" r="r" b="b"/>
                  <a:pathLst>
                    <a:path w="974" h="1090" extrusionOk="0">
                      <a:moveTo>
                        <a:pt x="1" y="0"/>
                      </a:moveTo>
                      <a:lnTo>
                        <a:pt x="1" y="1090"/>
                      </a:lnTo>
                      <a:lnTo>
                        <a:pt x="176" y="992"/>
                      </a:lnTo>
                      <a:lnTo>
                        <a:pt x="409" y="876"/>
                      </a:lnTo>
                      <a:lnTo>
                        <a:pt x="973" y="564"/>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7" name="Google Shape;3247;p39"/>
                <p:cNvSpPr/>
                <p:nvPr/>
              </p:nvSpPr>
              <p:spPr>
                <a:xfrm>
                  <a:off x="2270125" y="2491500"/>
                  <a:ext cx="99225" cy="68600"/>
                </a:xfrm>
                <a:custGeom>
                  <a:avLst/>
                  <a:gdLst/>
                  <a:ahLst/>
                  <a:cxnLst/>
                  <a:rect l="l" t="t" r="r" b="b"/>
                  <a:pathLst>
                    <a:path w="3969" h="2744" extrusionOk="0">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8" name="Google Shape;3248;p39"/>
                <p:cNvSpPr/>
                <p:nvPr/>
              </p:nvSpPr>
              <p:spPr>
                <a:xfrm>
                  <a:off x="2357175" y="2494900"/>
                  <a:ext cx="11200" cy="12175"/>
                </a:xfrm>
                <a:custGeom>
                  <a:avLst/>
                  <a:gdLst/>
                  <a:ahLst/>
                  <a:cxnLst/>
                  <a:rect l="l" t="t" r="r" b="b"/>
                  <a:pathLst>
                    <a:path w="448" h="487" extrusionOk="0">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49" name="Google Shape;3249;p39"/>
                <p:cNvSpPr/>
                <p:nvPr/>
              </p:nvSpPr>
              <p:spPr>
                <a:xfrm>
                  <a:off x="1777425" y="1980800"/>
                  <a:ext cx="104600" cy="60825"/>
                </a:xfrm>
                <a:custGeom>
                  <a:avLst/>
                  <a:gdLst/>
                  <a:ahLst/>
                  <a:cxnLst/>
                  <a:rect l="l" t="t" r="r" b="b"/>
                  <a:pathLst>
                    <a:path w="4184" h="2433" extrusionOk="0">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0" name="Google Shape;3250;p39"/>
                <p:cNvSpPr/>
                <p:nvPr/>
              </p:nvSpPr>
              <p:spPr>
                <a:xfrm>
                  <a:off x="1873725" y="1959150"/>
                  <a:ext cx="41350" cy="27025"/>
                </a:xfrm>
                <a:custGeom>
                  <a:avLst/>
                  <a:gdLst/>
                  <a:ahLst/>
                  <a:cxnLst/>
                  <a:rect l="l" t="t" r="r" b="b"/>
                  <a:pathLst>
                    <a:path w="1654" h="1081" extrusionOk="0">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1" name="Google Shape;3251;p39"/>
                <p:cNvSpPr/>
                <p:nvPr/>
              </p:nvSpPr>
              <p:spPr>
                <a:xfrm>
                  <a:off x="1745325" y="2034775"/>
                  <a:ext cx="40875" cy="26300"/>
                </a:xfrm>
                <a:custGeom>
                  <a:avLst/>
                  <a:gdLst/>
                  <a:ahLst/>
                  <a:cxnLst/>
                  <a:rect l="l" t="t" r="r" b="b"/>
                  <a:pathLst>
                    <a:path w="1635" h="1052" extrusionOk="0">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2" name="Google Shape;3252;p39"/>
                <p:cNvSpPr/>
                <p:nvPr/>
              </p:nvSpPr>
              <p:spPr>
                <a:xfrm>
                  <a:off x="1774500" y="2052500"/>
                  <a:ext cx="594850" cy="348075"/>
                </a:xfrm>
                <a:custGeom>
                  <a:avLst/>
                  <a:gdLst/>
                  <a:ahLst/>
                  <a:cxnLst/>
                  <a:rect l="l" t="t" r="r" b="b"/>
                  <a:pathLst>
                    <a:path w="23794" h="13923" extrusionOk="0">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3" name="Google Shape;3253;p39"/>
                <p:cNvSpPr/>
                <p:nvPr/>
              </p:nvSpPr>
              <p:spPr>
                <a:xfrm>
                  <a:off x="1650475" y="1981775"/>
                  <a:ext cx="38925" cy="22400"/>
                </a:xfrm>
                <a:custGeom>
                  <a:avLst/>
                  <a:gdLst/>
                  <a:ahLst/>
                  <a:cxnLst/>
                  <a:rect l="l" t="t" r="r" b="b"/>
                  <a:pathLst>
                    <a:path w="1557" h="896" extrusionOk="0">
                      <a:moveTo>
                        <a:pt x="253" y="0"/>
                      </a:moveTo>
                      <a:lnTo>
                        <a:pt x="0" y="136"/>
                      </a:lnTo>
                      <a:lnTo>
                        <a:pt x="1323" y="895"/>
                      </a:lnTo>
                      <a:lnTo>
                        <a:pt x="1557" y="759"/>
                      </a:lnTo>
                      <a:lnTo>
                        <a:pt x="2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4" name="Google Shape;3254;p39"/>
                <p:cNvSpPr/>
                <p:nvPr/>
              </p:nvSpPr>
              <p:spPr>
                <a:xfrm>
                  <a:off x="1689375" y="2005125"/>
                  <a:ext cx="64725" cy="37950"/>
                </a:xfrm>
                <a:custGeom>
                  <a:avLst/>
                  <a:gdLst/>
                  <a:ahLst/>
                  <a:cxnLst/>
                  <a:rect l="l" t="t" r="r" b="b"/>
                  <a:pathLst>
                    <a:path w="2589" h="1518" extrusionOk="0">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5" name="Google Shape;3255;p39"/>
                <p:cNvSpPr/>
                <p:nvPr/>
              </p:nvSpPr>
              <p:spPr>
                <a:xfrm>
                  <a:off x="1510875" y="1900550"/>
                  <a:ext cx="323475" cy="188250"/>
                </a:xfrm>
                <a:custGeom>
                  <a:avLst/>
                  <a:gdLst/>
                  <a:ahLst/>
                  <a:cxnLst/>
                  <a:rect l="l" t="t" r="r" b="b"/>
                  <a:pathLst>
                    <a:path w="12939" h="7530" extrusionOk="0">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6" name="Google Shape;3256;p39"/>
                <p:cNvSpPr/>
                <p:nvPr/>
              </p:nvSpPr>
              <p:spPr>
                <a:xfrm>
                  <a:off x="1720025" y="1941875"/>
                  <a:ext cx="40400" cy="24350"/>
                </a:xfrm>
                <a:custGeom>
                  <a:avLst/>
                  <a:gdLst/>
                  <a:ahLst/>
                  <a:cxnLst/>
                  <a:rect l="l" t="t" r="r" b="b"/>
                  <a:pathLst>
                    <a:path w="1616" h="974" extrusionOk="0">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7" name="Google Shape;3257;p39"/>
                <p:cNvSpPr/>
                <p:nvPr/>
              </p:nvSpPr>
              <p:spPr>
                <a:xfrm>
                  <a:off x="1579950" y="2022625"/>
                  <a:ext cx="40875" cy="24350"/>
                </a:xfrm>
                <a:custGeom>
                  <a:avLst/>
                  <a:gdLst/>
                  <a:ahLst/>
                  <a:cxnLst/>
                  <a:rect l="l" t="t" r="r" b="b"/>
                  <a:pathLst>
                    <a:path w="1635" h="974" extrusionOk="0">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8" name="Google Shape;3258;p39"/>
                <p:cNvSpPr/>
                <p:nvPr/>
              </p:nvSpPr>
              <p:spPr>
                <a:xfrm>
                  <a:off x="1620325" y="1799875"/>
                  <a:ext cx="191175" cy="110900"/>
                </a:xfrm>
                <a:custGeom>
                  <a:avLst/>
                  <a:gdLst/>
                  <a:ahLst/>
                  <a:cxnLst/>
                  <a:rect l="l" t="t" r="r" b="b"/>
                  <a:pathLst>
                    <a:path w="7647" h="4436" extrusionOk="0">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59" name="Google Shape;3259;p39"/>
                <p:cNvSpPr/>
                <p:nvPr/>
              </p:nvSpPr>
              <p:spPr>
                <a:xfrm>
                  <a:off x="1547850" y="1842175"/>
                  <a:ext cx="192150" cy="110425"/>
                </a:xfrm>
                <a:custGeom>
                  <a:avLst/>
                  <a:gdLst/>
                  <a:ahLst/>
                  <a:cxnLst/>
                  <a:rect l="l" t="t" r="r" b="b"/>
                  <a:pathLst>
                    <a:path w="7686" h="4417" extrusionOk="0">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0" name="Google Shape;3260;p39"/>
                <p:cNvSpPr/>
                <p:nvPr/>
              </p:nvSpPr>
              <p:spPr>
                <a:xfrm>
                  <a:off x="1408750" y="1922425"/>
                  <a:ext cx="191175" cy="110450"/>
                </a:xfrm>
                <a:custGeom>
                  <a:avLst/>
                  <a:gdLst/>
                  <a:ahLst/>
                  <a:cxnLst/>
                  <a:rect l="l" t="t" r="r" b="b"/>
                  <a:pathLst>
                    <a:path w="7647" h="4418" extrusionOk="0">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1" name="Google Shape;3261;p39"/>
                <p:cNvSpPr/>
                <p:nvPr/>
              </p:nvSpPr>
              <p:spPr>
                <a:xfrm>
                  <a:off x="1336275" y="1963775"/>
                  <a:ext cx="192150" cy="110925"/>
                </a:xfrm>
                <a:custGeom>
                  <a:avLst/>
                  <a:gdLst/>
                  <a:ahLst/>
                  <a:cxnLst/>
                  <a:rect l="l" t="t" r="r" b="b"/>
                  <a:pathLst>
                    <a:path w="7686" h="4437" extrusionOk="0">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2" name="Google Shape;3262;p39"/>
                <p:cNvSpPr/>
                <p:nvPr/>
              </p:nvSpPr>
              <p:spPr>
                <a:xfrm>
                  <a:off x="1478300" y="1882050"/>
                  <a:ext cx="191650" cy="110925"/>
                </a:xfrm>
                <a:custGeom>
                  <a:avLst/>
                  <a:gdLst/>
                  <a:ahLst/>
                  <a:cxnLst/>
                  <a:rect l="l" t="t" r="r" b="b"/>
                  <a:pathLst>
                    <a:path w="7666" h="4437" extrusionOk="0">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3" name="Google Shape;3263;p39"/>
                <p:cNvSpPr/>
                <p:nvPr/>
              </p:nvSpPr>
              <p:spPr>
                <a:xfrm>
                  <a:off x="2162625" y="2011175"/>
                  <a:ext cx="37975" cy="20600"/>
                </a:xfrm>
                <a:custGeom>
                  <a:avLst/>
                  <a:gdLst/>
                  <a:ahLst/>
                  <a:cxnLst/>
                  <a:rect l="l" t="t" r="r" b="b"/>
                  <a:pathLst>
                    <a:path w="1519" h="824" extrusionOk="0">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4" name="Google Shape;3264;p39"/>
                <p:cNvSpPr/>
                <p:nvPr/>
              </p:nvSpPr>
              <p:spPr>
                <a:xfrm>
                  <a:off x="2191800" y="1994150"/>
                  <a:ext cx="38950" cy="20600"/>
                </a:xfrm>
                <a:custGeom>
                  <a:avLst/>
                  <a:gdLst/>
                  <a:ahLst/>
                  <a:cxnLst/>
                  <a:rect l="l" t="t" r="r" b="b"/>
                  <a:pathLst>
                    <a:path w="1558" h="824" extrusionOk="0">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5" name="Google Shape;3265;p39"/>
                <p:cNvSpPr/>
                <p:nvPr/>
              </p:nvSpPr>
              <p:spPr>
                <a:xfrm>
                  <a:off x="2220025" y="1977675"/>
                  <a:ext cx="38925" cy="20650"/>
                </a:xfrm>
                <a:custGeom>
                  <a:avLst/>
                  <a:gdLst/>
                  <a:ahLst/>
                  <a:cxnLst/>
                  <a:rect l="l" t="t" r="r" b="b"/>
                  <a:pathLst>
                    <a:path w="1557" h="826" extrusionOk="0">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6" name="Google Shape;3266;p39"/>
                <p:cNvSpPr/>
                <p:nvPr/>
              </p:nvSpPr>
              <p:spPr>
                <a:xfrm>
                  <a:off x="2248725" y="1961125"/>
                  <a:ext cx="39400" cy="21025"/>
                </a:xfrm>
                <a:custGeom>
                  <a:avLst/>
                  <a:gdLst/>
                  <a:ahLst/>
                  <a:cxnLst/>
                  <a:rect l="l" t="t" r="r" b="b"/>
                  <a:pathLst>
                    <a:path w="1576" h="841" extrusionOk="0">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7" name="Google Shape;3267;p39"/>
                <p:cNvSpPr/>
                <p:nvPr/>
              </p:nvSpPr>
              <p:spPr>
                <a:xfrm>
                  <a:off x="2277900" y="1944100"/>
                  <a:ext cx="38450" cy="21025"/>
                </a:xfrm>
                <a:custGeom>
                  <a:avLst/>
                  <a:gdLst/>
                  <a:ahLst/>
                  <a:cxnLst/>
                  <a:rect l="l" t="t" r="r" b="b"/>
                  <a:pathLst>
                    <a:path w="1538" h="841" extrusionOk="0">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8" name="Google Shape;3268;p39"/>
                <p:cNvSpPr/>
                <p:nvPr/>
              </p:nvSpPr>
              <p:spPr>
                <a:xfrm>
                  <a:off x="2173825" y="1848975"/>
                  <a:ext cx="41350" cy="26300"/>
                </a:xfrm>
                <a:custGeom>
                  <a:avLst/>
                  <a:gdLst/>
                  <a:ahLst/>
                  <a:cxnLst/>
                  <a:rect l="l" t="t" r="r" b="b"/>
                  <a:pathLst>
                    <a:path w="1654" h="1052" extrusionOk="0">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69" name="Google Shape;3269;p39"/>
                <p:cNvSpPr/>
                <p:nvPr/>
              </p:nvSpPr>
              <p:spPr>
                <a:xfrm>
                  <a:off x="2345500" y="1914150"/>
                  <a:ext cx="23850" cy="26800"/>
                </a:xfrm>
                <a:custGeom>
                  <a:avLst/>
                  <a:gdLst/>
                  <a:ahLst/>
                  <a:cxnLst/>
                  <a:rect l="l" t="t" r="r" b="b"/>
                  <a:pathLst>
                    <a:path w="954" h="1072" extrusionOk="0">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0" name="Google Shape;3270;p39"/>
                <p:cNvSpPr/>
                <p:nvPr/>
              </p:nvSpPr>
              <p:spPr>
                <a:xfrm>
                  <a:off x="697175" y="1784300"/>
                  <a:ext cx="16575" cy="26775"/>
                </a:xfrm>
                <a:custGeom>
                  <a:avLst/>
                  <a:gdLst/>
                  <a:ahLst/>
                  <a:cxnLst/>
                  <a:rect l="l" t="t" r="r" b="b"/>
                  <a:pathLst>
                    <a:path w="663" h="1071" extrusionOk="0">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1" name="Google Shape;3271;p39"/>
                <p:cNvSpPr/>
                <p:nvPr/>
              </p:nvSpPr>
              <p:spPr>
                <a:xfrm>
                  <a:off x="894150" y="1688775"/>
                  <a:ext cx="41375" cy="27450"/>
                </a:xfrm>
                <a:custGeom>
                  <a:avLst/>
                  <a:gdLst/>
                  <a:ahLst/>
                  <a:cxnLst/>
                  <a:rect l="l" t="t" r="r" b="b"/>
                  <a:pathLst>
                    <a:path w="1655" h="1098" extrusionOk="0">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2" name="Google Shape;3272;p39"/>
                <p:cNvSpPr/>
                <p:nvPr/>
              </p:nvSpPr>
              <p:spPr>
                <a:xfrm>
                  <a:off x="849425" y="1582025"/>
                  <a:ext cx="41350" cy="26225"/>
                </a:xfrm>
                <a:custGeom>
                  <a:avLst/>
                  <a:gdLst/>
                  <a:ahLst/>
                  <a:cxnLst/>
                  <a:rect l="l" t="t" r="r" b="b"/>
                  <a:pathLst>
                    <a:path w="1654" h="1049" extrusionOk="0">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3" name="Google Shape;3273;p39"/>
                <p:cNvSpPr/>
                <p:nvPr/>
              </p:nvSpPr>
              <p:spPr>
                <a:xfrm>
                  <a:off x="854775" y="1512350"/>
                  <a:ext cx="41350" cy="26350"/>
                </a:xfrm>
                <a:custGeom>
                  <a:avLst/>
                  <a:gdLst/>
                  <a:ahLst/>
                  <a:cxnLst/>
                  <a:rect l="l" t="t" r="r" b="b"/>
                  <a:pathLst>
                    <a:path w="1654" h="1054" extrusionOk="0">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4" name="Google Shape;3274;p39"/>
                <p:cNvSpPr/>
                <p:nvPr/>
              </p:nvSpPr>
              <p:spPr>
                <a:xfrm>
                  <a:off x="697175" y="1574425"/>
                  <a:ext cx="34575" cy="26150"/>
                </a:xfrm>
                <a:custGeom>
                  <a:avLst/>
                  <a:gdLst/>
                  <a:ahLst/>
                  <a:cxnLst/>
                  <a:rect l="l" t="t" r="r" b="b"/>
                  <a:pathLst>
                    <a:path w="1383" h="1046" extrusionOk="0">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5" name="Google Shape;3275;p39"/>
                <p:cNvSpPr/>
                <p:nvPr/>
              </p:nvSpPr>
              <p:spPr>
                <a:xfrm>
                  <a:off x="697175" y="1662225"/>
                  <a:ext cx="4900" cy="17050"/>
                </a:xfrm>
                <a:custGeom>
                  <a:avLst/>
                  <a:gdLst/>
                  <a:ahLst/>
                  <a:cxnLst/>
                  <a:rect l="l" t="t" r="r" b="b"/>
                  <a:pathLst>
                    <a:path w="196" h="682" extrusionOk="0">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6" name="Google Shape;3276;p39"/>
                <p:cNvSpPr/>
                <p:nvPr/>
              </p:nvSpPr>
              <p:spPr>
                <a:xfrm>
                  <a:off x="972475" y="1709875"/>
                  <a:ext cx="41350" cy="26300"/>
                </a:xfrm>
                <a:custGeom>
                  <a:avLst/>
                  <a:gdLst/>
                  <a:ahLst/>
                  <a:cxnLst/>
                  <a:rect l="l" t="t" r="r" b="b"/>
                  <a:pathLst>
                    <a:path w="1654" h="1052" extrusionOk="0">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7" name="Google Shape;3277;p39"/>
                <p:cNvSpPr/>
                <p:nvPr/>
              </p:nvSpPr>
              <p:spPr>
                <a:xfrm>
                  <a:off x="838225" y="1887400"/>
                  <a:ext cx="41375" cy="26300"/>
                </a:xfrm>
                <a:custGeom>
                  <a:avLst/>
                  <a:gdLst/>
                  <a:ahLst/>
                  <a:cxnLst/>
                  <a:rect l="l" t="t" r="r" b="b"/>
                  <a:pathLst>
                    <a:path w="1655" h="1052" extrusionOk="0">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8" name="Google Shape;3278;p39"/>
                <p:cNvSpPr/>
                <p:nvPr/>
              </p:nvSpPr>
              <p:spPr>
                <a:xfrm>
                  <a:off x="1004075" y="1825225"/>
                  <a:ext cx="41375" cy="26700"/>
                </a:xfrm>
                <a:custGeom>
                  <a:avLst/>
                  <a:gdLst/>
                  <a:ahLst/>
                  <a:cxnLst/>
                  <a:rect l="l" t="t" r="r" b="b"/>
                  <a:pathLst>
                    <a:path w="1655" h="1068" extrusionOk="0">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79" name="Google Shape;3279;p39"/>
                <p:cNvSpPr/>
                <p:nvPr/>
              </p:nvSpPr>
              <p:spPr>
                <a:xfrm>
                  <a:off x="1129575" y="1785825"/>
                  <a:ext cx="41350" cy="26225"/>
                </a:xfrm>
                <a:custGeom>
                  <a:avLst/>
                  <a:gdLst/>
                  <a:ahLst/>
                  <a:cxnLst/>
                  <a:rect l="l" t="t" r="r" b="b"/>
                  <a:pathLst>
                    <a:path w="1654" h="1049" extrusionOk="0">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0" name="Google Shape;3280;p39"/>
                <p:cNvSpPr/>
                <p:nvPr/>
              </p:nvSpPr>
              <p:spPr>
                <a:xfrm>
                  <a:off x="1223925" y="1796325"/>
                  <a:ext cx="41850" cy="26900"/>
                </a:xfrm>
                <a:custGeom>
                  <a:avLst/>
                  <a:gdLst/>
                  <a:ahLst/>
                  <a:cxnLst/>
                  <a:rect l="l" t="t" r="r" b="b"/>
                  <a:pathLst>
                    <a:path w="1674" h="1076" extrusionOk="0">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1" name="Google Shape;3281;p39"/>
                <p:cNvSpPr/>
                <p:nvPr/>
              </p:nvSpPr>
              <p:spPr>
                <a:xfrm>
                  <a:off x="1308075" y="1782300"/>
                  <a:ext cx="41350" cy="26350"/>
                </a:xfrm>
                <a:custGeom>
                  <a:avLst/>
                  <a:gdLst/>
                  <a:ahLst/>
                  <a:cxnLst/>
                  <a:rect l="l" t="t" r="r" b="b"/>
                  <a:pathLst>
                    <a:path w="1654" h="1054" extrusionOk="0">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2" name="Google Shape;3282;p39"/>
                <p:cNvSpPr/>
                <p:nvPr/>
              </p:nvSpPr>
              <p:spPr>
                <a:xfrm>
                  <a:off x="1058550" y="1692650"/>
                  <a:ext cx="40875" cy="26500"/>
                </a:xfrm>
                <a:custGeom>
                  <a:avLst/>
                  <a:gdLst/>
                  <a:ahLst/>
                  <a:cxnLst/>
                  <a:rect l="l" t="t" r="r" b="b"/>
                  <a:pathLst>
                    <a:path w="1635" h="1060" extrusionOk="0">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3" name="Google Shape;3283;p39"/>
                <p:cNvSpPr/>
                <p:nvPr/>
              </p:nvSpPr>
              <p:spPr>
                <a:xfrm>
                  <a:off x="795925" y="1779000"/>
                  <a:ext cx="41850" cy="26725"/>
                </a:xfrm>
                <a:custGeom>
                  <a:avLst/>
                  <a:gdLst/>
                  <a:ahLst/>
                  <a:cxnLst/>
                  <a:rect l="l" t="t" r="r" b="b"/>
                  <a:pathLst>
                    <a:path w="1674" h="1069" extrusionOk="0">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4" name="Google Shape;3284;p39"/>
                <p:cNvSpPr/>
                <p:nvPr/>
              </p:nvSpPr>
              <p:spPr>
                <a:xfrm>
                  <a:off x="707875" y="1929225"/>
                  <a:ext cx="41375" cy="26300"/>
                </a:xfrm>
                <a:custGeom>
                  <a:avLst/>
                  <a:gdLst/>
                  <a:ahLst/>
                  <a:cxnLst/>
                  <a:rect l="l" t="t" r="r" b="b"/>
                  <a:pathLst>
                    <a:path w="1655" h="1052" extrusionOk="0">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5" name="Google Shape;3285;p39"/>
                <p:cNvSpPr/>
                <p:nvPr/>
              </p:nvSpPr>
              <p:spPr>
                <a:xfrm>
                  <a:off x="2094525" y="1736625"/>
                  <a:ext cx="41375" cy="26300"/>
                </a:xfrm>
                <a:custGeom>
                  <a:avLst/>
                  <a:gdLst/>
                  <a:ahLst/>
                  <a:cxnLst/>
                  <a:rect l="l" t="t" r="r" b="b"/>
                  <a:pathLst>
                    <a:path w="1655" h="1052" extrusionOk="0">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6" name="Google Shape;3286;p39"/>
                <p:cNvSpPr/>
                <p:nvPr/>
              </p:nvSpPr>
              <p:spPr>
                <a:xfrm>
                  <a:off x="829475" y="1143025"/>
                  <a:ext cx="41375" cy="26525"/>
                </a:xfrm>
                <a:custGeom>
                  <a:avLst/>
                  <a:gdLst/>
                  <a:ahLst/>
                  <a:cxnLst/>
                  <a:rect l="l" t="t" r="r" b="b"/>
                  <a:pathLst>
                    <a:path w="1655" h="1061" extrusionOk="0">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7" name="Google Shape;3287;p39"/>
                <p:cNvSpPr/>
                <p:nvPr/>
              </p:nvSpPr>
              <p:spPr>
                <a:xfrm>
                  <a:off x="745325" y="1062750"/>
                  <a:ext cx="41375" cy="26550"/>
                </a:xfrm>
                <a:custGeom>
                  <a:avLst/>
                  <a:gdLst/>
                  <a:ahLst/>
                  <a:cxnLst/>
                  <a:rect l="l" t="t" r="r" b="b"/>
                  <a:pathLst>
                    <a:path w="1655" h="1062" extrusionOk="0">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8" name="Google Shape;3288;p39"/>
                <p:cNvSpPr/>
                <p:nvPr/>
              </p:nvSpPr>
              <p:spPr>
                <a:xfrm>
                  <a:off x="825100" y="1077850"/>
                  <a:ext cx="41375" cy="26525"/>
                </a:xfrm>
                <a:custGeom>
                  <a:avLst/>
                  <a:gdLst/>
                  <a:ahLst/>
                  <a:cxnLst/>
                  <a:rect l="l" t="t" r="r" b="b"/>
                  <a:pathLst>
                    <a:path w="1655" h="1061" extrusionOk="0">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89" name="Google Shape;3289;p39"/>
                <p:cNvSpPr/>
                <p:nvPr/>
              </p:nvSpPr>
              <p:spPr>
                <a:xfrm>
                  <a:off x="987050" y="1141075"/>
                  <a:ext cx="42350" cy="26525"/>
                </a:xfrm>
                <a:custGeom>
                  <a:avLst/>
                  <a:gdLst/>
                  <a:ahLst/>
                  <a:cxnLst/>
                  <a:rect l="l" t="t" r="r" b="b"/>
                  <a:pathLst>
                    <a:path w="1694" h="1061" extrusionOk="0">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0" name="Google Shape;3290;p39"/>
                <p:cNvSpPr/>
                <p:nvPr/>
              </p:nvSpPr>
              <p:spPr>
                <a:xfrm>
                  <a:off x="731725" y="962075"/>
                  <a:ext cx="41350" cy="27025"/>
                </a:xfrm>
                <a:custGeom>
                  <a:avLst/>
                  <a:gdLst/>
                  <a:ahLst/>
                  <a:cxnLst/>
                  <a:rect l="l" t="t" r="r" b="b"/>
                  <a:pathLst>
                    <a:path w="1654" h="1081" extrusionOk="0">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1" name="Google Shape;3291;p39"/>
                <p:cNvSpPr/>
                <p:nvPr/>
              </p:nvSpPr>
              <p:spPr>
                <a:xfrm>
                  <a:off x="973925" y="1071025"/>
                  <a:ext cx="41375" cy="27025"/>
                </a:xfrm>
                <a:custGeom>
                  <a:avLst/>
                  <a:gdLst/>
                  <a:ahLst/>
                  <a:cxnLst/>
                  <a:rect l="l" t="t" r="r" b="b"/>
                  <a:pathLst>
                    <a:path w="1655" h="1081" extrusionOk="0">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2" name="Google Shape;3292;p39"/>
                <p:cNvSpPr/>
                <p:nvPr/>
              </p:nvSpPr>
              <p:spPr>
                <a:xfrm>
                  <a:off x="1016250" y="1001975"/>
                  <a:ext cx="41350" cy="26525"/>
                </a:xfrm>
                <a:custGeom>
                  <a:avLst/>
                  <a:gdLst/>
                  <a:ahLst/>
                  <a:cxnLst/>
                  <a:rect l="l" t="t" r="r" b="b"/>
                  <a:pathLst>
                    <a:path w="1654" h="1061" extrusionOk="0">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3" name="Google Shape;3293;p39"/>
                <p:cNvSpPr/>
                <p:nvPr/>
              </p:nvSpPr>
              <p:spPr>
                <a:xfrm>
                  <a:off x="989500" y="893025"/>
                  <a:ext cx="41350" cy="26525"/>
                </a:xfrm>
                <a:custGeom>
                  <a:avLst/>
                  <a:gdLst/>
                  <a:ahLst/>
                  <a:cxnLst/>
                  <a:rect l="l" t="t" r="r" b="b"/>
                  <a:pathLst>
                    <a:path w="1654" h="1061" extrusionOk="0">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4" name="Google Shape;3294;p39"/>
                <p:cNvSpPr/>
                <p:nvPr/>
              </p:nvSpPr>
              <p:spPr>
                <a:xfrm>
                  <a:off x="1071700" y="909550"/>
                  <a:ext cx="41350" cy="26525"/>
                </a:xfrm>
                <a:custGeom>
                  <a:avLst/>
                  <a:gdLst/>
                  <a:ahLst/>
                  <a:cxnLst/>
                  <a:rect l="l" t="t" r="r" b="b"/>
                  <a:pathLst>
                    <a:path w="1654" h="1061" extrusionOk="0">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5" name="Google Shape;3295;p39"/>
                <p:cNvSpPr/>
                <p:nvPr/>
              </p:nvSpPr>
              <p:spPr>
                <a:xfrm>
                  <a:off x="939875" y="803050"/>
                  <a:ext cx="41375" cy="26525"/>
                </a:xfrm>
                <a:custGeom>
                  <a:avLst/>
                  <a:gdLst/>
                  <a:ahLst/>
                  <a:cxnLst/>
                  <a:rect l="l" t="t" r="r" b="b"/>
                  <a:pathLst>
                    <a:path w="1655" h="1061" extrusionOk="0">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6" name="Google Shape;3296;p39"/>
                <p:cNvSpPr/>
                <p:nvPr/>
              </p:nvSpPr>
              <p:spPr>
                <a:xfrm>
                  <a:off x="1066825" y="844875"/>
                  <a:ext cx="41375" cy="26525"/>
                </a:xfrm>
                <a:custGeom>
                  <a:avLst/>
                  <a:gdLst/>
                  <a:ahLst/>
                  <a:cxnLst/>
                  <a:rect l="l" t="t" r="r" b="b"/>
                  <a:pathLst>
                    <a:path w="1655" h="1061" extrusionOk="0">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7" name="Google Shape;3297;p39"/>
                <p:cNvSpPr/>
                <p:nvPr/>
              </p:nvSpPr>
              <p:spPr>
                <a:xfrm>
                  <a:off x="829000" y="676100"/>
                  <a:ext cx="41350" cy="26525"/>
                </a:xfrm>
                <a:custGeom>
                  <a:avLst/>
                  <a:gdLst/>
                  <a:ahLst/>
                  <a:cxnLst/>
                  <a:rect l="l" t="t" r="r" b="b"/>
                  <a:pathLst>
                    <a:path w="1654" h="1061" extrusionOk="0">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8" name="Google Shape;3298;p39"/>
                <p:cNvSpPr/>
                <p:nvPr/>
              </p:nvSpPr>
              <p:spPr>
                <a:xfrm>
                  <a:off x="1183550" y="1036500"/>
                  <a:ext cx="41375" cy="26525"/>
                </a:xfrm>
                <a:custGeom>
                  <a:avLst/>
                  <a:gdLst/>
                  <a:ahLst/>
                  <a:cxnLst/>
                  <a:rect l="l" t="t" r="r" b="b"/>
                  <a:pathLst>
                    <a:path w="1655" h="1061" extrusionOk="0">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299" name="Google Shape;3299;p39"/>
                <p:cNvSpPr/>
                <p:nvPr/>
              </p:nvSpPr>
              <p:spPr>
                <a:xfrm>
                  <a:off x="1110600" y="1025300"/>
                  <a:ext cx="41375" cy="27525"/>
                </a:xfrm>
                <a:custGeom>
                  <a:avLst/>
                  <a:gdLst/>
                  <a:ahLst/>
                  <a:cxnLst/>
                  <a:rect l="l" t="t" r="r" b="b"/>
                  <a:pathLst>
                    <a:path w="1655" h="1101" extrusionOk="0">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0" name="Google Shape;3300;p39"/>
                <p:cNvSpPr/>
                <p:nvPr/>
              </p:nvSpPr>
              <p:spPr>
                <a:xfrm>
                  <a:off x="894150" y="995150"/>
                  <a:ext cx="41375" cy="26050"/>
                </a:xfrm>
                <a:custGeom>
                  <a:avLst/>
                  <a:gdLst/>
                  <a:ahLst/>
                  <a:cxnLst/>
                  <a:rect l="l" t="t" r="r" b="b"/>
                  <a:pathLst>
                    <a:path w="1655" h="1042" extrusionOk="0">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1" name="Google Shape;3301;p39"/>
                <p:cNvSpPr/>
                <p:nvPr/>
              </p:nvSpPr>
              <p:spPr>
                <a:xfrm>
                  <a:off x="2246775" y="1758500"/>
                  <a:ext cx="41350" cy="26300"/>
                </a:xfrm>
                <a:custGeom>
                  <a:avLst/>
                  <a:gdLst/>
                  <a:ahLst/>
                  <a:cxnLst/>
                  <a:rect l="l" t="t" r="r" b="b"/>
                  <a:pathLst>
                    <a:path w="1654" h="1052" extrusionOk="0">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2" name="Google Shape;3302;p39"/>
                <p:cNvSpPr/>
                <p:nvPr/>
              </p:nvSpPr>
              <p:spPr>
                <a:xfrm>
                  <a:off x="2131975" y="1658800"/>
                  <a:ext cx="41375" cy="26300"/>
                </a:xfrm>
                <a:custGeom>
                  <a:avLst/>
                  <a:gdLst/>
                  <a:ahLst/>
                  <a:cxnLst/>
                  <a:rect l="l" t="t" r="r" b="b"/>
                  <a:pathLst>
                    <a:path w="1655" h="1052" extrusionOk="0">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3" name="Google Shape;3303;p39"/>
                <p:cNvSpPr/>
                <p:nvPr/>
              </p:nvSpPr>
              <p:spPr>
                <a:xfrm>
                  <a:off x="2352300" y="1751225"/>
                  <a:ext cx="17050" cy="26775"/>
                </a:xfrm>
                <a:custGeom>
                  <a:avLst/>
                  <a:gdLst/>
                  <a:ahLst/>
                  <a:cxnLst/>
                  <a:rect l="l" t="t" r="r" b="b"/>
                  <a:pathLst>
                    <a:path w="682" h="1071" extrusionOk="0">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4" name="Google Shape;3304;p39"/>
                <p:cNvSpPr/>
                <p:nvPr/>
              </p:nvSpPr>
              <p:spPr>
                <a:xfrm>
                  <a:off x="2362525" y="1694325"/>
                  <a:ext cx="6825" cy="20450"/>
                </a:xfrm>
                <a:custGeom>
                  <a:avLst/>
                  <a:gdLst/>
                  <a:ahLst/>
                  <a:cxnLst/>
                  <a:rect l="l" t="t" r="r" b="b"/>
                  <a:pathLst>
                    <a:path w="273" h="818" extrusionOk="0">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5" name="Google Shape;3305;p39"/>
                <p:cNvSpPr/>
                <p:nvPr/>
              </p:nvSpPr>
              <p:spPr>
                <a:xfrm>
                  <a:off x="2255025" y="1204300"/>
                  <a:ext cx="41375" cy="26525"/>
                </a:xfrm>
                <a:custGeom>
                  <a:avLst/>
                  <a:gdLst/>
                  <a:ahLst/>
                  <a:cxnLst/>
                  <a:rect l="l" t="t" r="r" b="b"/>
                  <a:pathLst>
                    <a:path w="1655" h="1061" extrusionOk="0">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6" name="Google Shape;3306;p39"/>
                <p:cNvSpPr/>
                <p:nvPr/>
              </p:nvSpPr>
              <p:spPr>
                <a:xfrm>
                  <a:off x="2126150" y="1090975"/>
                  <a:ext cx="41375" cy="27025"/>
                </a:xfrm>
                <a:custGeom>
                  <a:avLst/>
                  <a:gdLst/>
                  <a:ahLst/>
                  <a:cxnLst/>
                  <a:rect l="l" t="t" r="r" b="b"/>
                  <a:pathLst>
                    <a:path w="1655" h="1081" extrusionOk="0">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7" name="Google Shape;3307;p39"/>
                <p:cNvSpPr/>
                <p:nvPr/>
              </p:nvSpPr>
              <p:spPr>
                <a:xfrm>
                  <a:off x="2175275" y="1032125"/>
                  <a:ext cx="41375" cy="27025"/>
                </a:xfrm>
                <a:custGeom>
                  <a:avLst/>
                  <a:gdLst/>
                  <a:ahLst/>
                  <a:cxnLst/>
                  <a:rect l="l" t="t" r="r" b="b"/>
                  <a:pathLst>
                    <a:path w="1655" h="1081" extrusionOk="0">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8" name="Google Shape;3308;p39"/>
                <p:cNvSpPr/>
                <p:nvPr/>
              </p:nvSpPr>
              <p:spPr>
                <a:xfrm>
                  <a:off x="2256500" y="953825"/>
                  <a:ext cx="41375" cy="26525"/>
                </a:xfrm>
                <a:custGeom>
                  <a:avLst/>
                  <a:gdLst/>
                  <a:ahLst/>
                  <a:cxnLst/>
                  <a:rect l="l" t="t" r="r" b="b"/>
                  <a:pathLst>
                    <a:path w="1655" h="1061" extrusionOk="0">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9" name="Google Shape;3309;p39"/>
                <p:cNvSpPr/>
                <p:nvPr/>
              </p:nvSpPr>
              <p:spPr>
                <a:xfrm>
                  <a:off x="2040050" y="985425"/>
                  <a:ext cx="41375" cy="26525"/>
                </a:xfrm>
                <a:custGeom>
                  <a:avLst/>
                  <a:gdLst/>
                  <a:ahLst/>
                  <a:cxnLst/>
                  <a:rect l="l" t="t" r="r" b="b"/>
                  <a:pathLst>
                    <a:path w="1655" h="1061" extrusionOk="0">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0" name="Google Shape;3310;p39"/>
                <p:cNvSpPr/>
                <p:nvPr/>
              </p:nvSpPr>
              <p:spPr>
                <a:xfrm>
                  <a:off x="1934025" y="1015575"/>
                  <a:ext cx="41375" cy="27025"/>
                </a:xfrm>
                <a:custGeom>
                  <a:avLst/>
                  <a:gdLst/>
                  <a:ahLst/>
                  <a:cxnLst/>
                  <a:rect l="l" t="t" r="r" b="b"/>
                  <a:pathLst>
                    <a:path w="1655" h="1081" extrusionOk="0">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1" name="Google Shape;3311;p39"/>
                <p:cNvSpPr/>
                <p:nvPr/>
              </p:nvSpPr>
              <p:spPr>
                <a:xfrm>
                  <a:off x="2162150" y="852150"/>
                  <a:ext cx="41850" cy="27025"/>
                </a:xfrm>
                <a:custGeom>
                  <a:avLst/>
                  <a:gdLst/>
                  <a:ahLst/>
                  <a:cxnLst/>
                  <a:rect l="l" t="t" r="r" b="b"/>
                  <a:pathLst>
                    <a:path w="1674" h="1081" extrusionOk="0">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2" name="Google Shape;3312;p39"/>
                <p:cNvSpPr/>
                <p:nvPr/>
              </p:nvSpPr>
              <p:spPr>
                <a:xfrm>
                  <a:off x="2191325" y="742725"/>
                  <a:ext cx="41850" cy="27025"/>
                </a:xfrm>
                <a:custGeom>
                  <a:avLst/>
                  <a:gdLst/>
                  <a:ahLst/>
                  <a:cxnLst/>
                  <a:rect l="l" t="t" r="r" b="b"/>
                  <a:pathLst>
                    <a:path w="1674" h="1081" extrusionOk="0">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3" name="Google Shape;3313;p39"/>
                <p:cNvSpPr/>
                <p:nvPr/>
              </p:nvSpPr>
              <p:spPr>
                <a:xfrm>
                  <a:off x="2021575" y="903225"/>
                  <a:ext cx="41375" cy="27025"/>
                </a:xfrm>
                <a:custGeom>
                  <a:avLst/>
                  <a:gdLst/>
                  <a:ahLst/>
                  <a:cxnLst/>
                  <a:rect l="l" t="t" r="r" b="b"/>
                  <a:pathLst>
                    <a:path w="1655" h="1081" extrusionOk="0">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4" name="Google Shape;3314;p39"/>
                <p:cNvSpPr/>
                <p:nvPr/>
              </p:nvSpPr>
              <p:spPr>
                <a:xfrm>
                  <a:off x="1932075" y="923175"/>
                  <a:ext cx="41375" cy="27025"/>
                </a:xfrm>
                <a:custGeom>
                  <a:avLst/>
                  <a:gdLst/>
                  <a:ahLst/>
                  <a:cxnLst/>
                  <a:rect l="l" t="t" r="r" b="b"/>
                  <a:pathLst>
                    <a:path w="1655" h="1081" extrusionOk="0">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5" name="Google Shape;3315;p39"/>
                <p:cNvSpPr/>
                <p:nvPr/>
              </p:nvSpPr>
              <p:spPr>
                <a:xfrm>
                  <a:off x="1850375" y="877950"/>
                  <a:ext cx="41375" cy="26525"/>
                </a:xfrm>
                <a:custGeom>
                  <a:avLst/>
                  <a:gdLst/>
                  <a:ahLst/>
                  <a:cxnLst/>
                  <a:rect l="l" t="t" r="r" b="b"/>
                  <a:pathLst>
                    <a:path w="1655" h="1061" extrusionOk="0">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6" name="Google Shape;3316;p39"/>
                <p:cNvSpPr/>
                <p:nvPr/>
              </p:nvSpPr>
              <p:spPr>
                <a:xfrm>
                  <a:off x="1738500" y="911025"/>
                  <a:ext cx="41375" cy="27000"/>
                </a:xfrm>
                <a:custGeom>
                  <a:avLst/>
                  <a:gdLst/>
                  <a:ahLst/>
                  <a:cxnLst/>
                  <a:rect l="l" t="t" r="r" b="b"/>
                  <a:pathLst>
                    <a:path w="1655" h="1080" extrusionOk="0">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7" name="Google Shape;3317;p39"/>
                <p:cNvSpPr/>
                <p:nvPr/>
              </p:nvSpPr>
              <p:spPr>
                <a:xfrm>
                  <a:off x="2276450" y="1035100"/>
                  <a:ext cx="41850" cy="27450"/>
                </a:xfrm>
                <a:custGeom>
                  <a:avLst/>
                  <a:gdLst/>
                  <a:ahLst/>
                  <a:cxnLst/>
                  <a:rect l="l" t="t" r="r" b="b"/>
                  <a:pathLst>
                    <a:path w="1674" h="1098" extrusionOk="0">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8" name="Google Shape;3318;p39"/>
                <p:cNvSpPr/>
                <p:nvPr/>
              </p:nvSpPr>
              <p:spPr>
                <a:xfrm>
                  <a:off x="862050" y="462325"/>
                  <a:ext cx="345350" cy="197500"/>
                </a:xfrm>
                <a:custGeom>
                  <a:avLst/>
                  <a:gdLst/>
                  <a:ahLst/>
                  <a:cxnLst/>
                  <a:rect l="l" t="t" r="r" b="b"/>
                  <a:pathLst>
                    <a:path w="13814" h="7900" extrusionOk="0">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19" name="Google Shape;3319;p39"/>
                <p:cNvSpPr/>
                <p:nvPr/>
              </p:nvSpPr>
              <p:spPr>
                <a:xfrm>
                  <a:off x="2138800" y="671475"/>
                  <a:ext cx="230550" cy="6350"/>
                </a:xfrm>
                <a:custGeom>
                  <a:avLst/>
                  <a:gdLst/>
                  <a:ahLst/>
                  <a:cxnLst/>
                  <a:rect l="l" t="t" r="r" b="b"/>
                  <a:pathLst>
                    <a:path w="9222" h="254" extrusionOk="0">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0" name="Google Shape;3320;p39"/>
                <p:cNvSpPr/>
                <p:nvPr/>
              </p:nvSpPr>
              <p:spPr>
                <a:xfrm>
                  <a:off x="1131514" y="2433822"/>
                  <a:ext cx="219375" cy="125775"/>
                </a:xfrm>
                <a:custGeom>
                  <a:avLst/>
                  <a:gdLst/>
                  <a:ahLst/>
                  <a:cxnLst/>
                  <a:rect l="l" t="t" r="r" b="b"/>
                  <a:pathLst>
                    <a:path w="8775" h="5031" extrusionOk="0">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1" name="Google Shape;3321;p39"/>
                <p:cNvSpPr/>
                <p:nvPr/>
              </p:nvSpPr>
              <p:spPr>
                <a:xfrm>
                  <a:off x="1627625" y="646675"/>
                  <a:ext cx="5850" cy="200900"/>
                </a:xfrm>
                <a:custGeom>
                  <a:avLst/>
                  <a:gdLst/>
                  <a:ahLst/>
                  <a:cxnLst/>
                  <a:rect l="l" t="t" r="r" b="b"/>
                  <a:pathLst>
                    <a:path w="234" h="8036" extrusionOk="0">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2" name="Google Shape;3322;p39"/>
                <p:cNvSpPr/>
                <p:nvPr/>
              </p:nvSpPr>
              <p:spPr>
                <a:xfrm>
                  <a:off x="1655350" y="779450"/>
                  <a:ext cx="41350" cy="25800"/>
                </a:xfrm>
                <a:custGeom>
                  <a:avLst/>
                  <a:gdLst/>
                  <a:ahLst/>
                  <a:cxnLst/>
                  <a:rect l="l" t="t" r="r" b="b"/>
                  <a:pathLst>
                    <a:path w="1654" h="1032" extrusionOk="0">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3" name="Google Shape;3323;p39"/>
                <p:cNvSpPr/>
                <p:nvPr/>
              </p:nvSpPr>
              <p:spPr>
                <a:xfrm>
                  <a:off x="1672850" y="619925"/>
                  <a:ext cx="6350" cy="162950"/>
                </a:xfrm>
                <a:custGeom>
                  <a:avLst/>
                  <a:gdLst/>
                  <a:ahLst/>
                  <a:cxnLst/>
                  <a:rect l="l" t="t" r="r" b="b"/>
                  <a:pathLst>
                    <a:path w="254" h="6518" extrusionOk="0">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4" name="Google Shape;3324;p39"/>
                <p:cNvSpPr/>
                <p:nvPr/>
              </p:nvSpPr>
              <p:spPr>
                <a:xfrm>
                  <a:off x="1701550" y="719150"/>
                  <a:ext cx="41350" cy="25800"/>
                </a:xfrm>
                <a:custGeom>
                  <a:avLst/>
                  <a:gdLst/>
                  <a:ahLst/>
                  <a:cxnLst/>
                  <a:rect l="l" t="t" r="r" b="b"/>
                  <a:pathLst>
                    <a:path w="1654" h="1032" extrusionOk="0">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5" name="Google Shape;3325;p39"/>
                <p:cNvSpPr/>
                <p:nvPr/>
              </p:nvSpPr>
              <p:spPr>
                <a:xfrm>
                  <a:off x="1719050" y="593650"/>
                  <a:ext cx="6350" cy="129900"/>
                </a:xfrm>
                <a:custGeom>
                  <a:avLst/>
                  <a:gdLst/>
                  <a:ahLst/>
                  <a:cxnLst/>
                  <a:rect l="l" t="t" r="r" b="b"/>
                  <a:pathLst>
                    <a:path w="254" h="5196" extrusionOk="0">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6" name="Google Shape;3326;p39"/>
                <p:cNvSpPr/>
                <p:nvPr/>
              </p:nvSpPr>
              <p:spPr>
                <a:xfrm>
                  <a:off x="1747275" y="654925"/>
                  <a:ext cx="41350" cy="26300"/>
                </a:xfrm>
                <a:custGeom>
                  <a:avLst/>
                  <a:gdLst/>
                  <a:ahLst/>
                  <a:cxnLst/>
                  <a:rect l="l" t="t" r="r" b="b"/>
                  <a:pathLst>
                    <a:path w="1654" h="1052" extrusionOk="0">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7" name="Google Shape;3327;p39"/>
                <p:cNvSpPr/>
                <p:nvPr/>
              </p:nvSpPr>
              <p:spPr>
                <a:xfrm>
                  <a:off x="1764775" y="566900"/>
                  <a:ext cx="6350" cy="92450"/>
                </a:xfrm>
                <a:custGeom>
                  <a:avLst/>
                  <a:gdLst/>
                  <a:ahLst/>
                  <a:cxnLst/>
                  <a:rect l="l" t="t" r="r" b="b"/>
                  <a:pathLst>
                    <a:path w="254" h="3698" extrusionOk="0">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8" name="Google Shape;3328;p39"/>
                <p:cNvSpPr/>
                <p:nvPr/>
              </p:nvSpPr>
              <p:spPr>
                <a:xfrm>
                  <a:off x="2282750" y="462325"/>
                  <a:ext cx="19000" cy="1500"/>
                </a:xfrm>
                <a:custGeom>
                  <a:avLst/>
                  <a:gdLst/>
                  <a:ahLst/>
                  <a:cxnLst/>
                  <a:rect l="l" t="t" r="r" b="b"/>
                  <a:pathLst>
                    <a:path w="760" h="60" extrusionOk="0">
                      <a:moveTo>
                        <a:pt x="1" y="1"/>
                      </a:moveTo>
                      <a:cubicBezTo>
                        <a:pt x="118" y="59"/>
                        <a:pt x="234" y="59"/>
                        <a:pt x="390" y="59"/>
                      </a:cubicBezTo>
                      <a:cubicBezTo>
                        <a:pt x="546" y="59"/>
                        <a:pt x="623" y="40"/>
                        <a:pt x="76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29" name="Google Shape;3329;p39"/>
                <p:cNvSpPr/>
                <p:nvPr/>
              </p:nvSpPr>
              <p:spPr>
                <a:xfrm>
                  <a:off x="2340150" y="477275"/>
                  <a:ext cx="29200" cy="26425"/>
                </a:xfrm>
                <a:custGeom>
                  <a:avLst/>
                  <a:gdLst/>
                  <a:ahLst/>
                  <a:cxnLst/>
                  <a:rect l="l" t="t" r="r" b="b"/>
                  <a:pathLst>
                    <a:path w="1168" h="1057" extrusionOk="0">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3330" name="Google Shape;3330;p39"/>
            <p:cNvGrpSpPr/>
            <p:nvPr/>
          </p:nvGrpSpPr>
          <p:grpSpPr>
            <a:xfrm>
              <a:off x="1394080" y="537202"/>
              <a:ext cx="642501" cy="606585"/>
              <a:chOff x="-4345070" y="3726402"/>
              <a:chExt cx="642501" cy="606585"/>
            </a:xfrm>
          </p:grpSpPr>
          <p:sp>
            <p:nvSpPr>
              <p:cNvPr id="3331" name="Google Shape;3331;p39"/>
              <p:cNvSpPr/>
              <p:nvPr/>
            </p:nvSpPr>
            <p:spPr>
              <a:xfrm>
                <a:off x="-4345070" y="3767752"/>
                <a:ext cx="275029" cy="208137"/>
              </a:xfrm>
              <a:custGeom>
                <a:avLst/>
                <a:gdLst/>
                <a:ahLst/>
                <a:cxnLst/>
                <a:rect l="l" t="t" r="r" b="b"/>
                <a:pathLst>
                  <a:path w="2175" h="1646" extrusionOk="0">
                    <a:moveTo>
                      <a:pt x="539" y="1"/>
                    </a:moveTo>
                    <a:cubicBezTo>
                      <a:pt x="447" y="1"/>
                      <a:pt x="361" y="22"/>
                      <a:pt x="284" y="63"/>
                    </a:cubicBezTo>
                    <a:cubicBezTo>
                      <a:pt x="107" y="169"/>
                      <a:pt x="1" y="382"/>
                      <a:pt x="1" y="642"/>
                    </a:cubicBezTo>
                    <a:lnTo>
                      <a:pt x="1" y="1528"/>
                    </a:lnTo>
                    <a:cubicBezTo>
                      <a:pt x="1" y="1587"/>
                      <a:pt x="60" y="1646"/>
                      <a:pt x="119" y="1646"/>
                    </a:cubicBezTo>
                    <a:cubicBezTo>
                      <a:pt x="201" y="1646"/>
                      <a:pt x="237" y="1599"/>
                      <a:pt x="225" y="1540"/>
                    </a:cubicBezTo>
                    <a:lnTo>
                      <a:pt x="225" y="654"/>
                    </a:lnTo>
                    <a:cubicBezTo>
                      <a:pt x="225" y="465"/>
                      <a:pt x="284" y="335"/>
                      <a:pt x="390" y="276"/>
                    </a:cubicBezTo>
                    <a:cubicBezTo>
                      <a:pt x="429" y="252"/>
                      <a:pt x="476" y="239"/>
                      <a:pt x="530" y="239"/>
                    </a:cubicBezTo>
                    <a:cubicBezTo>
                      <a:pt x="611" y="239"/>
                      <a:pt x="705" y="266"/>
                      <a:pt x="804" y="323"/>
                    </a:cubicBezTo>
                    <a:lnTo>
                      <a:pt x="1985" y="996"/>
                    </a:lnTo>
                    <a:cubicBezTo>
                      <a:pt x="2004" y="1008"/>
                      <a:pt x="2024" y="1013"/>
                      <a:pt x="2044" y="1013"/>
                    </a:cubicBezTo>
                    <a:cubicBezTo>
                      <a:pt x="2086" y="1013"/>
                      <a:pt x="2127" y="989"/>
                      <a:pt x="2151" y="949"/>
                    </a:cubicBezTo>
                    <a:cubicBezTo>
                      <a:pt x="2174" y="890"/>
                      <a:pt x="2162" y="819"/>
                      <a:pt x="2103" y="795"/>
                    </a:cubicBezTo>
                    <a:lnTo>
                      <a:pt x="922" y="110"/>
                    </a:lnTo>
                    <a:cubicBezTo>
                      <a:pt x="788" y="37"/>
                      <a:pt x="658" y="1"/>
                      <a:pt x="539"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2" name="Google Shape;3332;p39"/>
              <p:cNvSpPr/>
              <p:nvPr/>
            </p:nvSpPr>
            <p:spPr>
              <a:xfrm>
                <a:off x="-4261358" y="3726402"/>
                <a:ext cx="504914" cy="413871"/>
              </a:xfrm>
              <a:custGeom>
                <a:avLst/>
                <a:gdLst/>
                <a:ahLst/>
                <a:cxnLst/>
                <a:rect l="l" t="t" r="r" b="b"/>
                <a:pathLst>
                  <a:path w="3993" h="3273" extrusionOk="0">
                    <a:moveTo>
                      <a:pt x="874" y="0"/>
                    </a:moveTo>
                    <a:cubicBezTo>
                      <a:pt x="803" y="12"/>
                      <a:pt x="709" y="24"/>
                      <a:pt x="638" y="83"/>
                    </a:cubicBezTo>
                    <a:cubicBezTo>
                      <a:pt x="626" y="83"/>
                      <a:pt x="626" y="95"/>
                      <a:pt x="614" y="95"/>
                    </a:cubicBezTo>
                    <a:cubicBezTo>
                      <a:pt x="591" y="118"/>
                      <a:pt x="579" y="118"/>
                      <a:pt x="567" y="130"/>
                    </a:cubicBezTo>
                    <a:cubicBezTo>
                      <a:pt x="555" y="142"/>
                      <a:pt x="544" y="142"/>
                      <a:pt x="544" y="154"/>
                    </a:cubicBezTo>
                    <a:cubicBezTo>
                      <a:pt x="520" y="154"/>
                      <a:pt x="520" y="177"/>
                      <a:pt x="508" y="189"/>
                    </a:cubicBezTo>
                    <a:lnTo>
                      <a:pt x="461" y="236"/>
                    </a:lnTo>
                    <a:cubicBezTo>
                      <a:pt x="402" y="295"/>
                      <a:pt x="343" y="354"/>
                      <a:pt x="295" y="414"/>
                    </a:cubicBezTo>
                    <a:lnTo>
                      <a:pt x="284" y="425"/>
                    </a:lnTo>
                    <a:cubicBezTo>
                      <a:pt x="201" y="543"/>
                      <a:pt x="118" y="673"/>
                      <a:pt x="83" y="803"/>
                    </a:cubicBezTo>
                    <a:cubicBezTo>
                      <a:pt x="36" y="945"/>
                      <a:pt x="0" y="1063"/>
                      <a:pt x="0" y="1181"/>
                    </a:cubicBezTo>
                    <a:cubicBezTo>
                      <a:pt x="0" y="1382"/>
                      <a:pt x="83" y="1512"/>
                      <a:pt x="201" y="1595"/>
                    </a:cubicBezTo>
                    <a:lnTo>
                      <a:pt x="1855" y="2552"/>
                    </a:lnTo>
                    <a:lnTo>
                      <a:pt x="3063" y="3247"/>
                    </a:lnTo>
                    <a:lnTo>
                      <a:pt x="3063" y="3247"/>
                    </a:lnTo>
                    <a:cubicBezTo>
                      <a:pt x="3025" y="3218"/>
                      <a:pt x="2995" y="3174"/>
                      <a:pt x="2977" y="3131"/>
                    </a:cubicBezTo>
                    <a:cubicBezTo>
                      <a:pt x="2942" y="3048"/>
                      <a:pt x="2930" y="2977"/>
                      <a:pt x="2930" y="2871"/>
                    </a:cubicBezTo>
                    <a:cubicBezTo>
                      <a:pt x="2930" y="2682"/>
                      <a:pt x="2989" y="2481"/>
                      <a:pt x="3095" y="2280"/>
                    </a:cubicBezTo>
                    <a:cubicBezTo>
                      <a:pt x="3095" y="2268"/>
                      <a:pt x="3107" y="2256"/>
                      <a:pt x="3107" y="2245"/>
                    </a:cubicBezTo>
                    <a:cubicBezTo>
                      <a:pt x="3119" y="2209"/>
                      <a:pt x="3142" y="2197"/>
                      <a:pt x="3154" y="2162"/>
                    </a:cubicBezTo>
                    <a:cubicBezTo>
                      <a:pt x="3178" y="2138"/>
                      <a:pt x="3202" y="2091"/>
                      <a:pt x="3225" y="2067"/>
                    </a:cubicBezTo>
                    <a:cubicBezTo>
                      <a:pt x="3331" y="1949"/>
                      <a:pt x="3438" y="1843"/>
                      <a:pt x="3556" y="1772"/>
                    </a:cubicBezTo>
                    <a:cubicBezTo>
                      <a:pt x="3580" y="1748"/>
                      <a:pt x="3627" y="1737"/>
                      <a:pt x="3650" y="1725"/>
                    </a:cubicBezTo>
                    <a:cubicBezTo>
                      <a:pt x="3707" y="1699"/>
                      <a:pt x="3764" y="1688"/>
                      <a:pt x="3818" y="1688"/>
                    </a:cubicBezTo>
                    <a:cubicBezTo>
                      <a:pt x="3864" y="1688"/>
                      <a:pt x="3907" y="1697"/>
                      <a:pt x="3946" y="1713"/>
                    </a:cubicBezTo>
                    <a:cubicBezTo>
                      <a:pt x="3969" y="1713"/>
                      <a:pt x="3981" y="1725"/>
                      <a:pt x="3981" y="1725"/>
                    </a:cubicBezTo>
                    <a:lnTo>
                      <a:pt x="3993" y="1725"/>
                    </a:lnTo>
                    <a:lnTo>
                      <a:pt x="2209" y="685"/>
                    </a:lnTo>
                    <a:lnTo>
                      <a:pt x="1087" y="36"/>
                    </a:lnTo>
                    <a:cubicBezTo>
                      <a:pt x="1087" y="36"/>
                      <a:pt x="1063" y="24"/>
                      <a:pt x="1052" y="24"/>
                    </a:cubicBezTo>
                    <a:cubicBezTo>
                      <a:pt x="1004" y="12"/>
                      <a:pt x="957" y="0"/>
                      <a:pt x="910" y="0"/>
                    </a:cubicBezTo>
                    <a:close/>
                    <a:moveTo>
                      <a:pt x="3063" y="3247"/>
                    </a:moveTo>
                    <a:lnTo>
                      <a:pt x="3063" y="3247"/>
                    </a:lnTo>
                    <a:cubicBezTo>
                      <a:pt x="3077" y="3258"/>
                      <a:pt x="3092" y="3266"/>
                      <a:pt x="3107" y="3272"/>
                    </a:cubicBezTo>
                    <a:lnTo>
                      <a:pt x="3063" y="3247"/>
                    </a:lnTo>
                    <a:close/>
                  </a:path>
                </a:pathLst>
              </a:custGeom>
              <a:solidFill>
                <a:schemeClr val="accent3"/>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3" name="Google Shape;3333;p39"/>
              <p:cNvSpPr/>
              <p:nvPr/>
            </p:nvSpPr>
            <p:spPr>
              <a:xfrm>
                <a:off x="-3893888" y="3940232"/>
                <a:ext cx="159959" cy="209654"/>
              </a:xfrm>
              <a:custGeom>
                <a:avLst/>
                <a:gdLst/>
                <a:ahLst/>
                <a:cxnLst/>
                <a:rect l="l" t="t" r="r" b="b"/>
                <a:pathLst>
                  <a:path w="1265" h="1658" extrusionOk="0">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rgbClr val="E7A11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4" name="Google Shape;3334;p39"/>
              <p:cNvSpPr/>
              <p:nvPr/>
            </p:nvSpPr>
            <p:spPr>
              <a:xfrm>
                <a:off x="-3959643" y="3902929"/>
                <a:ext cx="203205" cy="241772"/>
              </a:xfrm>
              <a:custGeom>
                <a:avLst/>
                <a:gdLst/>
                <a:ahLst/>
                <a:cxnLst/>
                <a:rect l="l" t="t" r="r" b="b"/>
                <a:pathLst>
                  <a:path w="1607" h="1912" extrusionOk="0">
                    <a:moveTo>
                      <a:pt x="926" y="1"/>
                    </a:moveTo>
                    <a:cubicBezTo>
                      <a:pt x="866" y="1"/>
                      <a:pt x="798" y="16"/>
                      <a:pt x="721" y="45"/>
                    </a:cubicBezTo>
                    <a:lnTo>
                      <a:pt x="638" y="93"/>
                    </a:lnTo>
                    <a:cubicBezTo>
                      <a:pt x="556" y="140"/>
                      <a:pt x="485" y="199"/>
                      <a:pt x="426" y="258"/>
                    </a:cubicBezTo>
                    <a:cubicBezTo>
                      <a:pt x="178" y="506"/>
                      <a:pt x="0" y="872"/>
                      <a:pt x="0" y="1203"/>
                    </a:cubicBezTo>
                    <a:cubicBezTo>
                      <a:pt x="0" y="1404"/>
                      <a:pt x="71" y="1534"/>
                      <a:pt x="189" y="1616"/>
                    </a:cubicBezTo>
                    <a:lnTo>
                      <a:pt x="709" y="1912"/>
                    </a:lnTo>
                    <a:cubicBezTo>
                      <a:pt x="591" y="1829"/>
                      <a:pt x="520" y="1699"/>
                      <a:pt x="520" y="1498"/>
                    </a:cubicBezTo>
                    <a:cubicBezTo>
                      <a:pt x="520" y="1168"/>
                      <a:pt x="697" y="790"/>
                      <a:pt x="945" y="553"/>
                    </a:cubicBezTo>
                    <a:cubicBezTo>
                      <a:pt x="1005" y="494"/>
                      <a:pt x="1075" y="435"/>
                      <a:pt x="1146" y="388"/>
                    </a:cubicBezTo>
                    <a:lnTo>
                      <a:pt x="1241" y="341"/>
                    </a:lnTo>
                    <a:cubicBezTo>
                      <a:pt x="1312" y="317"/>
                      <a:pt x="1371" y="293"/>
                      <a:pt x="1430" y="293"/>
                    </a:cubicBezTo>
                    <a:cubicBezTo>
                      <a:pt x="1501" y="293"/>
                      <a:pt x="1560" y="317"/>
                      <a:pt x="1607" y="341"/>
                    </a:cubicBezTo>
                    <a:lnTo>
                      <a:pt x="1087" y="45"/>
                    </a:lnTo>
                    <a:cubicBezTo>
                      <a:pt x="1040" y="16"/>
                      <a:pt x="987" y="1"/>
                      <a:pt x="926" y="1"/>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5" name="Google Shape;3335;p39"/>
              <p:cNvSpPr/>
              <p:nvPr/>
            </p:nvSpPr>
            <p:spPr>
              <a:xfrm>
                <a:off x="-3893888" y="3940232"/>
                <a:ext cx="159959" cy="209654"/>
              </a:xfrm>
              <a:custGeom>
                <a:avLst/>
                <a:gdLst/>
                <a:ahLst/>
                <a:cxnLst/>
                <a:rect l="l" t="t" r="r" b="b"/>
                <a:pathLst>
                  <a:path w="1265" h="1658" extrusionOk="0">
                    <a:moveTo>
                      <a:pt x="917" y="0"/>
                    </a:moveTo>
                    <a:cubicBezTo>
                      <a:pt x="830" y="0"/>
                      <a:pt x="731" y="30"/>
                      <a:pt x="626" y="93"/>
                    </a:cubicBezTo>
                    <a:cubicBezTo>
                      <a:pt x="272" y="294"/>
                      <a:pt x="0" y="790"/>
                      <a:pt x="0" y="1203"/>
                    </a:cubicBezTo>
                    <a:cubicBezTo>
                      <a:pt x="0" y="1495"/>
                      <a:pt x="135" y="1657"/>
                      <a:pt x="339" y="1657"/>
                    </a:cubicBezTo>
                    <a:cubicBezTo>
                      <a:pt x="424" y="1657"/>
                      <a:pt x="522" y="1629"/>
                      <a:pt x="626" y="1570"/>
                    </a:cubicBezTo>
                    <a:cubicBezTo>
                      <a:pt x="981" y="1357"/>
                      <a:pt x="1264" y="861"/>
                      <a:pt x="1264" y="459"/>
                    </a:cubicBezTo>
                    <a:cubicBezTo>
                      <a:pt x="1264" y="168"/>
                      <a:pt x="1124" y="0"/>
                      <a:pt x="917"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6" name="Google Shape;3336;p39"/>
              <p:cNvSpPr/>
              <p:nvPr/>
            </p:nvSpPr>
            <p:spPr>
              <a:xfrm>
                <a:off x="-3840146" y="4010034"/>
                <a:ext cx="52350" cy="66133"/>
              </a:xfrm>
              <a:custGeom>
                <a:avLst/>
                <a:gdLst/>
                <a:ahLst/>
                <a:cxnLst/>
                <a:rect l="l" t="t" r="r" b="b"/>
                <a:pathLst>
                  <a:path w="414" h="523" extrusionOk="0">
                    <a:moveTo>
                      <a:pt x="295" y="0"/>
                    </a:moveTo>
                    <a:cubicBezTo>
                      <a:pt x="267" y="0"/>
                      <a:pt x="235" y="8"/>
                      <a:pt x="201" y="25"/>
                    </a:cubicBezTo>
                    <a:cubicBezTo>
                      <a:pt x="107" y="96"/>
                      <a:pt x="12" y="261"/>
                      <a:pt x="0" y="380"/>
                    </a:cubicBezTo>
                    <a:cubicBezTo>
                      <a:pt x="0" y="472"/>
                      <a:pt x="43" y="523"/>
                      <a:pt x="109" y="523"/>
                    </a:cubicBezTo>
                    <a:cubicBezTo>
                      <a:pt x="136" y="523"/>
                      <a:pt x="167" y="515"/>
                      <a:pt x="201" y="498"/>
                    </a:cubicBezTo>
                    <a:cubicBezTo>
                      <a:pt x="319" y="427"/>
                      <a:pt x="414" y="273"/>
                      <a:pt x="414" y="143"/>
                    </a:cubicBezTo>
                    <a:cubicBezTo>
                      <a:pt x="414" y="51"/>
                      <a:pt x="366" y="0"/>
                      <a:pt x="295"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7" name="Google Shape;3337;p39"/>
              <p:cNvSpPr/>
              <p:nvPr/>
            </p:nvSpPr>
            <p:spPr>
              <a:xfrm>
                <a:off x="-4262876" y="3728173"/>
                <a:ext cx="204722" cy="238737"/>
              </a:xfrm>
              <a:custGeom>
                <a:avLst/>
                <a:gdLst/>
                <a:ahLst/>
                <a:cxnLst/>
                <a:rect l="l" t="t" r="r" b="b"/>
                <a:pathLst>
                  <a:path w="1619" h="1888" extrusionOk="0">
                    <a:moveTo>
                      <a:pt x="920" y="1"/>
                    </a:moveTo>
                    <a:cubicBezTo>
                      <a:pt x="857" y="1"/>
                      <a:pt x="786" y="16"/>
                      <a:pt x="709" y="45"/>
                    </a:cubicBezTo>
                    <a:cubicBezTo>
                      <a:pt x="697" y="57"/>
                      <a:pt x="674" y="69"/>
                      <a:pt x="638" y="81"/>
                    </a:cubicBezTo>
                    <a:cubicBezTo>
                      <a:pt x="567" y="128"/>
                      <a:pt x="496" y="175"/>
                      <a:pt x="414" y="246"/>
                    </a:cubicBezTo>
                    <a:cubicBezTo>
                      <a:pt x="178" y="482"/>
                      <a:pt x="0" y="872"/>
                      <a:pt x="0" y="1179"/>
                    </a:cubicBezTo>
                    <a:cubicBezTo>
                      <a:pt x="0" y="1380"/>
                      <a:pt x="83" y="1522"/>
                      <a:pt x="201" y="1593"/>
                    </a:cubicBezTo>
                    <a:lnTo>
                      <a:pt x="709" y="1888"/>
                    </a:lnTo>
                    <a:cubicBezTo>
                      <a:pt x="591" y="1817"/>
                      <a:pt x="520" y="1675"/>
                      <a:pt x="520" y="1475"/>
                    </a:cubicBezTo>
                    <a:cubicBezTo>
                      <a:pt x="508" y="1167"/>
                      <a:pt x="685" y="789"/>
                      <a:pt x="934" y="541"/>
                    </a:cubicBezTo>
                    <a:cubicBezTo>
                      <a:pt x="1004" y="482"/>
                      <a:pt x="1087" y="423"/>
                      <a:pt x="1158" y="376"/>
                    </a:cubicBezTo>
                    <a:lnTo>
                      <a:pt x="1241" y="340"/>
                    </a:lnTo>
                    <a:cubicBezTo>
                      <a:pt x="1317" y="311"/>
                      <a:pt x="1385" y="296"/>
                      <a:pt x="1447" y="296"/>
                    </a:cubicBezTo>
                    <a:cubicBezTo>
                      <a:pt x="1509" y="296"/>
                      <a:pt x="1566" y="311"/>
                      <a:pt x="1619" y="340"/>
                    </a:cubicBezTo>
                    <a:lnTo>
                      <a:pt x="1087" y="45"/>
                    </a:lnTo>
                    <a:cubicBezTo>
                      <a:pt x="1040" y="16"/>
                      <a:pt x="984" y="1"/>
                      <a:pt x="920" y="1"/>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8" name="Google Shape;3338;p39"/>
              <p:cNvSpPr/>
              <p:nvPr/>
            </p:nvSpPr>
            <p:spPr>
              <a:xfrm>
                <a:off x="-4206099" y="3735254"/>
                <a:ext cx="404893" cy="237726"/>
              </a:xfrm>
              <a:custGeom>
                <a:avLst/>
                <a:gdLst/>
                <a:ahLst/>
                <a:cxnLst/>
                <a:rect l="l" t="t" r="r" b="b"/>
                <a:pathLst>
                  <a:path w="3202" h="1880" extrusionOk="0">
                    <a:moveTo>
                      <a:pt x="296" y="1"/>
                    </a:moveTo>
                    <a:cubicBezTo>
                      <a:pt x="284" y="13"/>
                      <a:pt x="248" y="25"/>
                      <a:pt x="225" y="48"/>
                    </a:cubicBezTo>
                    <a:cubicBezTo>
                      <a:pt x="142" y="84"/>
                      <a:pt x="71" y="131"/>
                      <a:pt x="0" y="202"/>
                    </a:cubicBezTo>
                    <a:lnTo>
                      <a:pt x="520" y="497"/>
                    </a:lnTo>
                    <a:lnTo>
                      <a:pt x="2386" y="1584"/>
                    </a:lnTo>
                    <a:lnTo>
                      <a:pt x="2906" y="1879"/>
                    </a:lnTo>
                    <a:cubicBezTo>
                      <a:pt x="2965" y="1820"/>
                      <a:pt x="3036" y="1761"/>
                      <a:pt x="3119" y="1714"/>
                    </a:cubicBezTo>
                    <a:lnTo>
                      <a:pt x="3202" y="1667"/>
                    </a:lnTo>
                    <a:lnTo>
                      <a:pt x="2682" y="1371"/>
                    </a:lnTo>
                    <a:lnTo>
                      <a:pt x="815" y="296"/>
                    </a:lnTo>
                    <a:lnTo>
                      <a:pt x="296"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39" name="Google Shape;3339;p39"/>
              <p:cNvSpPr/>
              <p:nvPr/>
            </p:nvSpPr>
            <p:spPr>
              <a:xfrm>
                <a:off x="-3826742" y="4028116"/>
                <a:ext cx="124174" cy="304871"/>
              </a:xfrm>
              <a:custGeom>
                <a:avLst/>
                <a:gdLst/>
                <a:ahLst/>
                <a:cxnLst/>
                <a:rect l="l" t="t" r="r" b="b"/>
                <a:pathLst>
                  <a:path w="982" h="2411" extrusionOk="0">
                    <a:moveTo>
                      <a:pt x="132" y="1"/>
                    </a:moveTo>
                    <a:cubicBezTo>
                      <a:pt x="89" y="1"/>
                      <a:pt x="49" y="19"/>
                      <a:pt x="24" y="59"/>
                    </a:cubicBezTo>
                    <a:cubicBezTo>
                      <a:pt x="1" y="118"/>
                      <a:pt x="13" y="189"/>
                      <a:pt x="72" y="225"/>
                    </a:cubicBezTo>
                    <a:cubicBezTo>
                      <a:pt x="438" y="426"/>
                      <a:pt x="745" y="981"/>
                      <a:pt x="745" y="1406"/>
                    </a:cubicBezTo>
                    <a:lnTo>
                      <a:pt x="745" y="2292"/>
                    </a:lnTo>
                    <a:cubicBezTo>
                      <a:pt x="745" y="2351"/>
                      <a:pt x="804" y="2410"/>
                      <a:pt x="863" y="2410"/>
                    </a:cubicBezTo>
                    <a:cubicBezTo>
                      <a:pt x="922" y="2410"/>
                      <a:pt x="981" y="2363"/>
                      <a:pt x="981" y="2292"/>
                    </a:cubicBezTo>
                    <a:lnTo>
                      <a:pt x="981" y="1406"/>
                    </a:lnTo>
                    <a:cubicBezTo>
                      <a:pt x="981" y="886"/>
                      <a:pt x="627" y="260"/>
                      <a:pt x="190" y="12"/>
                    </a:cubicBezTo>
                    <a:cubicBezTo>
                      <a:pt x="171" y="5"/>
                      <a:pt x="151" y="1"/>
                      <a:pt x="132"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0" name="Google Shape;3340;p39"/>
              <p:cNvSpPr/>
              <p:nvPr/>
            </p:nvSpPr>
            <p:spPr>
              <a:xfrm>
                <a:off x="-4110501" y="3813275"/>
                <a:ext cx="145038" cy="207504"/>
              </a:xfrm>
              <a:custGeom>
                <a:avLst/>
                <a:gdLst/>
                <a:ahLst/>
                <a:cxnLst/>
                <a:rect l="l" t="t" r="r" b="b"/>
                <a:pathLst>
                  <a:path w="1147" h="1641" extrusionOk="0">
                    <a:moveTo>
                      <a:pt x="1111" y="60"/>
                    </a:moveTo>
                    <a:lnTo>
                      <a:pt x="1146" y="81"/>
                    </a:lnTo>
                    <a:cubicBezTo>
                      <a:pt x="1134" y="72"/>
                      <a:pt x="1122" y="65"/>
                      <a:pt x="1111" y="60"/>
                    </a:cubicBezTo>
                    <a:close/>
                    <a:moveTo>
                      <a:pt x="918" y="1"/>
                    </a:moveTo>
                    <a:cubicBezTo>
                      <a:pt x="829" y="1"/>
                      <a:pt x="730" y="31"/>
                      <a:pt x="626" y="93"/>
                    </a:cubicBezTo>
                    <a:cubicBezTo>
                      <a:pt x="272" y="294"/>
                      <a:pt x="0" y="790"/>
                      <a:pt x="0" y="1203"/>
                    </a:cubicBezTo>
                    <a:cubicBezTo>
                      <a:pt x="0" y="1333"/>
                      <a:pt x="24" y="1416"/>
                      <a:pt x="71" y="1510"/>
                    </a:cubicBezTo>
                    <a:cubicBezTo>
                      <a:pt x="83" y="1522"/>
                      <a:pt x="83" y="1534"/>
                      <a:pt x="95" y="1558"/>
                    </a:cubicBezTo>
                    <a:lnTo>
                      <a:pt x="130" y="1581"/>
                    </a:lnTo>
                    <a:cubicBezTo>
                      <a:pt x="142" y="1593"/>
                      <a:pt x="154" y="1593"/>
                      <a:pt x="177" y="1617"/>
                    </a:cubicBezTo>
                    <a:lnTo>
                      <a:pt x="237" y="1640"/>
                    </a:lnTo>
                    <a:cubicBezTo>
                      <a:pt x="107" y="1569"/>
                      <a:pt x="36" y="1439"/>
                      <a:pt x="36" y="1227"/>
                    </a:cubicBezTo>
                    <a:cubicBezTo>
                      <a:pt x="36" y="825"/>
                      <a:pt x="319" y="329"/>
                      <a:pt x="674" y="116"/>
                    </a:cubicBezTo>
                    <a:cubicBezTo>
                      <a:pt x="744" y="81"/>
                      <a:pt x="804" y="57"/>
                      <a:pt x="863" y="45"/>
                    </a:cubicBezTo>
                    <a:cubicBezTo>
                      <a:pt x="886" y="45"/>
                      <a:pt x="910" y="34"/>
                      <a:pt x="922" y="34"/>
                    </a:cubicBezTo>
                    <a:lnTo>
                      <a:pt x="981" y="34"/>
                    </a:lnTo>
                    <a:cubicBezTo>
                      <a:pt x="1042" y="42"/>
                      <a:pt x="1077" y="45"/>
                      <a:pt x="1111" y="60"/>
                    </a:cubicBezTo>
                    <a:lnTo>
                      <a:pt x="1111" y="60"/>
                    </a:lnTo>
                    <a:lnTo>
                      <a:pt x="1087" y="45"/>
                    </a:lnTo>
                    <a:cubicBezTo>
                      <a:pt x="1038" y="16"/>
                      <a:pt x="981" y="1"/>
                      <a:pt x="918"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1" name="Google Shape;3341;p39"/>
              <p:cNvSpPr/>
              <p:nvPr/>
            </p:nvSpPr>
            <p:spPr>
              <a:xfrm>
                <a:off x="-4011994" y="3871569"/>
                <a:ext cx="145038" cy="207378"/>
              </a:xfrm>
              <a:custGeom>
                <a:avLst/>
                <a:gdLst/>
                <a:ahLst/>
                <a:cxnLst/>
                <a:rect l="l" t="t" r="r" b="b"/>
                <a:pathLst>
                  <a:path w="1147" h="1640" extrusionOk="0">
                    <a:moveTo>
                      <a:pt x="923" y="1"/>
                    </a:moveTo>
                    <a:cubicBezTo>
                      <a:pt x="838" y="1"/>
                      <a:pt x="742" y="30"/>
                      <a:pt x="639" y="92"/>
                    </a:cubicBezTo>
                    <a:cubicBezTo>
                      <a:pt x="284" y="293"/>
                      <a:pt x="1" y="778"/>
                      <a:pt x="1" y="1191"/>
                    </a:cubicBezTo>
                    <a:cubicBezTo>
                      <a:pt x="1" y="1333"/>
                      <a:pt x="25" y="1416"/>
                      <a:pt x="72" y="1510"/>
                    </a:cubicBezTo>
                    <a:cubicBezTo>
                      <a:pt x="84" y="1522"/>
                      <a:pt x="84" y="1534"/>
                      <a:pt x="107" y="1545"/>
                    </a:cubicBezTo>
                    <a:lnTo>
                      <a:pt x="131" y="1581"/>
                    </a:lnTo>
                    <a:cubicBezTo>
                      <a:pt x="131" y="1581"/>
                      <a:pt x="166" y="1593"/>
                      <a:pt x="178" y="1605"/>
                    </a:cubicBezTo>
                    <a:lnTo>
                      <a:pt x="237" y="1640"/>
                    </a:lnTo>
                    <a:cubicBezTo>
                      <a:pt x="119" y="1569"/>
                      <a:pt x="48" y="1427"/>
                      <a:pt x="48" y="1227"/>
                    </a:cubicBezTo>
                    <a:cubicBezTo>
                      <a:pt x="48" y="825"/>
                      <a:pt x="320" y="329"/>
                      <a:pt x="674" y="116"/>
                    </a:cubicBezTo>
                    <a:cubicBezTo>
                      <a:pt x="757" y="69"/>
                      <a:pt x="804" y="57"/>
                      <a:pt x="875" y="45"/>
                    </a:cubicBezTo>
                    <a:cubicBezTo>
                      <a:pt x="887" y="45"/>
                      <a:pt x="911" y="33"/>
                      <a:pt x="934" y="33"/>
                    </a:cubicBezTo>
                    <a:lnTo>
                      <a:pt x="981" y="33"/>
                    </a:lnTo>
                    <a:cubicBezTo>
                      <a:pt x="1064" y="45"/>
                      <a:pt x="1111" y="57"/>
                      <a:pt x="1147" y="69"/>
                    </a:cubicBezTo>
                    <a:lnTo>
                      <a:pt x="1088" y="45"/>
                    </a:lnTo>
                    <a:cubicBezTo>
                      <a:pt x="1039" y="16"/>
                      <a:pt x="983" y="1"/>
                      <a:pt x="923" y="1"/>
                    </a:cubicBezTo>
                    <a:close/>
                  </a:path>
                </a:pathLst>
              </a:custGeom>
              <a:solidFill>
                <a:srgbClr val="D81E18"/>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2" name="Google Shape;3342;p39"/>
              <p:cNvSpPr/>
              <p:nvPr/>
            </p:nvSpPr>
            <p:spPr>
              <a:xfrm>
                <a:off x="-4176256" y="3775971"/>
                <a:ext cx="145038" cy="207378"/>
              </a:xfrm>
              <a:custGeom>
                <a:avLst/>
                <a:gdLst/>
                <a:ahLst/>
                <a:cxnLst/>
                <a:rect l="l" t="t" r="r" b="b"/>
                <a:pathLst>
                  <a:path w="1147" h="1640" extrusionOk="0">
                    <a:moveTo>
                      <a:pt x="1088" y="46"/>
                    </a:moveTo>
                    <a:lnTo>
                      <a:pt x="1146" y="81"/>
                    </a:lnTo>
                    <a:cubicBezTo>
                      <a:pt x="1130" y="64"/>
                      <a:pt x="1112" y="53"/>
                      <a:pt x="1088" y="46"/>
                    </a:cubicBezTo>
                    <a:close/>
                    <a:moveTo>
                      <a:pt x="922" y="0"/>
                    </a:moveTo>
                    <a:cubicBezTo>
                      <a:pt x="837" y="0"/>
                      <a:pt x="742" y="30"/>
                      <a:pt x="638" y="92"/>
                    </a:cubicBezTo>
                    <a:cubicBezTo>
                      <a:pt x="284" y="293"/>
                      <a:pt x="0" y="789"/>
                      <a:pt x="0" y="1203"/>
                    </a:cubicBezTo>
                    <a:cubicBezTo>
                      <a:pt x="0" y="1333"/>
                      <a:pt x="24" y="1415"/>
                      <a:pt x="71" y="1510"/>
                    </a:cubicBezTo>
                    <a:cubicBezTo>
                      <a:pt x="83" y="1522"/>
                      <a:pt x="83" y="1534"/>
                      <a:pt x="107" y="1557"/>
                    </a:cubicBezTo>
                    <a:lnTo>
                      <a:pt x="130" y="1581"/>
                    </a:lnTo>
                    <a:cubicBezTo>
                      <a:pt x="142" y="1593"/>
                      <a:pt x="166" y="1593"/>
                      <a:pt x="178" y="1616"/>
                    </a:cubicBezTo>
                    <a:lnTo>
                      <a:pt x="237" y="1640"/>
                    </a:lnTo>
                    <a:cubicBezTo>
                      <a:pt x="119" y="1569"/>
                      <a:pt x="36" y="1439"/>
                      <a:pt x="36" y="1226"/>
                    </a:cubicBezTo>
                    <a:cubicBezTo>
                      <a:pt x="36" y="825"/>
                      <a:pt x="319" y="329"/>
                      <a:pt x="674" y="116"/>
                    </a:cubicBezTo>
                    <a:cubicBezTo>
                      <a:pt x="757" y="81"/>
                      <a:pt x="804" y="57"/>
                      <a:pt x="875" y="45"/>
                    </a:cubicBezTo>
                    <a:cubicBezTo>
                      <a:pt x="886" y="45"/>
                      <a:pt x="910" y="33"/>
                      <a:pt x="922" y="33"/>
                    </a:cubicBezTo>
                    <a:lnTo>
                      <a:pt x="981" y="33"/>
                    </a:lnTo>
                    <a:cubicBezTo>
                      <a:pt x="1026" y="33"/>
                      <a:pt x="1060" y="37"/>
                      <a:pt x="1088" y="46"/>
                    </a:cubicBezTo>
                    <a:lnTo>
                      <a:pt x="1088" y="46"/>
                    </a:lnTo>
                    <a:lnTo>
                      <a:pt x="1087" y="45"/>
                    </a:lnTo>
                    <a:cubicBezTo>
                      <a:pt x="1038" y="16"/>
                      <a:pt x="983" y="0"/>
                      <a:pt x="922" y="0"/>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3" name="Google Shape;3343;p39"/>
              <p:cNvSpPr/>
              <p:nvPr/>
            </p:nvSpPr>
            <p:spPr>
              <a:xfrm>
                <a:off x="-4146413" y="3792410"/>
                <a:ext cx="145038" cy="207378"/>
              </a:xfrm>
              <a:custGeom>
                <a:avLst/>
                <a:gdLst/>
                <a:ahLst/>
                <a:cxnLst/>
                <a:rect l="l" t="t" r="r" b="b"/>
                <a:pathLst>
                  <a:path w="1147" h="1640" extrusionOk="0">
                    <a:moveTo>
                      <a:pt x="922" y="0"/>
                    </a:moveTo>
                    <a:cubicBezTo>
                      <a:pt x="838" y="0"/>
                      <a:pt x="742" y="30"/>
                      <a:pt x="639" y="92"/>
                    </a:cubicBezTo>
                    <a:cubicBezTo>
                      <a:pt x="284" y="305"/>
                      <a:pt x="1" y="789"/>
                      <a:pt x="1" y="1203"/>
                    </a:cubicBezTo>
                    <a:cubicBezTo>
                      <a:pt x="1" y="1333"/>
                      <a:pt x="24" y="1427"/>
                      <a:pt x="72" y="1510"/>
                    </a:cubicBezTo>
                    <a:cubicBezTo>
                      <a:pt x="83" y="1522"/>
                      <a:pt x="83" y="1545"/>
                      <a:pt x="95" y="1557"/>
                    </a:cubicBezTo>
                    <a:lnTo>
                      <a:pt x="131" y="1581"/>
                    </a:lnTo>
                    <a:cubicBezTo>
                      <a:pt x="143" y="1604"/>
                      <a:pt x="154" y="1604"/>
                      <a:pt x="178" y="1616"/>
                    </a:cubicBezTo>
                    <a:lnTo>
                      <a:pt x="237" y="1640"/>
                    </a:lnTo>
                    <a:cubicBezTo>
                      <a:pt x="119" y="1569"/>
                      <a:pt x="36" y="1439"/>
                      <a:pt x="36" y="1226"/>
                    </a:cubicBezTo>
                    <a:cubicBezTo>
                      <a:pt x="36" y="837"/>
                      <a:pt x="320" y="329"/>
                      <a:pt x="674" y="128"/>
                    </a:cubicBezTo>
                    <a:cubicBezTo>
                      <a:pt x="745" y="81"/>
                      <a:pt x="804" y="69"/>
                      <a:pt x="863" y="45"/>
                    </a:cubicBezTo>
                    <a:cubicBezTo>
                      <a:pt x="887" y="45"/>
                      <a:pt x="910" y="45"/>
                      <a:pt x="922" y="33"/>
                    </a:cubicBezTo>
                    <a:lnTo>
                      <a:pt x="981" y="33"/>
                    </a:lnTo>
                    <a:cubicBezTo>
                      <a:pt x="1064" y="45"/>
                      <a:pt x="1111" y="69"/>
                      <a:pt x="1147" y="81"/>
                    </a:cubicBezTo>
                    <a:lnTo>
                      <a:pt x="1088" y="45"/>
                    </a:lnTo>
                    <a:cubicBezTo>
                      <a:pt x="1038" y="16"/>
                      <a:pt x="983" y="0"/>
                      <a:pt x="92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344" name="Google Shape;3344;p39"/>
            <p:cNvGrpSpPr/>
            <p:nvPr/>
          </p:nvGrpSpPr>
          <p:grpSpPr>
            <a:xfrm>
              <a:off x="1124471" y="3536662"/>
              <a:ext cx="491637" cy="986062"/>
              <a:chOff x="4225370" y="-782119"/>
              <a:chExt cx="299250" cy="600196"/>
            </a:xfrm>
          </p:grpSpPr>
          <p:sp>
            <p:nvSpPr>
              <p:cNvPr id="3345" name="Google Shape;3345;p39"/>
              <p:cNvSpPr/>
              <p:nvPr/>
            </p:nvSpPr>
            <p:spPr>
              <a:xfrm>
                <a:off x="4319042" y="-549211"/>
                <a:ext cx="115528" cy="367289"/>
              </a:xfrm>
              <a:custGeom>
                <a:avLst/>
                <a:gdLst/>
                <a:ahLst/>
                <a:cxnLst/>
                <a:rect l="l" t="t" r="r" b="b"/>
                <a:pathLst>
                  <a:path w="1501" h="4772" extrusionOk="0">
                    <a:moveTo>
                      <a:pt x="412" y="0"/>
                    </a:moveTo>
                    <a:cubicBezTo>
                      <a:pt x="341" y="0"/>
                      <a:pt x="274" y="15"/>
                      <a:pt x="213" y="46"/>
                    </a:cubicBezTo>
                    <a:cubicBezTo>
                      <a:pt x="71" y="140"/>
                      <a:pt x="1" y="282"/>
                      <a:pt x="1" y="495"/>
                    </a:cubicBezTo>
                    <a:lnTo>
                      <a:pt x="1" y="3932"/>
                    </a:lnTo>
                    <a:cubicBezTo>
                      <a:pt x="1" y="4003"/>
                      <a:pt x="60" y="4062"/>
                      <a:pt x="131" y="4062"/>
                    </a:cubicBezTo>
                    <a:cubicBezTo>
                      <a:pt x="201" y="4062"/>
                      <a:pt x="260" y="4003"/>
                      <a:pt x="260" y="3932"/>
                    </a:cubicBezTo>
                    <a:lnTo>
                      <a:pt x="260" y="495"/>
                    </a:lnTo>
                    <a:cubicBezTo>
                      <a:pt x="260" y="388"/>
                      <a:pt x="296" y="318"/>
                      <a:pt x="331" y="282"/>
                    </a:cubicBezTo>
                    <a:cubicBezTo>
                      <a:pt x="351" y="274"/>
                      <a:pt x="373" y="270"/>
                      <a:pt x="397" y="270"/>
                    </a:cubicBezTo>
                    <a:cubicBezTo>
                      <a:pt x="446" y="270"/>
                      <a:pt x="501" y="286"/>
                      <a:pt x="556" y="318"/>
                    </a:cubicBezTo>
                    <a:lnTo>
                      <a:pt x="780" y="447"/>
                    </a:lnTo>
                    <a:cubicBezTo>
                      <a:pt x="1005" y="577"/>
                      <a:pt x="1206" y="932"/>
                      <a:pt x="1206" y="1204"/>
                    </a:cubicBezTo>
                    <a:lnTo>
                      <a:pt x="1206" y="4641"/>
                    </a:lnTo>
                    <a:cubicBezTo>
                      <a:pt x="1206" y="4712"/>
                      <a:pt x="1265" y="4771"/>
                      <a:pt x="1335" y="4771"/>
                    </a:cubicBezTo>
                    <a:cubicBezTo>
                      <a:pt x="1418" y="4771"/>
                      <a:pt x="1477" y="4712"/>
                      <a:pt x="1501" y="4641"/>
                    </a:cubicBezTo>
                    <a:lnTo>
                      <a:pt x="1501" y="1204"/>
                    </a:lnTo>
                    <a:cubicBezTo>
                      <a:pt x="1501" y="826"/>
                      <a:pt x="1253" y="388"/>
                      <a:pt x="922" y="211"/>
                    </a:cubicBezTo>
                    <a:lnTo>
                      <a:pt x="709" y="81"/>
                    </a:lnTo>
                    <a:cubicBezTo>
                      <a:pt x="608" y="27"/>
                      <a:pt x="507" y="0"/>
                      <a:pt x="412" y="0"/>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6" name="Google Shape;3346;p39"/>
              <p:cNvSpPr/>
              <p:nvPr/>
            </p:nvSpPr>
            <p:spPr>
              <a:xfrm>
                <a:off x="4236300" y="-539359"/>
                <a:ext cx="275544" cy="105292"/>
              </a:xfrm>
              <a:custGeom>
                <a:avLst/>
                <a:gdLst/>
                <a:ahLst/>
                <a:cxnLst/>
                <a:rect l="l" t="t" r="r" b="b"/>
                <a:pathLst>
                  <a:path w="3580" h="1368" extrusionOk="0">
                    <a:moveTo>
                      <a:pt x="3580" y="24"/>
                    </a:moveTo>
                    <a:lnTo>
                      <a:pt x="3579" y="63"/>
                    </a:lnTo>
                    <a:lnTo>
                      <a:pt x="3579" y="63"/>
                    </a:lnTo>
                    <a:cubicBezTo>
                      <a:pt x="3580" y="50"/>
                      <a:pt x="3580" y="37"/>
                      <a:pt x="3580" y="24"/>
                    </a:cubicBezTo>
                    <a:close/>
                    <a:moveTo>
                      <a:pt x="24" y="1"/>
                    </a:moveTo>
                    <a:lnTo>
                      <a:pt x="1" y="331"/>
                    </a:lnTo>
                    <a:cubicBezTo>
                      <a:pt x="1" y="591"/>
                      <a:pt x="190" y="863"/>
                      <a:pt x="544" y="1076"/>
                    </a:cubicBezTo>
                    <a:cubicBezTo>
                      <a:pt x="887" y="1270"/>
                      <a:pt x="1338" y="1368"/>
                      <a:pt x="1792" y="1368"/>
                    </a:cubicBezTo>
                    <a:cubicBezTo>
                      <a:pt x="2245" y="1368"/>
                      <a:pt x="2700" y="1270"/>
                      <a:pt x="3048" y="1076"/>
                    </a:cubicBezTo>
                    <a:cubicBezTo>
                      <a:pt x="3391" y="863"/>
                      <a:pt x="3568" y="615"/>
                      <a:pt x="3568" y="343"/>
                    </a:cubicBezTo>
                    <a:lnTo>
                      <a:pt x="3579" y="63"/>
                    </a:lnTo>
                    <a:lnTo>
                      <a:pt x="3579" y="63"/>
                    </a:lnTo>
                    <a:cubicBezTo>
                      <a:pt x="3561" y="299"/>
                      <a:pt x="3385" y="543"/>
                      <a:pt x="3060" y="745"/>
                    </a:cubicBezTo>
                    <a:cubicBezTo>
                      <a:pt x="2724" y="946"/>
                      <a:pt x="2272" y="1046"/>
                      <a:pt x="1817" y="1046"/>
                    </a:cubicBezTo>
                    <a:cubicBezTo>
                      <a:pt x="1362" y="1046"/>
                      <a:pt x="904" y="946"/>
                      <a:pt x="556" y="745"/>
                    </a:cubicBezTo>
                    <a:cubicBezTo>
                      <a:pt x="201" y="532"/>
                      <a:pt x="24" y="272"/>
                      <a:pt x="24" y="1"/>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7" name="Google Shape;3347;p39"/>
              <p:cNvSpPr/>
              <p:nvPr/>
            </p:nvSpPr>
            <p:spPr>
              <a:xfrm>
                <a:off x="4408172" y="-537512"/>
                <a:ext cx="103675" cy="100981"/>
              </a:xfrm>
              <a:custGeom>
                <a:avLst/>
                <a:gdLst/>
                <a:ahLst/>
                <a:cxnLst/>
                <a:rect l="l" t="t" r="r" b="b"/>
                <a:pathLst>
                  <a:path w="1347" h="1312" extrusionOk="0">
                    <a:moveTo>
                      <a:pt x="1347" y="0"/>
                    </a:moveTo>
                    <a:lnTo>
                      <a:pt x="1346" y="39"/>
                    </a:lnTo>
                    <a:lnTo>
                      <a:pt x="1346" y="39"/>
                    </a:lnTo>
                    <a:cubicBezTo>
                      <a:pt x="1347" y="26"/>
                      <a:pt x="1347" y="13"/>
                      <a:pt x="1347" y="0"/>
                    </a:cubicBezTo>
                    <a:close/>
                    <a:moveTo>
                      <a:pt x="1346" y="39"/>
                    </a:moveTo>
                    <a:cubicBezTo>
                      <a:pt x="1328" y="275"/>
                      <a:pt x="1152" y="519"/>
                      <a:pt x="827" y="721"/>
                    </a:cubicBezTo>
                    <a:cubicBezTo>
                      <a:pt x="591" y="851"/>
                      <a:pt x="319" y="945"/>
                      <a:pt x="24" y="981"/>
                    </a:cubicBezTo>
                    <a:lnTo>
                      <a:pt x="0" y="1311"/>
                    </a:lnTo>
                    <a:cubicBezTo>
                      <a:pt x="296" y="1264"/>
                      <a:pt x="579" y="1181"/>
                      <a:pt x="815" y="1052"/>
                    </a:cubicBezTo>
                    <a:cubicBezTo>
                      <a:pt x="1158" y="839"/>
                      <a:pt x="1335" y="591"/>
                      <a:pt x="1335" y="319"/>
                    </a:cubicBezTo>
                    <a:lnTo>
                      <a:pt x="1346" y="39"/>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8" name="Google Shape;3348;p39"/>
              <p:cNvSpPr/>
              <p:nvPr/>
            </p:nvSpPr>
            <p:spPr>
              <a:xfrm>
                <a:off x="4339054" y="-461159"/>
                <a:ext cx="70964" cy="27323"/>
              </a:xfrm>
              <a:custGeom>
                <a:avLst/>
                <a:gdLst/>
                <a:ahLst/>
                <a:cxnLst/>
                <a:rect l="l" t="t" r="r" b="b"/>
                <a:pathLst>
                  <a:path w="922" h="355" extrusionOk="0">
                    <a:moveTo>
                      <a:pt x="12" y="0"/>
                    </a:moveTo>
                    <a:lnTo>
                      <a:pt x="0" y="319"/>
                    </a:lnTo>
                    <a:cubicBezTo>
                      <a:pt x="148" y="343"/>
                      <a:pt x="299" y="355"/>
                      <a:pt x="449" y="355"/>
                    </a:cubicBezTo>
                    <a:cubicBezTo>
                      <a:pt x="600" y="355"/>
                      <a:pt x="751" y="343"/>
                      <a:pt x="898" y="319"/>
                    </a:cubicBezTo>
                    <a:lnTo>
                      <a:pt x="922" y="0"/>
                    </a:lnTo>
                    <a:lnTo>
                      <a:pt x="922" y="0"/>
                    </a:lnTo>
                    <a:cubicBezTo>
                      <a:pt x="780" y="18"/>
                      <a:pt x="632" y="27"/>
                      <a:pt x="480" y="27"/>
                    </a:cubicBezTo>
                    <a:cubicBezTo>
                      <a:pt x="328" y="27"/>
                      <a:pt x="172" y="18"/>
                      <a:pt x="12" y="0"/>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49" name="Google Shape;3349;p39"/>
              <p:cNvSpPr/>
              <p:nvPr/>
            </p:nvSpPr>
            <p:spPr>
              <a:xfrm>
                <a:off x="4264472" y="-488406"/>
                <a:ext cx="74582" cy="51876"/>
              </a:xfrm>
              <a:custGeom>
                <a:avLst/>
                <a:gdLst/>
                <a:ahLst/>
                <a:cxnLst/>
                <a:rect l="l" t="t" r="r" b="b"/>
                <a:pathLst>
                  <a:path w="969" h="674" extrusionOk="0">
                    <a:moveTo>
                      <a:pt x="24" y="0"/>
                    </a:moveTo>
                    <a:lnTo>
                      <a:pt x="0" y="319"/>
                    </a:lnTo>
                    <a:lnTo>
                      <a:pt x="142" y="414"/>
                    </a:lnTo>
                    <a:cubicBezTo>
                      <a:pt x="378" y="543"/>
                      <a:pt x="650" y="626"/>
                      <a:pt x="945" y="673"/>
                    </a:cubicBezTo>
                    <a:lnTo>
                      <a:pt x="969" y="354"/>
                    </a:lnTo>
                    <a:cubicBezTo>
                      <a:pt x="674" y="307"/>
                      <a:pt x="378" y="213"/>
                      <a:pt x="154" y="83"/>
                    </a:cubicBezTo>
                    <a:lnTo>
                      <a:pt x="24" y="0"/>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0" name="Google Shape;3350;p39"/>
              <p:cNvSpPr/>
              <p:nvPr/>
            </p:nvSpPr>
            <p:spPr>
              <a:xfrm>
                <a:off x="4235376" y="-539359"/>
                <a:ext cx="31942" cy="75582"/>
              </a:xfrm>
              <a:custGeom>
                <a:avLst/>
                <a:gdLst/>
                <a:ahLst/>
                <a:cxnLst/>
                <a:rect l="l" t="t" r="r" b="b"/>
                <a:pathLst>
                  <a:path w="415" h="982" extrusionOk="0">
                    <a:moveTo>
                      <a:pt x="24" y="1"/>
                    </a:moveTo>
                    <a:lnTo>
                      <a:pt x="1" y="331"/>
                    </a:lnTo>
                    <a:cubicBezTo>
                      <a:pt x="1" y="390"/>
                      <a:pt x="24" y="449"/>
                      <a:pt x="36" y="497"/>
                    </a:cubicBezTo>
                    <a:cubicBezTo>
                      <a:pt x="83" y="674"/>
                      <a:pt x="213" y="827"/>
                      <a:pt x="402" y="981"/>
                    </a:cubicBezTo>
                    <a:lnTo>
                      <a:pt x="414" y="650"/>
                    </a:lnTo>
                    <a:cubicBezTo>
                      <a:pt x="225" y="508"/>
                      <a:pt x="107" y="343"/>
                      <a:pt x="48" y="166"/>
                    </a:cubicBezTo>
                    <a:cubicBezTo>
                      <a:pt x="36" y="107"/>
                      <a:pt x="24" y="48"/>
                      <a:pt x="24" y="1"/>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1" name="Google Shape;3351;p39"/>
              <p:cNvSpPr/>
              <p:nvPr/>
            </p:nvSpPr>
            <p:spPr>
              <a:xfrm>
                <a:off x="4225370" y="-617329"/>
                <a:ext cx="299250" cy="158476"/>
              </a:xfrm>
              <a:custGeom>
                <a:avLst/>
                <a:gdLst/>
                <a:ahLst/>
                <a:cxnLst/>
                <a:rect l="l" t="t" r="r" b="b"/>
                <a:pathLst>
                  <a:path w="3888" h="2059" extrusionOk="0">
                    <a:moveTo>
                      <a:pt x="1934" y="1"/>
                    </a:moveTo>
                    <a:cubicBezTo>
                      <a:pt x="1480" y="1"/>
                      <a:pt x="1029" y="98"/>
                      <a:pt x="686" y="293"/>
                    </a:cubicBezTo>
                    <a:cubicBezTo>
                      <a:pt x="1" y="706"/>
                      <a:pt x="1" y="1356"/>
                      <a:pt x="698" y="1758"/>
                    </a:cubicBezTo>
                    <a:cubicBezTo>
                      <a:pt x="1046" y="1959"/>
                      <a:pt x="1501" y="2059"/>
                      <a:pt x="1954" y="2059"/>
                    </a:cubicBezTo>
                    <a:cubicBezTo>
                      <a:pt x="2408" y="2059"/>
                      <a:pt x="2860" y="1959"/>
                      <a:pt x="3202" y="1758"/>
                    </a:cubicBezTo>
                    <a:cubicBezTo>
                      <a:pt x="3887" y="1344"/>
                      <a:pt x="3887" y="695"/>
                      <a:pt x="3190" y="293"/>
                    </a:cubicBezTo>
                    <a:cubicBezTo>
                      <a:pt x="2842" y="98"/>
                      <a:pt x="2387" y="1"/>
                      <a:pt x="1934" y="1"/>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2" name="Google Shape;3352;p39"/>
              <p:cNvSpPr/>
              <p:nvPr/>
            </p:nvSpPr>
            <p:spPr>
              <a:xfrm>
                <a:off x="4252694" y="-782119"/>
                <a:ext cx="243756" cy="232827"/>
              </a:xfrm>
              <a:custGeom>
                <a:avLst/>
                <a:gdLst/>
                <a:ahLst/>
                <a:cxnLst/>
                <a:rect l="l" t="t" r="r" b="b"/>
                <a:pathLst>
                  <a:path w="3167" h="3025" extrusionOk="0">
                    <a:moveTo>
                      <a:pt x="1583" y="0"/>
                    </a:moveTo>
                    <a:cubicBezTo>
                      <a:pt x="709" y="0"/>
                      <a:pt x="0" y="709"/>
                      <a:pt x="0" y="1583"/>
                    </a:cubicBezTo>
                    <a:lnTo>
                      <a:pt x="0" y="3025"/>
                    </a:lnTo>
                    <a:lnTo>
                      <a:pt x="3166" y="3025"/>
                    </a:lnTo>
                    <a:lnTo>
                      <a:pt x="3166" y="1583"/>
                    </a:lnTo>
                    <a:cubicBezTo>
                      <a:pt x="3166" y="709"/>
                      <a:pt x="2457" y="0"/>
                      <a:pt x="1583" y="0"/>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3" name="Google Shape;3353;p39"/>
              <p:cNvSpPr/>
              <p:nvPr/>
            </p:nvSpPr>
            <p:spPr>
              <a:xfrm>
                <a:off x="4241765" y="-619792"/>
                <a:ext cx="266461" cy="141235"/>
              </a:xfrm>
              <a:custGeom>
                <a:avLst/>
                <a:gdLst/>
                <a:ahLst/>
                <a:cxnLst/>
                <a:rect l="l" t="t" r="r" b="b"/>
                <a:pathLst>
                  <a:path w="3462" h="1835" extrusionOk="0">
                    <a:moveTo>
                      <a:pt x="1741" y="0"/>
                    </a:moveTo>
                    <a:cubicBezTo>
                      <a:pt x="1335" y="0"/>
                      <a:pt x="928" y="89"/>
                      <a:pt x="615" y="266"/>
                    </a:cubicBezTo>
                    <a:cubicBezTo>
                      <a:pt x="0" y="620"/>
                      <a:pt x="0" y="1211"/>
                      <a:pt x="615" y="1565"/>
                    </a:cubicBezTo>
                    <a:cubicBezTo>
                      <a:pt x="721" y="1648"/>
                      <a:pt x="851" y="1683"/>
                      <a:pt x="981" y="1731"/>
                    </a:cubicBezTo>
                    <a:cubicBezTo>
                      <a:pt x="1075" y="1743"/>
                      <a:pt x="1158" y="1778"/>
                      <a:pt x="1253" y="1790"/>
                    </a:cubicBezTo>
                    <a:cubicBezTo>
                      <a:pt x="1406" y="1819"/>
                      <a:pt x="1569" y="1834"/>
                      <a:pt x="1731" y="1834"/>
                    </a:cubicBezTo>
                    <a:cubicBezTo>
                      <a:pt x="1894" y="1834"/>
                      <a:pt x="2056" y="1819"/>
                      <a:pt x="2210" y="1790"/>
                    </a:cubicBezTo>
                    <a:cubicBezTo>
                      <a:pt x="2304" y="1778"/>
                      <a:pt x="2387" y="1766"/>
                      <a:pt x="2481" y="1731"/>
                    </a:cubicBezTo>
                    <a:cubicBezTo>
                      <a:pt x="2611" y="1683"/>
                      <a:pt x="2729" y="1624"/>
                      <a:pt x="2847" y="1565"/>
                    </a:cubicBezTo>
                    <a:cubicBezTo>
                      <a:pt x="3462" y="1199"/>
                      <a:pt x="3450" y="620"/>
                      <a:pt x="2859" y="266"/>
                    </a:cubicBezTo>
                    <a:cubicBezTo>
                      <a:pt x="2552" y="89"/>
                      <a:pt x="2148" y="0"/>
                      <a:pt x="1741" y="0"/>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4" name="Google Shape;3354;p39"/>
              <p:cNvSpPr/>
              <p:nvPr/>
            </p:nvSpPr>
            <p:spPr>
              <a:xfrm>
                <a:off x="4317194" y="-682136"/>
                <a:ext cx="102829" cy="199192"/>
              </a:xfrm>
              <a:custGeom>
                <a:avLst/>
                <a:gdLst/>
                <a:ahLst/>
                <a:cxnLst/>
                <a:rect l="l" t="t" r="r" b="b"/>
                <a:pathLst>
                  <a:path w="1336" h="2588" extrusionOk="0">
                    <a:moveTo>
                      <a:pt x="1" y="1"/>
                    </a:moveTo>
                    <a:lnTo>
                      <a:pt x="1" y="1667"/>
                    </a:lnTo>
                    <a:lnTo>
                      <a:pt x="1" y="2529"/>
                    </a:lnTo>
                    <a:cubicBezTo>
                      <a:pt x="95" y="2553"/>
                      <a:pt x="178" y="2564"/>
                      <a:pt x="273" y="2588"/>
                    </a:cubicBezTo>
                    <a:lnTo>
                      <a:pt x="273" y="1548"/>
                    </a:lnTo>
                    <a:lnTo>
                      <a:pt x="273" y="1159"/>
                    </a:lnTo>
                    <a:lnTo>
                      <a:pt x="1336" y="60"/>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5" name="Google Shape;3355;p39"/>
              <p:cNvSpPr/>
              <p:nvPr/>
            </p:nvSpPr>
            <p:spPr>
              <a:xfrm>
                <a:off x="4375383" y="-654812"/>
                <a:ext cx="57418" cy="171868"/>
              </a:xfrm>
              <a:custGeom>
                <a:avLst/>
                <a:gdLst/>
                <a:ahLst/>
                <a:cxnLst/>
                <a:rect l="l" t="t" r="r" b="b"/>
                <a:pathLst>
                  <a:path w="746" h="2233" extrusionOk="0">
                    <a:moveTo>
                      <a:pt x="745" y="0"/>
                    </a:moveTo>
                    <a:lnTo>
                      <a:pt x="1" y="815"/>
                    </a:lnTo>
                    <a:lnTo>
                      <a:pt x="1" y="1489"/>
                    </a:lnTo>
                    <a:lnTo>
                      <a:pt x="474" y="1760"/>
                    </a:lnTo>
                    <a:lnTo>
                      <a:pt x="474" y="2233"/>
                    </a:lnTo>
                    <a:cubicBezTo>
                      <a:pt x="568" y="2221"/>
                      <a:pt x="651" y="2186"/>
                      <a:pt x="745" y="2174"/>
                    </a:cubicBezTo>
                    <a:lnTo>
                      <a:pt x="745" y="1217"/>
                    </a:lnTo>
                    <a:lnTo>
                      <a:pt x="745" y="402"/>
                    </a:lnTo>
                    <a:lnTo>
                      <a:pt x="745"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6" name="Google Shape;3356;p39"/>
              <p:cNvSpPr/>
              <p:nvPr/>
            </p:nvSpPr>
            <p:spPr>
              <a:xfrm>
                <a:off x="4264471" y="-759567"/>
                <a:ext cx="98287" cy="95902"/>
              </a:xfrm>
              <a:custGeom>
                <a:avLst/>
                <a:gdLst/>
                <a:ahLst/>
                <a:cxnLst/>
                <a:rect l="l" t="t" r="r" b="b"/>
                <a:pathLst>
                  <a:path w="1277" h="1246" extrusionOk="0">
                    <a:moveTo>
                      <a:pt x="898" y="0"/>
                    </a:moveTo>
                    <a:cubicBezTo>
                      <a:pt x="713" y="0"/>
                      <a:pt x="484" y="119"/>
                      <a:pt x="308" y="345"/>
                    </a:cubicBezTo>
                    <a:cubicBezTo>
                      <a:pt x="60" y="652"/>
                      <a:pt x="1" y="1030"/>
                      <a:pt x="190" y="1184"/>
                    </a:cubicBezTo>
                    <a:cubicBezTo>
                      <a:pt x="245" y="1225"/>
                      <a:pt x="314" y="1246"/>
                      <a:pt x="391" y="1246"/>
                    </a:cubicBezTo>
                    <a:cubicBezTo>
                      <a:pt x="577" y="1246"/>
                      <a:pt x="806" y="1126"/>
                      <a:pt x="981" y="901"/>
                    </a:cubicBezTo>
                    <a:cubicBezTo>
                      <a:pt x="1241" y="593"/>
                      <a:pt x="1277" y="215"/>
                      <a:pt x="1099" y="62"/>
                    </a:cubicBezTo>
                    <a:cubicBezTo>
                      <a:pt x="1044" y="20"/>
                      <a:pt x="975" y="0"/>
                      <a:pt x="8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357" name="Google Shape;3357;p39"/>
            <p:cNvGrpSpPr/>
            <p:nvPr/>
          </p:nvGrpSpPr>
          <p:grpSpPr>
            <a:xfrm>
              <a:off x="2755109" y="710786"/>
              <a:ext cx="629089" cy="1152351"/>
              <a:chOff x="-2845591" y="767936"/>
              <a:chExt cx="629089" cy="1152351"/>
            </a:xfrm>
          </p:grpSpPr>
          <p:sp>
            <p:nvSpPr>
              <p:cNvPr id="3358" name="Google Shape;3358;p39"/>
              <p:cNvSpPr/>
              <p:nvPr/>
            </p:nvSpPr>
            <p:spPr>
              <a:xfrm>
                <a:off x="-2845591" y="1590253"/>
                <a:ext cx="629088" cy="330034"/>
              </a:xfrm>
              <a:custGeom>
                <a:avLst/>
                <a:gdLst/>
                <a:ahLst/>
                <a:cxnLst/>
                <a:rect l="l" t="t" r="r" b="b"/>
                <a:pathLst>
                  <a:path w="4975" h="2610" extrusionOk="0">
                    <a:moveTo>
                      <a:pt x="2466" y="1"/>
                    </a:moveTo>
                    <a:cubicBezTo>
                      <a:pt x="1890" y="1"/>
                      <a:pt x="1315" y="128"/>
                      <a:pt x="875" y="386"/>
                    </a:cubicBezTo>
                    <a:cubicBezTo>
                      <a:pt x="1" y="882"/>
                      <a:pt x="1" y="1709"/>
                      <a:pt x="887" y="2229"/>
                    </a:cubicBezTo>
                    <a:cubicBezTo>
                      <a:pt x="1335" y="2480"/>
                      <a:pt x="1922" y="2610"/>
                      <a:pt x="2508" y="2610"/>
                    </a:cubicBezTo>
                    <a:cubicBezTo>
                      <a:pt x="3080" y="2610"/>
                      <a:pt x="3650" y="2486"/>
                      <a:pt x="4088" y="2229"/>
                    </a:cubicBezTo>
                    <a:cubicBezTo>
                      <a:pt x="4974" y="1709"/>
                      <a:pt x="4974" y="882"/>
                      <a:pt x="4076" y="386"/>
                    </a:cubicBezTo>
                    <a:cubicBezTo>
                      <a:pt x="3631" y="131"/>
                      <a:pt x="3048" y="1"/>
                      <a:pt x="2466" y="1"/>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59" name="Google Shape;3359;p39"/>
              <p:cNvSpPr/>
              <p:nvPr/>
            </p:nvSpPr>
            <p:spPr>
              <a:xfrm>
                <a:off x="-2767823" y="1374652"/>
                <a:ext cx="40464" cy="438528"/>
              </a:xfrm>
              <a:custGeom>
                <a:avLst/>
                <a:gdLst/>
                <a:ahLst/>
                <a:cxnLst/>
                <a:rect l="l" t="t" r="r" b="b"/>
                <a:pathLst>
                  <a:path w="320" h="3468" extrusionOk="0">
                    <a:moveTo>
                      <a:pt x="0" y="0"/>
                    </a:moveTo>
                    <a:lnTo>
                      <a:pt x="0" y="3391"/>
                    </a:lnTo>
                    <a:cubicBezTo>
                      <a:pt x="0" y="3414"/>
                      <a:pt x="24" y="3426"/>
                      <a:pt x="47" y="3450"/>
                    </a:cubicBezTo>
                    <a:cubicBezTo>
                      <a:pt x="77" y="3461"/>
                      <a:pt x="118" y="3467"/>
                      <a:pt x="160" y="3467"/>
                    </a:cubicBezTo>
                    <a:cubicBezTo>
                      <a:pt x="201" y="3467"/>
                      <a:pt x="242" y="3461"/>
                      <a:pt x="272" y="3450"/>
                    </a:cubicBezTo>
                    <a:cubicBezTo>
                      <a:pt x="295" y="3426"/>
                      <a:pt x="319" y="3402"/>
                      <a:pt x="319" y="3391"/>
                    </a:cubicBezTo>
                    <a:lnTo>
                      <a:pt x="319"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0" name="Google Shape;3360;p39"/>
              <p:cNvSpPr/>
              <p:nvPr/>
            </p:nvSpPr>
            <p:spPr>
              <a:xfrm>
                <a:off x="-2630496" y="1447868"/>
                <a:ext cx="39073" cy="436632"/>
              </a:xfrm>
              <a:custGeom>
                <a:avLst/>
                <a:gdLst/>
                <a:ahLst/>
                <a:cxnLst/>
                <a:rect l="l" t="t" r="r" b="b"/>
                <a:pathLst>
                  <a:path w="309" h="3453" extrusionOk="0">
                    <a:moveTo>
                      <a:pt x="1" y="0"/>
                    </a:moveTo>
                    <a:lnTo>
                      <a:pt x="1" y="3367"/>
                    </a:lnTo>
                    <a:cubicBezTo>
                      <a:pt x="1" y="3402"/>
                      <a:pt x="13" y="3414"/>
                      <a:pt x="48" y="3426"/>
                    </a:cubicBezTo>
                    <a:cubicBezTo>
                      <a:pt x="72" y="3444"/>
                      <a:pt x="110" y="3452"/>
                      <a:pt x="150" y="3452"/>
                    </a:cubicBezTo>
                    <a:cubicBezTo>
                      <a:pt x="190" y="3452"/>
                      <a:pt x="231" y="3444"/>
                      <a:pt x="261" y="3426"/>
                    </a:cubicBezTo>
                    <a:cubicBezTo>
                      <a:pt x="296" y="3414"/>
                      <a:pt x="308" y="3379"/>
                      <a:pt x="308" y="3367"/>
                    </a:cubicBezTo>
                    <a:lnTo>
                      <a:pt x="308"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1" name="Google Shape;3361;p39"/>
              <p:cNvSpPr/>
              <p:nvPr/>
            </p:nvSpPr>
            <p:spPr>
              <a:xfrm>
                <a:off x="-2421344" y="1432820"/>
                <a:ext cx="38947" cy="436758"/>
              </a:xfrm>
              <a:custGeom>
                <a:avLst/>
                <a:gdLst/>
                <a:ahLst/>
                <a:cxnLst/>
                <a:rect l="l" t="t" r="r" b="b"/>
                <a:pathLst>
                  <a:path w="308" h="3454" extrusionOk="0">
                    <a:moveTo>
                      <a:pt x="1" y="1"/>
                    </a:moveTo>
                    <a:lnTo>
                      <a:pt x="1" y="3368"/>
                    </a:lnTo>
                    <a:cubicBezTo>
                      <a:pt x="1" y="3403"/>
                      <a:pt x="13" y="3415"/>
                      <a:pt x="36" y="3427"/>
                    </a:cubicBezTo>
                    <a:cubicBezTo>
                      <a:pt x="66" y="3444"/>
                      <a:pt x="107" y="3453"/>
                      <a:pt x="148" y="3453"/>
                    </a:cubicBezTo>
                    <a:cubicBezTo>
                      <a:pt x="190" y="3453"/>
                      <a:pt x="231" y="3444"/>
                      <a:pt x="261" y="3427"/>
                    </a:cubicBezTo>
                    <a:cubicBezTo>
                      <a:pt x="296" y="3415"/>
                      <a:pt x="308" y="3379"/>
                      <a:pt x="308" y="3368"/>
                    </a:cubicBezTo>
                    <a:lnTo>
                      <a:pt x="308"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2" name="Google Shape;3362;p39"/>
              <p:cNvSpPr/>
              <p:nvPr/>
            </p:nvSpPr>
            <p:spPr>
              <a:xfrm>
                <a:off x="-2325746" y="1296885"/>
                <a:ext cx="39073" cy="435620"/>
              </a:xfrm>
              <a:custGeom>
                <a:avLst/>
                <a:gdLst/>
                <a:ahLst/>
                <a:cxnLst/>
                <a:rect l="l" t="t" r="r" b="b"/>
                <a:pathLst>
                  <a:path w="309" h="3445" extrusionOk="0">
                    <a:moveTo>
                      <a:pt x="1" y="1"/>
                    </a:moveTo>
                    <a:lnTo>
                      <a:pt x="1" y="3368"/>
                    </a:lnTo>
                    <a:cubicBezTo>
                      <a:pt x="1" y="3391"/>
                      <a:pt x="13" y="3415"/>
                      <a:pt x="36" y="3427"/>
                    </a:cubicBezTo>
                    <a:cubicBezTo>
                      <a:pt x="66" y="3439"/>
                      <a:pt x="107" y="3444"/>
                      <a:pt x="149" y="3444"/>
                    </a:cubicBezTo>
                    <a:cubicBezTo>
                      <a:pt x="190" y="3444"/>
                      <a:pt x="231" y="3439"/>
                      <a:pt x="261" y="3427"/>
                    </a:cubicBezTo>
                    <a:cubicBezTo>
                      <a:pt x="296" y="3403"/>
                      <a:pt x="308" y="3379"/>
                      <a:pt x="308" y="3368"/>
                    </a:cubicBezTo>
                    <a:lnTo>
                      <a:pt x="308"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3" name="Google Shape;3363;p39"/>
              <p:cNvSpPr/>
              <p:nvPr/>
            </p:nvSpPr>
            <p:spPr>
              <a:xfrm>
                <a:off x="-2817139" y="921955"/>
                <a:ext cx="572186" cy="815728"/>
              </a:xfrm>
              <a:custGeom>
                <a:avLst/>
                <a:gdLst/>
                <a:ahLst/>
                <a:cxnLst/>
                <a:rect l="l" t="t" r="r" b="b"/>
                <a:pathLst>
                  <a:path w="4525" h="6451" extrusionOk="0">
                    <a:moveTo>
                      <a:pt x="4525" y="1"/>
                    </a:moveTo>
                    <a:lnTo>
                      <a:pt x="3887" y="24"/>
                    </a:lnTo>
                    <a:lnTo>
                      <a:pt x="2268" y="72"/>
                    </a:lnTo>
                    <a:lnTo>
                      <a:pt x="0" y="119"/>
                    </a:lnTo>
                    <a:lnTo>
                      <a:pt x="0" y="5151"/>
                    </a:lnTo>
                    <a:cubicBezTo>
                      <a:pt x="12" y="5317"/>
                      <a:pt x="59" y="5470"/>
                      <a:pt x="178" y="5636"/>
                    </a:cubicBezTo>
                    <a:cubicBezTo>
                      <a:pt x="296" y="5789"/>
                      <a:pt x="461" y="5931"/>
                      <a:pt x="674" y="6061"/>
                    </a:cubicBezTo>
                    <a:cubicBezTo>
                      <a:pt x="1123" y="6321"/>
                      <a:pt x="1701" y="6451"/>
                      <a:pt x="2268" y="6451"/>
                    </a:cubicBezTo>
                    <a:cubicBezTo>
                      <a:pt x="2859" y="6451"/>
                      <a:pt x="3438" y="6321"/>
                      <a:pt x="3887" y="6061"/>
                    </a:cubicBezTo>
                    <a:cubicBezTo>
                      <a:pt x="4324" y="5801"/>
                      <a:pt x="4525" y="5470"/>
                      <a:pt x="4525" y="5139"/>
                    </a:cubicBezTo>
                    <a:lnTo>
                      <a:pt x="4525" y="1"/>
                    </a:ln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4" name="Google Shape;3364;p39"/>
              <p:cNvSpPr/>
              <p:nvPr/>
            </p:nvSpPr>
            <p:spPr>
              <a:xfrm>
                <a:off x="-2530346" y="923472"/>
                <a:ext cx="204722" cy="812694"/>
              </a:xfrm>
              <a:custGeom>
                <a:avLst/>
                <a:gdLst/>
                <a:ahLst/>
                <a:cxnLst/>
                <a:rect l="l" t="t" r="r" b="b"/>
                <a:pathLst>
                  <a:path w="1619" h="6427" extrusionOk="0">
                    <a:moveTo>
                      <a:pt x="1619" y="1"/>
                    </a:moveTo>
                    <a:lnTo>
                      <a:pt x="0" y="24"/>
                    </a:lnTo>
                    <a:lnTo>
                      <a:pt x="0" y="6427"/>
                    </a:lnTo>
                    <a:cubicBezTo>
                      <a:pt x="591" y="6427"/>
                      <a:pt x="1170" y="6285"/>
                      <a:pt x="1619" y="6037"/>
                    </a:cubicBezTo>
                    <a:lnTo>
                      <a:pt x="1619" y="1"/>
                    </a:ln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5" name="Google Shape;3365;p39"/>
              <p:cNvSpPr/>
              <p:nvPr/>
            </p:nvSpPr>
            <p:spPr>
              <a:xfrm>
                <a:off x="-2845591" y="772236"/>
                <a:ext cx="629088" cy="330034"/>
              </a:xfrm>
              <a:custGeom>
                <a:avLst/>
                <a:gdLst/>
                <a:ahLst/>
                <a:cxnLst/>
                <a:rect l="l" t="t" r="r" b="b"/>
                <a:pathLst>
                  <a:path w="4975" h="2610" extrusionOk="0">
                    <a:moveTo>
                      <a:pt x="2456" y="0"/>
                    </a:moveTo>
                    <a:cubicBezTo>
                      <a:pt x="1883" y="0"/>
                      <a:pt x="1313" y="125"/>
                      <a:pt x="875" y="381"/>
                    </a:cubicBezTo>
                    <a:cubicBezTo>
                      <a:pt x="1" y="878"/>
                      <a:pt x="1" y="1705"/>
                      <a:pt x="887" y="2224"/>
                    </a:cubicBezTo>
                    <a:cubicBezTo>
                      <a:pt x="1332" y="2480"/>
                      <a:pt x="1915" y="2610"/>
                      <a:pt x="2498" y="2610"/>
                    </a:cubicBezTo>
                    <a:cubicBezTo>
                      <a:pt x="3073" y="2610"/>
                      <a:pt x="3648" y="2483"/>
                      <a:pt x="4088" y="2224"/>
                    </a:cubicBezTo>
                    <a:cubicBezTo>
                      <a:pt x="4974" y="1705"/>
                      <a:pt x="4974" y="889"/>
                      <a:pt x="4076" y="381"/>
                    </a:cubicBezTo>
                    <a:cubicBezTo>
                      <a:pt x="3628" y="131"/>
                      <a:pt x="3041" y="0"/>
                      <a:pt x="2456" y="0"/>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6" name="Google Shape;3366;p39"/>
              <p:cNvSpPr/>
              <p:nvPr/>
            </p:nvSpPr>
            <p:spPr>
              <a:xfrm>
                <a:off x="-2529583" y="927772"/>
                <a:ext cx="204723" cy="812694"/>
              </a:xfrm>
              <a:custGeom>
                <a:avLst/>
                <a:gdLst/>
                <a:ahLst/>
                <a:cxnLst/>
                <a:rect l="l" t="t" r="r" b="b"/>
                <a:pathLst>
                  <a:path w="1619" h="6427" extrusionOk="0">
                    <a:moveTo>
                      <a:pt x="1619" y="1"/>
                    </a:moveTo>
                    <a:lnTo>
                      <a:pt x="0" y="24"/>
                    </a:lnTo>
                    <a:lnTo>
                      <a:pt x="0" y="6427"/>
                    </a:lnTo>
                    <a:cubicBezTo>
                      <a:pt x="591" y="6427"/>
                      <a:pt x="1170" y="6285"/>
                      <a:pt x="1619" y="6037"/>
                    </a:cubicBezTo>
                    <a:lnTo>
                      <a:pt x="1619" y="1"/>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7" name="Google Shape;3367;p39"/>
              <p:cNvSpPr/>
              <p:nvPr/>
            </p:nvSpPr>
            <p:spPr>
              <a:xfrm>
                <a:off x="-2845591" y="772236"/>
                <a:ext cx="629089" cy="330034"/>
              </a:xfrm>
              <a:custGeom>
                <a:avLst/>
                <a:gdLst/>
                <a:ahLst/>
                <a:cxnLst/>
                <a:rect l="l" t="t" r="r" b="b"/>
                <a:pathLst>
                  <a:path w="4975" h="2610" extrusionOk="0">
                    <a:moveTo>
                      <a:pt x="2456" y="0"/>
                    </a:moveTo>
                    <a:cubicBezTo>
                      <a:pt x="1883" y="0"/>
                      <a:pt x="1313" y="125"/>
                      <a:pt x="875" y="381"/>
                    </a:cubicBezTo>
                    <a:cubicBezTo>
                      <a:pt x="1" y="878"/>
                      <a:pt x="1" y="1705"/>
                      <a:pt x="887" y="2224"/>
                    </a:cubicBezTo>
                    <a:cubicBezTo>
                      <a:pt x="1332" y="2480"/>
                      <a:pt x="1915" y="2610"/>
                      <a:pt x="2498" y="2610"/>
                    </a:cubicBezTo>
                    <a:cubicBezTo>
                      <a:pt x="3073" y="2610"/>
                      <a:pt x="3648" y="2483"/>
                      <a:pt x="4088" y="2224"/>
                    </a:cubicBezTo>
                    <a:cubicBezTo>
                      <a:pt x="4974" y="1705"/>
                      <a:pt x="4974" y="889"/>
                      <a:pt x="4076" y="381"/>
                    </a:cubicBezTo>
                    <a:cubicBezTo>
                      <a:pt x="3628" y="131"/>
                      <a:pt x="3041" y="0"/>
                      <a:pt x="2456" y="0"/>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8" name="Google Shape;3368;p39"/>
              <p:cNvSpPr/>
              <p:nvPr/>
            </p:nvSpPr>
            <p:spPr>
              <a:xfrm>
                <a:off x="-2800701" y="767936"/>
                <a:ext cx="539309" cy="284639"/>
              </a:xfrm>
              <a:custGeom>
                <a:avLst/>
                <a:gdLst/>
                <a:ahLst/>
                <a:cxnLst/>
                <a:rect l="l" t="t" r="r" b="b"/>
                <a:pathLst>
                  <a:path w="4265" h="2251" extrusionOk="0">
                    <a:moveTo>
                      <a:pt x="2112" y="1"/>
                    </a:moveTo>
                    <a:cubicBezTo>
                      <a:pt x="1618" y="1"/>
                      <a:pt x="1126" y="110"/>
                      <a:pt x="756" y="333"/>
                    </a:cubicBezTo>
                    <a:cubicBezTo>
                      <a:pt x="0" y="770"/>
                      <a:pt x="0" y="1479"/>
                      <a:pt x="768" y="1928"/>
                    </a:cubicBezTo>
                    <a:cubicBezTo>
                      <a:pt x="1149" y="2142"/>
                      <a:pt x="1652" y="2251"/>
                      <a:pt x="2153" y="2251"/>
                    </a:cubicBezTo>
                    <a:cubicBezTo>
                      <a:pt x="2647" y="2251"/>
                      <a:pt x="3139" y="2145"/>
                      <a:pt x="3509" y="1928"/>
                    </a:cubicBezTo>
                    <a:cubicBezTo>
                      <a:pt x="4265" y="1490"/>
                      <a:pt x="4265" y="770"/>
                      <a:pt x="3497" y="333"/>
                    </a:cubicBezTo>
                    <a:cubicBezTo>
                      <a:pt x="3116" y="113"/>
                      <a:pt x="2613" y="1"/>
                      <a:pt x="2112" y="1"/>
                    </a:cubicBezTo>
                    <a:close/>
                  </a:path>
                </a:pathLst>
              </a:custGeom>
              <a:solidFill>
                <a:schemeClr val="accen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69" name="Google Shape;3369;p39"/>
              <p:cNvSpPr/>
              <p:nvPr/>
            </p:nvSpPr>
            <p:spPr>
              <a:xfrm>
                <a:off x="-2799938" y="772236"/>
                <a:ext cx="539309" cy="284639"/>
              </a:xfrm>
              <a:custGeom>
                <a:avLst/>
                <a:gdLst/>
                <a:ahLst/>
                <a:cxnLst/>
                <a:rect l="l" t="t" r="r" b="b"/>
                <a:pathLst>
                  <a:path w="4265" h="2251" extrusionOk="0">
                    <a:moveTo>
                      <a:pt x="2112" y="1"/>
                    </a:moveTo>
                    <a:cubicBezTo>
                      <a:pt x="1618" y="1"/>
                      <a:pt x="1126" y="110"/>
                      <a:pt x="756" y="333"/>
                    </a:cubicBezTo>
                    <a:cubicBezTo>
                      <a:pt x="0" y="770"/>
                      <a:pt x="0" y="1479"/>
                      <a:pt x="768" y="1928"/>
                    </a:cubicBezTo>
                    <a:cubicBezTo>
                      <a:pt x="1149" y="2142"/>
                      <a:pt x="1652" y="2251"/>
                      <a:pt x="2153" y="2251"/>
                    </a:cubicBezTo>
                    <a:cubicBezTo>
                      <a:pt x="2647" y="2251"/>
                      <a:pt x="3139" y="2145"/>
                      <a:pt x="3509" y="1928"/>
                    </a:cubicBezTo>
                    <a:cubicBezTo>
                      <a:pt x="4265" y="1490"/>
                      <a:pt x="4265" y="770"/>
                      <a:pt x="3497" y="333"/>
                    </a:cubicBezTo>
                    <a:cubicBezTo>
                      <a:pt x="3116" y="113"/>
                      <a:pt x="2613" y="1"/>
                      <a:pt x="2112" y="1"/>
                    </a:cubicBez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0" name="Google Shape;3370;p39"/>
              <p:cNvSpPr/>
              <p:nvPr/>
            </p:nvSpPr>
            <p:spPr>
              <a:xfrm>
                <a:off x="-2730520" y="806251"/>
                <a:ext cx="394524" cy="209275"/>
              </a:xfrm>
              <a:custGeom>
                <a:avLst/>
                <a:gdLst/>
                <a:ahLst/>
                <a:cxnLst/>
                <a:rect l="l" t="t" r="r" b="b"/>
                <a:pathLst>
                  <a:path w="3120" h="1655" extrusionOk="0">
                    <a:moveTo>
                      <a:pt x="1549" y="0"/>
                    </a:moveTo>
                    <a:cubicBezTo>
                      <a:pt x="1220" y="0"/>
                      <a:pt x="892" y="65"/>
                      <a:pt x="627" y="195"/>
                    </a:cubicBezTo>
                    <a:lnTo>
                      <a:pt x="532" y="242"/>
                    </a:lnTo>
                    <a:cubicBezTo>
                      <a:pt x="520" y="254"/>
                      <a:pt x="497" y="278"/>
                      <a:pt x="461" y="290"/>
                    </a:cubicBezTo>
                    <a:cubicBezTo>
                      <a:pt x="0" y="597"/>
                      <a:pt x="0" y="1058"/>
                      <a:pt x="461" y="1365"/>
                    </a:cubicBezTo>
                    <a:lnTo>
                      <a:pt x="556" y="1412"/>
                    </a:lnTo>
                    <a:lnTo>
                      <a:pt x="638" y="1459"/>
                    </a:lnTo>
                    <a:cubicBezTo>
                      <a:pt x="910" y="1589"/>
                      <a:pt x="1244" y="1654"/>
                      <a:pt x="1576" y="1654"/>
                    </a:cubicBezTo>
                    <a:cubicBezTo>
                      <a:pt x="1908" y="1654"/>
                      <a:pt x="2239" y="1589"/>
                      <a:pt x="2505" y="1459"/>
                    </a:cubicBezTo>
                    <a:lnTo>
                      <a:pt x="2588" y="1412"/>
                    </a:lnTo>
                    <a:cubicBezTo>
                      <a:pt x="2623" y="1400"/>
                      <a:pt x="2647" y="1388"/>
                      <a:pt x="2658" y="1365"/>
                    </a:cubicBezTo>
                    <a:cubicBezTo>
                      <a:pt x="3119" y="1058"/>
                      <a:pt x="3119" y="597"/>
                      <a:pt x="2658" y="290"/>
                    </a:cubicBezTo>
                    <a:lnTo>
                      <a:pt x="2576" y="242"/>
                    </a:lnTo>
                    <a:lnTo>
                      <a:pt x="2481" y="195"/>
                    </a:lnTo>
                    <a:cubicBezTo>
                      <a:pt x="2210" y="65"/>
                      <a:pt x="1879" y="0"/>
                      <a:pt x="1549" y="0"/>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1" name="Google Shape;3371;p39"/>
              <p:cNvSpPr/>
              <p:nvPr/>
            </p:nvSpPr>
            <p:spPr>
              <a:xfrm>
                <a:off x="-2669317" y="830909"/>
                <a:ext cx="275029" cy="159959"/>
              </a:xfrm>
              <a:custGeom>
                <a:avLst/>
                <a:gdLst/>
                <a:ahLst/>
                <a:cxnLst/>
                <a:rect l="l" t="t" r="r" b="b"/>
                <a:pathLst>
                  <a:path w="2175" h="1265" extrusionOk="0">
                    <a:moveTo>
                      <a:pt x="154" y="0"/>
                    </a:moveTo>
                    <a:lnTo>
                      <a:pt x="72" y="47"/>
                    </a:lnTo>
                    <a:cubicBezTo>
                      <a:pt x="60" y="59"/>
                      <a:pt x="24" y="83"/>
                      <a:pt x="1" y="95"/>
                    </a:cubicBezTo>
                    <a:lnTo>
                      <a:pt x="922" y="626"/>
                    </a:lnTo>
                    <a:lnTo>
                      <a:pt x="1088" y="733"/>
                    </a:lnTo>
                    <a:lnTo>
                      <a:pt x="2021" y="1264"/>
                    </a:lnTo>
                    <a:lnTo>
                      <a:pt x="2104" y="1217"/>
                    </a:lnTo>
                    <a:cubicBezTo>
                      <a:pt x="2139" y="1205"/>
                      <a:pt x="2163" y="1193"/>
                      <a:pt x="2174" y="1170"/>
                    </a:cubicBezTo>
                    <a:lnTo>
                      <a:pt x="1253" y="638"/>
                    </a:lnTo>
                    <a:lnTo>
                      <a:pt x="1088" y="532"/>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2" name="Google Shape;3372;p39"/>
              <p:cNvSpPr/>
              <p:nvPr/>
            </p:nvSpPr>
            <p:spPr>
              <a:xfrm>
                <a:off x="-2669317" y="832300"/>
                <a:ext cx="278063" cy="158568"/>
              </a:xfrm>
              <a:custGeom>
                <a:avLst/>
                <a:gdLst/>
                <a:ahLst/>
                <a:cxnLst/>
                <a:rect l="l" t="t" r="r" b="b"/>
                <a:pathLst>
                  <a:path w="2199" h="1254" extrusionOk="0">
                    <a:moveTo>
                      <a:pt x="2021" y="1"/>
                    </a:moveTo>
                    <a:lnTo>
                      <a:pt x="1088" y="533"/>
                    </a:lnTo>
                    <a:lnTo>
                      <a:pt x="922" y="627"/>
                    </a:lnTo>
                    <a:lnTo>
                      <a:pt x="1" y="1159"/>
                    </a:lnTo>
                    <a:lnTo>
                      <a:pt x="84" y="1206"/>
                    </a:lnTo>
                    <a:lnTo>
                      <a:pt x="178" y="1253"/>
                    </a:lnTo>
                    <a:lnTo>
                      <a:pt x="1099" y="722"/>
                    </a:lnTo>
                    <a:lnTo>
                      <a:pt x="1265" y="615"/>
                    </a:lnTo>
                    <a:lnTo>
                      <a:pt x="2198" y="84"/>
                    </a:lnTo>
                    <a:lnTo>
                      <a:pt x="2104" y="36"/>
                    </a:lnTo>
                    <a:lnTo>
                      <a:pt x="202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373" name="Google Shape;3373;p39"/>
            <p:cNvGrpSpPr/>
            <p:nvPr/>
          </p:nvGrpSpPr>
          <p:grpSpPr>
            <a:xfrm>
              <a:off x="1029975" y="1206077"/>
              <a:ext cx="364099" cy="822618"/>
              <a:chOff x="-4142100" y="577427"/>
              <a:chExt cx="364099" cy="822618"/>
            </a:xfrm>
          </p:grpSpPr>
          <p:sp>
            <p:nvSpPr>
              <p:cNvPr id="3374" name="Google Shape;3374;p39"/>
              <p:cNvSpPr/>
              <p:nvPr/>
            </p:nvSpPr>
            <p:spPr>
              <a:xfrm>
                <a:off x="-4015954" y="1244078"/>
                <a:ext cx="10906" cy="155966"/>
              </a:xfrm>
              <a:custGeom>
                <a:avLst/>
                <a:gdLst/>
                <a:ahLst/>
                <a:cxnLst/>
                <a:rect l="l" t="t" r="r" b="b"/>
                <a:pathLst>
                  <a:path w="143" h="2045" extrusionOk="0">
                    <a:moveTo>
                      <a:pt x="1" y="1"/>
                    </a:moveTo>
                    <a:lnTo>
                      <a:pt x="24" y="1974"/>
                    </a:lnTo>
                    <a:lnTo>
                      <a:pt x="143" y="2045"/>
                    </a:lnTo>
                    <a:lnTo>
                      <a:pt x="143" y="8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5" name="Google Shape;3375;p39"/>
              <p:cNvSpPr/>
              <p:nvPr/>
            </p:nvSpPr>
            <p:spPr>
              <a:xfrm>
                <a:off x="-4000624" y="1210749"/>
                <a:ext cx="9076" cy="31651"/>
              </a:xfrm>
              <a:custGeom>
                <a:avLst/>
                <a:gdLst/>
                <a:ahLst/>
                <a:cxnLst/>
                <a:rect l="l" t="t" r="r" b="b"/>
                <a:pathLst>
                  <a:path w="119" h="415" extrusionOk="0">
                    <a:moveTo>
                      <a:pt x="1" y="1"/>
                    </a:moveTo>
                    <a:lnTo>
                      <a:pt x="1" y="343"/>
                    </a:lnTo>
                    <a:lnTo>
                      <a:pt x="119" y="414"/>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6" name="Google Shape;3376;p39"/>
              <p:cNvSpPr/>
              <p:nvPr/>
            </p:nvSpPr>
            <p:spPr>
              <a:xfrm>
                <a:off x="-4015954" y="1219825"/>
                <a:ext cx="10906" cy="30659"/>
              </a:xfrm>
              <a:custGeom>
                <a:avLst/>
                <a:gdLst/>
                <a:ahLst/>
                <a:cxnLst/>
                <a:rect l="l" t="t" r="r" b="b"/>
                <a:pathLst>
                  <a:path w="143" h="402" extrusionOk="0">
                    <a:moveTo>
                      <a:pt x="1" y="0"/>
                    </a:moveTo>
                    <a:lnTo>
                      <a:pt x="1" y="319"/>
                    </a:lnTo>
                    <a:lnTo>
                      <a:pt x="143" y="402"/>
                    </a:lnTo>
                    <a:lnTo>
                      <a:pt x="143"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7" name="Google Shape;3377;p39"/>
              <p:cNvSpPr/>
              <p:nvPr/>
            </p:nvSpPr>
            <p:spPr>
              <a:xfrm>
                <a:off x="-4005124" y="1216164"/>
                <a:ext cx="14491" cy="183880"/>
              </a:xfrm>
              <a:custGeom>
                <a:avLst/>
                <a:gdLst/>
                <a:ahLst/>
                <a:cxnLst/>
                <a:rect l="l" t="t" r="r" b="b"/>
                <a:pathLst>
                  <a:path w="190" h="2411" extrusionOk="0">
                    <a:moveTo>
                      <a:pt x="178" y="1"/>
                    </a:moveTo>
                    <a:lnTo>
                      <a:pt x="1" y="119"/>
                    </a:lnTo>
                    <a:lnTo>
                      <a:pt x="1" y="450"/>
                    </a:lnTo>
                    <a:lnTo>
                      <a:pt x="1" y="2411"/>
                    </a:lnTo>
                    <a:lnTo>
                      <a:pt x="190" y="2304"/>
                    </a:lnTo>
                    <a:lnTo>
                      <a:pt x="178" y="343"/>
                    </a:lnTo>
                    <a:lnTo>
                      <a:pt x="178"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8" name="Google Shape;3378;p39"/>
              <p:cNvSpPr/>
              <p:nvPr/>
            </p:nvSpPr>
            <p:spPr>
              <a:xfrm>
                <a:off x="-4015954" y="1210749"/>
                <a:ext cx="24405" cy="14491"/>
              </a:xfrm>
              <a:custGeom>
                <a:avLst/>
                <a:gdLst/>
                <a:ahLst/>
                <a:cxnLst/>
                <a:rect l="l" t="t" r="r" b="b"/>
                <a:pathLst>
                  <a:path w="320" h="190" extrusionOk="0">
                    <a:moveTo>
                      <a:pt x="202" y="1"/>
                    </a:moveTo>
                    <a:lnTo>
                      <a:pt x="1" y="119"/>
                    </a:lnTo>
                    <a:lnTo>
                      <a:pt x="143" y="190"/>
                    </a:lnTo>
                    <a:lnTo>
                      <a:pt x="320" y="72"/>
                    </a:lnTo>
                    <a:lnTo>
                      <a:pt x="202" y="1"/>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79" name="Google Shape;3379;p39"/>
              <p:cNvSpPr/>
              <p:nvPr/>
            </p:nvSpPr>
            <p:spPr>
              <a:xfrm>
                <a:off x="-4030369" y="1054936"/>
                <a:ext cx="53234" cy="30659"/>
              </a:xfrm>
              <a:custGeom>
                <a:avLst/>
                <a:gdLst/>
                <a:ahLst/>
                <a:cxnLst/>
                <a:rect l="l" t="t" r="r" b="b"/>
                <a:pathLst>
                  <a:path w="698" h="402" extrusionOk="0">
                    <a:moveTo>
                      <a:pt x="568" y="0"/>
                    </a:moveTo>
                    <a:lnTo>
                      <a:pt x="1" y="331"/>
                    </a:lnTo>
                    <a:lnTo>
                      <a:pt x="119" y="402"/>
                    </a:lnTo>
                    <a:lnTo>
                      <a:pt x="698" y="83"/>
                    </a:lnTo>
                    <a:lnTo>
                      <a:pt x="568" y="0"/>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0" name="Google Shape;3380;p39"/>
              <p:cNvSpPr/>
              <p:nvPr/>
            </p:nvSpPr>
            <p:spPr>
              <a:xfrm>
                <a:off x="-4030369" y="1080104"/>
                <a:ext cx="9991" cy="168626"/>
              </a:xfrm>
              <a:custGeom>
                <a:avLst/>
                <a:gdLst/>
                <a:ahLst/>
                <a:cxnLst/>
                <a:rect l="l" t="t" r="r" b="b"/>
                <a:pathLst>
                  <a:path w="131" h="2211" extrusionOk="0">
                    <a:moveTo>
                      <a:pt x="1" y="1"/>
                    </a:moveTo>
                    <a:lnTo>
                      <a:pt x="1" y="2139"/>
                    </a:lnTo>
                    <a:lnTo>
                      <a:pt x="131" y="2210"/>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1" name="Google Shape;3381;p39"/>
              <p:cNvSpPr/>
              <p:nvPr/>
            </p:nvSpPr>
            <p:spPr>
              <a:xfrm>
                <a:off x="-4021369" y="1061189"/>
                <a:ext cx="44235" cy="189295"/>
              </a:xfrm>
              <a:custGeom>
                <a:avLst/>
                <a:gdLst/>
                <a:ahLst/>
                <a:cxnLst/>
                <a:rect l="l" t="t" r="r" b="b"/>
                <a:pathLst>
                  <a:path w="580" h="2482" extrusionOk="0">
                    <a:moveTo>
                      <a:pt x="580" y="1"/>
                    </a:moveTo>
                    <a:lnTo>
                      <a:pt x="1" y="320"/>
                    </a:lnTo>
                    <a:lnTo>
                      <a:pt x="13" y="2458"/>
                    </a:lnTo>
                    <a:lnTo>
                      <a:pt x="214" y="2482"/>
                    </a:lnTo>
                    <a:lnTo>
                      <a:pt x="214" y="2151"/>
                    </a:lnTo>
                    <a:lnTo>
                      <a:pt x="391" y="2033"/>
                    </a:lnTo>
                    <a:lnTo>
                      <a:pt x="391" y="2375"/>
                    </a:lnTo>
                    <a:lnTo>
                      <a:pt x="580" y="2139"/>
                    </a:lnTo>
                    <a:lnTo>
                      <a:pt x="580"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2" name="Google Shape;3382;p39"/>
              <p:cNvSpPr/>
              <p:nvPr/>
            </p:nvSpPr>
            <p:spPr>
              <a:xfrm>
                <a:off x="-3915053" y="1187335"/>
                <a:ext cx="9991" cy="155051"/>
              </a:xfrm>
              <a:custGeom>
                <a:avLst/>
                <a:gdLst/>
                <a:ahLst/>
                <a:cxnLst/>
                <a:rect l="l" t="t" r="r" b="b"/>
                <a:pathLst>
                  <a:path w="131" h="2033" extrusionOk="0">
                    <a:moveTo>
                      <a:pt x="1" y="1"/>
                    </a:moveTo>
                    <a:lnTo>
                      <a:pt x="1" y="1962"/>
                    </a:lnTo>
                    <a:lnTo>
                      <a:pt x="131" y="2033"/>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3" name="Google Shape;3383;p39"/>
              <p:cNvSpPr/>
              <p:nvPr/>
            </p:nvSpPr>
            <p:spPr>
              <a:xfrm>
                <a:off x="-3901477" y="1153091"/>
                <a:ext cx="9991" cy="30736"/>
              </a:xfrm>
              <a:custGeom>
                <a:avLst/>
                <a:gdLst/>
                <a:ahLst/>
                <a:cxnLst/>
                <a:rect l="l" t="t" r="r" b="b"/>
                <a:pathLst>
                  <a:path w="131" h="403" extrusionOk="0">
                    <a:moveTo>
                      <a:pt x="0" y="1"/>
                    </a:moveTo>
                    <a:lnTo>
                      <a:pt x="0" y="332"/>
                    </a:lnTo>
                    <a:lnTo>
                      <a:pt x="130" y="402"/>
                    </a:lnTo>
                    <a:lnTo>
                      <a:pt x="130" y="72"/>
                    </a:lnTo>
                    <a:lnTo>
                      <a:pt x="0"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4" name="Google Shape;3384;p39"/>
              <p:cNvSpPr/>
              <p:nvPr/>
            </p:nvSpPr>
            <p:spPr>
              <a:xfrm>
                <a:off x="-3915053" y="1161252"/>
                <a:ext cx="9152" cy="31575"/>
              </a:xfrm>
              <a:custGeom>
                <a:avLst/>
                <a:gdLst/>
                <a:ahLst/>
                <a:cxnLst/>
                <a:rect l="l" t="t" r="r" b="b"/>
                <a:pathLst>
                  <a:path w="120" h="414" extrusionOk="0">
                    <a:moveTo>
                      <a:pt x="1" y="0"/>
                    </a:moveTo>
                    <a:lnTo>
                      <a:pt x="1" y="343"/>
                    </a:lnTo>
                    <a:lnTo>
                      <a:pt x="119" y="414"/>
                    </a:lnTo>
                    <a:lnTo>
                      <a:pt x="119"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5" name="Google Shape;3385;p39"/>
              <p:cNvSpPr/>
              <p:nvPr/>
            </p:nvSpPr>
            <p:spPr>
              <a:xfrm>
                <a:off x="-3905977" y="1158506"/>
                <a:ext cx="14491" cy="183880"/>
              </a:xfrm>
              <a:custGeom>
                <a:avLst/>
                <a:gdLst/>
                <a:ahLst/>
                <a:cxnLst/>
                <a:rect l="l" t="t" r="r" b="b"/>
                <a:pathLst>
                  <a:path w="190" h="2411" extrusionOk="0">
                    <a:moveTo>
                      <a:pt x="189" y="1"/>
                    </a:moveTo>
                    <a:lnTo>
                      <a:pt x="0" y="107"/>
                    </a:lnTo>
                    <a:lnTo>
                      <a:pt x="0" y="450"/>
                    </a:lnTo>
                    <a:lnTo>
                      <a:pt x="12" y="2411"/>
                    </a:lnTo>
                    <a:lnTo>
                      <a:pt x="189" y="2292"/>
                    </a:lnTo>
                    <a:lnTo>
                      <a:pt x="189" y="331"/>
                    </a:lnTo>
                    <a:lnTo>
                      <a:pt x="18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6" name="Google Shape;3386;p39"/>
              <p:cNvSpPr/>
              <p:nvPr/>
            </p:nvSpPr>
            <p:spPr>
              <a:xfrm>
                <a:off x="-3915053" y="1153091"/>
                <a:ext cx="23566" cy="13652"/>
              </a:xfrm>
              <a:custGeom>
                <a:avLst/>
                <a:gdLst/>
                <a:ahLst/>
                <a:cxnLst/>
                <a:rect l="l" t="t" r="r" b="b"/>
                <a:pathLst>
                  <a:path w="309" h="179" extrusionOk="0">
                    <a:moveTo>
                      <a:pt x="178" y="1"/>
                    </a:moveTo>
                    <a:lnTo>
                      <a:pt x="1" y="107"/>
                    </a:lnTo>
                    <a:lnTo>
                      <a:pt x="119" y="178"/>
                    </a:lnTo>
                    <a:lnTo>
                      <a:pt x="308" y="72"/>
                    </a:lnTo>
                    <a:lnTo>
                      <a:pt x="178" y="1"/>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7" name="Google Shape;3387;p39"/>
              <p:cNvSpPr/>
              <p:nvPr/>
            </p:nvSpPr>
            <p:spPr>
              <a:xfrm>
                <a:off x="-3931221" y="998117"/>
                <a:ext cx="53234" cy="29820"/>
              </a:xfrm>
              <a:custGeom>
                <a:avLst/>
                <a:gdLst/>
                <a:ahLst/>
                <a:cxnLst/>
                <a:rect l="l" t="t" r="r" b="b"/>
                <a:pathLst>
                  <a:path w="698" h="391" extrusionOk="0">
                    <a:moveTo>
                      <a:pt x="567" y="1"/>
                    </a:moveTo>
                    <a:lnTo>
                      <a:pt x="0" y="320"/>
                    </a:lnTo>
                    <a:lnTo>
                      <a:pt x="130" y="391"/>
                    </a:lnTo>
                    <a:lnTo>
                      <a:pt x="697" y="72"/>
                    </a:lnTo>
                    <a:lnTo>
                      <a:pt x="567"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8" name="Google Shape;3388;p39"/>
              <p:cNvSpPr/>
              <p:nvPr/>
            </p:nvSpPr>
            <p:spPr>
              <a:xfrm>
                <a:off x="-3931221" y="1022446"/>
                <a:ext cx="9991" cy="167711"/>
              </a:xfrm>
              <a:custGeom>
                <a:avLst/>
                <a:gdLst/>
                <a:ahLst/>
                <a:cxnLst/>
                <a:rect l="l" t="t" r="r" b="b"/>
                <a:pathLst>
                  <a:path w="131" h="2199" extrusionOk="0">
                    <a:moveTo>
                      <a:pt x="0" y="1"/>
                    </a:moveTo>
                    <a:lnTo>
                      <a:pt x="12" y="2127"/>
                    </a:lnTo>
                    <a:lnTo>
                      <a:pt x="130" y="2198"/>
                    </a:lnTo>
                    <a:lnTo>
                      <a:pt x="130" y="72"/>
                    </a:lnTo>
                    <a:lnTo>
                      <a:pt x="0"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89" name="Google Shape;3389;p39"/>
              <p:cNvSpPr/>
              <p:nvPr/>
            </p:nvSpPr>
            <p:spPr>
              <a:xfrm>
                <a:off x="-3921307" y="1003532"/>
                <a:ext cx="44235" cy="189295"/>
              </a:xfrm>
              <a:custGeom>
                <a:avLst/>
                <a:gdLst/>
                <a:ahLst/>
                <a:cxnLst/>
                <a:rect l="l" t="t" r="r" b="b"/>
                <a:pathLst>
                  <a:path w="580" h="2482" extrusionOk="0">
                    <a:moveTo>
                      <a:pt x="567" y="1"/>
                    </a:moveTo>
                    <a:lnTo>
                      <a:pt x="0" y="320"/>
                    </a:lnTo>
                    <a:lnTo>
                      <a:pt x="0" y="2446"/>
                    </a:lnTo>
                    <a:lnTo>
                      <a:pt x="201" y="2482"/>
                    </a:lnTo>
                    <a:lnTo>
                      <a:pt x="201" y="2139"/>
                    </a:lnTo>
                    <a:lnTo>
                      <a:pt x="390" y="2033"/>
                    </a:lnTo>
                    <a:lnTo>
                      <a:pt x="390" y="2363"/>
                    </a:lnTo>
                    <a:lnTo>
                      <a:pt x="579" y="2127"/>
                    </a:lnTo>
                    <a:lnTo>
                      <a:pt x="567"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0" name="Google Shape;3390;p39"/>
              <p:cNvSpPr/>
              <p:nvPr/>
            </p:nvSpPr>
            <p:spPr>
              <a:xfrm>
                <a:off x="-3828566" y="1135092"/>
                <a:ext cx="10906" cy="156881"/>
              </a:xfrm>
              <a:custGeom>
                <a:avLst/>
                <a:gdLst/>
                <a:ahLst/>
                <a:cxnLst/>
                <a:rect l="l" t="t" r="r" b="b"/>
                <a:pathLst>
                  <a:path w="143" h="2057" extrusionOk="0">
                    <a:moveTo>
                      <a:pt x="1" y="1"/>
                    </a:moveTo>
                    <a:lnTo>
                      <a:pt x="13" y="1985"/>
                    </a:lnTo>
                    <a:lnTo>
                      <a:pt x="143" y="2056"/>
                    </a:lnTo>
                    <a:lnTo>
                      <a:pt x="131" y="71"/>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1" name="Google Shape;3391;p39"/>
              <p:cNvSpPr/>
              <p:nvPr/>
            </p:nvSpPr>
            <p:spPr>
              <a:xfrm>
                <a:off x="-3814151" y="1102679"/>
                <a:ext cx="9152" cy="30659"/>
              </a:xfrm>
              <a:custGeom>
                <a:avLst/>
                <a:gdLst/>
                <a:ahLst/>
                <a:cxnLst/>
                <a:rect l="l" t="t" r="r" b="b"/>
                <a:pathLst>
                  <a:path w="120" h="402" extrusionOk="0">
                    <a:moveTo>
                      <a:pt x="1" y="0"/>
                    </a:moveTo>
                    <a:lnTo>
                      <a:pt x="1" y="319"/>
                    </a:lnTo>
                    <a:lnTo>
                      <a:pt x="119" y="402"/>
                    </a:lnTo>
                    <a:lnTo>
                      <a:pt x="119"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2" name="Google Shape;3392;p39"/>
              <p:cNvSpPr/>
              <p:nvPr/>
            </p:nvSpPr>
            <p:spPr>
              <a:xfrm>
                <a:off x="-3828566" y="1110763"/>
                <a:ext cx="9991" cy="29820"/>
              </a:xfrm>
              <a:custGeom>
                <a:avLst/>
                <a:gdLst/>
                <a:ahLst/>
                <a:cxnLst/>
                <a:rect l="l" t="t" r="r" b="b"/>
                <a:pathLst>
                  <a:path w="131" h="391" extrusionOk="0">
                    <a:moveTo>
                      <a:pt x="1" y="1"/>
                    </a:moveTo>
                    <a:lnTo>
                      <a:pt x="1" y="320"/>
                    </a:lnTo>
                    <a:lnTo>
                      <a:pt x="131" y="390"/>
                    </a:lnTo>
                    <a:lnTo>
                      <a:pt x="131"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3" name="Google Shape;3393;p39"/>
              <p:cNvSpPr/>
              <p:nvPr/>
            </p:nvSpPr>
            <p:spPr>
              <a:xfrm>
                <a:off x="-3818651" y="1108094"/>
                <a:ext cx="14491" cy="183880"/>
              </a:xfrm>
              <a:custGeom>
                <a:avLst/>
                <a:gdLst/>
                <a:ahLst/>
                <a:cxnLst/>
                <a:rect l="l" t="t" r="r" b="b"/>
                <a:pathLst>
                  <a:path w="190" h="2411" extrusionOk="0">
                    <a:moveTo>
                      <a:pt x="178" y="0"/>
                    </a:moveTo>
                    <a:lnTo>
                      <a:pt x="1" y="107"/>
                    </a:lnTo>
                    <a:lnTo>
                      <a:pt x="1" y="425"/>
                    </a:lnTo>
                    <a:lnTo>
                      <a:pt x="13" y="2410"/>
                    </a:lnTo>
                    <a:lnTo>
                      <a:pt x="190" y="2292"/>
                    </a:lnTo>
                    <a:lnTo>
                      <a:pt x="178" y="331"/>
                    </a:lnTo>
                    <a:lnTo>
                      <a:pt x="178"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4" name="Google Shape;3394;p39"/>
              <p:cNvSpPr/>
              <p:nvPr/>
            </p:nvSpPr>
            <p:spPr>
              <a:xfrm>
                <a:off x="-3828566" y="1102679"/>
                <a:ext cx="23566" cy="13576"/>
              </a:xfrm>
              <a:custGeom>
                <a:avLst/>
                <a:gdLst/>
                <a:ahLst/>
                <a:cxnLst/>
                <a:rect l="l" t="t" r="r" b="b"/>
                <a:pathLst>
                  <a:path w="309" h="178" extrusionOk="0">
                    <a:moveTo>
                      <a:pt x="190" y="0"/>
                    </a:moveTo>
                    <a:lnTo>
                      <a:pt x="1" y="107"/>
                    </a:lnTo>
                    <a:lnTo>
                      <a:pt x="131" y="178"/>
                    </a:lnTo>
                    <a:lnTo>
                      <a:pt x="308" y="71"/>
                    </a:lnTo>
                    <a:lnTo>
                      <a:pt x="190"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5" name="Google Shape;3395;p39"/>
              <p:cNvSpPr/>
              <p:nvPr/>
            </p:nvSpPr>
            <p:spPr>
              <a:xfrm>
                <a:off x="-3842980" y="946789"/>
                <a:ext cx="52395" cy="30736"/>
              </a:xfrm>
              <a:custGeom>
                <a:avLst/>
                <a:gdLst/>
                <a:ahLst/>
                <a:cxnLst/>
                <a:rect l="l" t="t" r="r" b="b"/>
                <a:pathLst>
                  <a:path w="687" h="403" extrusionOk="0">
                    <a:moveTo>
                      <a:pt x="556" y="1"/>
                    </a:moveTo>
                    <a:lnTo>
                      <a:pt x="1" y="331"/>
                    </a:lnTo>
                    <a:lnTo>
                      <a:pt x="131" y="402"/>
                    </a:lnTo>
                    <a:lnTo>
                      <a:pt x="686" y="83"/>
                    </a:lnTo>
                    <a:lnTo>
                      <a:pt x="556"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6" name="Google Shape;3396;p39"/>
              <p:cNvSpPr/>
              <p:nvPr/>
            </p:nvSpPr>
            <p:spPr>
              <a:xfrm>
                <a:off x="-3842980" y="972033"/>
                <a:ext cx="9991" cy="167635"/>
              </a:xfrm>
              <a:custGeom>
                <a:avLst/>
                <a:gdLst/>
                <a:ahLst/>
                <a:cxnLst/>
                <a:rect l="l" t="t" r="r" b="b"/>
                <a:pathLst>
                  <a:path w="131" h="2198" extrusionOk="0">
                    <a:moveTo>
                      <a:pt x="1" y="0"/>
                    </a:moveTo>
                    <a:lnTo>
                      <a:pt x="1" y="2127"/>
                    </a:lnTo>
                    <a:lnTo>
                      <a:pt x="131" y="2198"/>
                    </a:lnTo>
                    <a:lnTo>
                      <a:pt x="131"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7" name="Google Shape;3397;p39"/>
              <p:cNvSpPr/>
              <p:nvPr/>
            </p:nvSpPr>
            <p:spPr>
              <a:xfrm>
                <a:off x="-3833066" y="953119"/>
                <a:ext cx="42481" cy="187464"/>
              </a:xfrm>
              <a:custGeom>
                <a:avLst/>
                <a:gdLst/>
                <a:ahLst/>
                <a:cxnLst/>
                <a:rect l="l" t="t" r="r" b="b"/>
                <a:pathLst>
                  <a:path w="557" h="2458" extrusionOk="0">
                    <a:moveTo>
                      <a:pt x="556" y="0"/>
                    </a:moveTo>
                    <a:lnTo>
                      <a:pt x="1" y="319"/>
                    </a:lnTo>
                    <a:lnTo>
                      <a:pt x="1" y="2446"/>
                    </a:lnTo>
                    <a:lnTo>
                      <a:pt x="190" y="2457"/>
                    </a:lnTo>
                    <a:lnTo>
                      <a:pt x="190" y="2139"/>
                    </a:lnTo>
                    <a:lnTo>
                      <a:pt x="367" y="2032"/>
                    </a:lnTo>
                    <a:lnTo>
                      <a:pt x="367" y="2363"/>
                    </a:lnTo>
                    <a:lnTo>
                      <a:pt x="556" y="2127"/>
                    </a:lnTo>
                    <a:lnTo>
                      <a:pt x="556"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8" name="Google Shape;3398;p39"/>
              <p:cNvSpPr/>
              <p:nvPr/>
            </p:nvSpPr>
            <p:spPr>
              <a:xfrm>
                <a:off x="-4142100" y="829642"/>
                <a:ext cx="85724" cy="368598"/>
              </a:xfrm>
              <a:custGeom>
                <a:avLst/>
                <a:gdLst/>
                <a:ahLst/>
                <a:cxnLst/>
                <a:rect l="l" t="t" r="r" b="b"/>
                <a:pathLst>
                  <a:path w="1124" h="4833" extrusionOk="0">
                    <a:moveTo>
                      <a:pt x="1" y="1"/>
                    </a:moveTo>
                    <a:lnTo>
                      <a:pt x="25" y="4183"/>
                    </a:lnTo>
                    <a:lnTo>
                      <a:pt x="1123" y="4833"/>
                    </a:lnTo>
                    <a:lnTo>
                      <a:pt x="1111" y="639"/>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399" name="Google Shape;3399;p39"/>
              <p:cNvSpPr/>
              <p:nvPr/>
            </p:nvSpPr>
            <p:spPr>
              <a:xfrm>
                <a:off x="-4110525" y="847718"/>
                <a:ext cx="16321" cy="328024"/>
              </a:xfrm>
              <a:custGeom>
                <a:avLst/>
                <a:gdLst/>
                <a:ahLst/>
                <a:cxnLst/>
                <a:rect l="l" t="t" r="r" b="b"/>
                <a:pathLst>
                  <a:path w="214" h="4301" extrusionOk="0">
                    <a:moveTo>
                      <a:pt x="0" y="0"/>
                    </a:moveTo>
                    <a:lnTo>
                      <a:pt x="0" y="4182"/>
                    </a:lnTo>
                    <a:lnTo>
                      <a:pt x="213" y="4300"/>
                    </a:lnTo>
                    <a:lnTo>
                      <a:pt x="213" y="118"/>
                    </a:lnTo>
                    <a:lnTo>
                      <a:pt x="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0" name="Google Shape;3400;p39"/>
              <p:cNvSpPr/>
              <p:nvPr/>
            </p:nvSpPr>
            <p:spPr>
              <a:xfrm>
                <a:off x="-4142100" y="669329"/>
                <a:ext cx="363183" cy="209048"/>
              </a:xfrm>
              <a:custGeom>
                <a:avLst/>
                <a:gdLst/>
                <a:ahLst/>
                <a:cxnLst/>
                <a:rect l="l" t="t" r="r" b="b"/>
                <a:pathLst>
                  <a:path w="4762" h="2741" extrusionOk="0">
                    <a:moveTo>
                      <a:pt x="3651" y="0"/>
                    </a:moveTo>
                    <a:lnTo>
                      <a:pt x="1" y="2103"/>
                    </a:lnTo>
                    <a:lnTo>
                      <a:pt x="1111" y="2741"/>
                    </a:lnTo>
                    <a:lnTo>
                      <a:pt x="4762" y="650"/>
                    </a:lnTo>
                    <a:lnTo>
                      <a:pt x="365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1" name="Google Shape;3401;p39"/>
              <p:cNvSpPr/>
              <p:nvPr/>
            </p:nvSpPr>
            <p:spPr>
              <a:xfrm>
                <a:off x="-4110525" y="688243"/>
                <a:ext cx="294696" cy="168550"/>
              </a:xfrm>
              <a:custGeom>
                <a:avLst/>
                <a:gdLst/>
                <a:ahLst/>
                <a:cxnLst/>
                <a:rect l="l" t="t" r="r" b="b"/>
                <a:pathLst>
                  <a:path w="3864" h="2210" extrusionOk="0">
                    <a:moveTo>
                      <a:pt x="3651" y="0"/>
                    </a:moveTo>
                    <a:lnTo>
                      <a:pt x="0" y="2091"/>
                    </a:lnTo>
                    <a:lnTo>
                      <a:pt x="213" y="2209"/>
                    </a:lnTo>
                    <a:lnTo>
                      <a:pt x="3863" y="107"/>
                    </a:lnTo>
                    <a:lnTo>
                      <a:pt x="3651"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2" name="Google Shape;3402;p39"/>
              <p:cNvSpPr/>
              <p:nvPr/>
            </p:nvSpPr>
            <p:spPr>
              <a:xfrm>
                <a:off x="-4057367" y="718826"/>
                <a:ext cx="279366" cy="479414"/>
              </a:xfrm>
              <a:custGeom>
                <a:avLst/>
                <a:gdLst/>
                <a:ahLst/>
                <a:cxnLst/>
                <a:rect l="l" t="t" r="r" b="b"/>
                <a:pathLst>
                  <a:path w="3663" h="6286" extrusionOk="0">
                    <a:moveTo>
                      <a:pt x="3651" y="1"/>
                    </a:moveTo>
                    <a:lnTo>
                      <a:pt x="0" y="2092"/>
                    </a:lnTo>
                    <a:lnTo>
                      <a:pt x="12" y="6286"/>
                    </a:lnTo>
                    <a:lnTo>
                      <a:pt x="3663" y="4171"/>
                    </a:lnTo>
                    <a:lnTo>
                      <a:pt x="365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3" name="Google Shape;3403;p39"/>
              <p:cNvSpPr/>
              <p:nvPr/>
            </p:nvSpPr>
            <p:spPr>
              <a:xfrm>
                <a:off x="-4049283" y="716157"/>
                <a:ext cx="59565" cy="18990"/>
              </a:xfrm>
              <a:custGeom>
                <a:avLst/>
                <a:gdLst/>
                <a:ahLst/>
                <a:cxnLst/>
                <a:rect l="l" t="t" r="r" b="b"/>
                <a:pathLst>
                  <a:path w="781" h="249" extrusionOk="0">
                    <a:moveTo>
                      <a:pt x="615" y="0"/>
                    </a:moveTo>
                    <a:cubicBezTo>
                      <a:pt x="450" y="95"/>
                      <a:pt x="290" y="142"/>
                      <a:pt x="163" y="142"/>
                    </a:cubicBezTo>
                    <a:cubicBezTo>
                      <a:pt x="99" y="142"/>
                      <a:pt x="44" y="130"/>
                      <a:pt x="1" y="107"/>
                    </a:cubicBezTo>
                    <a:lnTo>
                      <a:pt x="1" y="107"/>
                    </a:lnTo>
                    <a:lnTo>
                      <a:pt x="166" y="213"/>
                    </a:lnTo>
                    <a:cubicBezTo>
                      <a:pt x="209" y="237"/>
                      <a:pt x="263" y="249"/>
                      <a:pt x="325" y="249"/>
                    </a:cubicBezTo>
                    <a:cubicBezTo>
                      <a:pt x="450" y="249"/>
                      <a:pt x="607" y="201"/>
                      <a:pt x="780" y="107"/>
                    </a:cubicBezTo>
                    <a:lnTo>
                      <a:pt x="615" y="0"/>
                    </a:lnTo>
                    <a:close/>
                  </a:path>
                </a:pathLst>
              </a:custGeom>
              <a:solidFill>
                <a:srgbClr val="CDCDCD"/>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4" name="Google Shape;3404;p39"/>
              <p:cNvSpPr/>
              <p:nvPr/>
            </p:nvSpPr>
            <p:spPr>
              <a:xfrm>
                <a:off x="-4049283" y="623340"/>
                <a:ext cx="116308" cy="110664"/>
              </a:xfrm>
              <a:custGeom>
                <a:avLst/>
                <a:gdLst/>
                <a:ahLst/>
                <a:cxnLst/>
                <a:rect l="l" t="t" r="r" b="b"/>
                <a:pathLst>
                  <a:path w="1525" h="1451" extrusionOk="0">
                    <a:moveTo>
                      <a:pt x="1241" y="1"/>
                    </a:moveTo>
                    <a:lnTo>
                      <a:pt x="1241" y="1"/>
                    </a:lnTo>
                    <a:cubicBezTo>
                      <a:pt x="1312" y="48"/>
                      <a:pt x="1359" y="119"/>
                      <a:pt x="1359" y="225"/>
                    </a:cubicBezTo>
                    <a:cubicBezTo>
                      <a:pt x="1359" y="520"/>
                      <a:pt x="1028" y="969"/>
                      <a:pt x="615" y="1206"/>
                    </a:cubicBezTo>
                    <a:cubicBezTo>
                      <a:pt x="442" y="1300"/>
                      <a:pt x="284" y="1347"/>
                      <a:pt x="160" y="1347"/>
                    </a:cubicBezTo>
                    <a:cubicBezTo>
                      <a:pt x="98" y="1347"/>
                      <a:pt x="44" y="1336"/>
                      <a:pt x="1" y="1312"/>
                    </a:cubicBezTo>
                    <a:lnTo>
                      <a:pt x="1" y="1312"/>
                    </a:lnTo>
                    <a:lnTo>
                      <a:pt x="166" y="1406"/>
                    </a:lnTo>
                    <a:cubicBezTo>
                      <a:pt x="212" y="1436"/>
                      <a:pt x="272" y="1450"/>
                      <a:pt x="341" y="1450"/>
                    </a:cubicBezTo>
                    <a:cubicBezTo>
                      <a:pt x="466" y="1450"/>
                      <a:pt x="621" y="1403"/>
                      <a:pt x="780" y="1312"/>
                    </a:cubicBezTo>
                    <a:cubicBezTo>
                      <a:pt x="1194" y="1064"/>
                      <a:pt x="1525" y="639"/>
                      <a:pt x="1525" y="331"/>
                    </a:cubicBezTo>
                    <a:cubicBezTo>
                      <a:pt x="1525" y="225"/>
                      <a:pt x="1477" y="154"/>
                      <a:pt x="1407" y="107"/>
                    </a:cubicBezTo>
                    <a:lnTo>
                      <a:pt x="124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5" name="Google Shape;3405;p39"/>
              <p:cNvSpPr/>
              <p:nvPr/>
            </p:nvSpPr>
            <p:spPr>
              <a:xfrm>
                <a:off x="-4142100" y="577427"/>
                <a:ext cx="152381" cy="169465"/>
              </a:xfrm>
              <a:custGeom>
                <a:avLst/>
                <a:gdLst/>
                <a:ahLst/>
                <a:cxnLst/>
                <a:rect l="l" t="t" r="r" b="b"/>
                <a:pathLst>
                  <a:path w="1998" h="2222" extrusionOk="0">
                    <a:moveTo>
                      <a:pt x="1832" y="0"/>
                    </a:moveTo>
                    <a:lnTo>
                      <a:pt x="1" y="2127"/>
                    </a:lnTo>
                    <a:lnTo>
                      <a:pt x="178" y="2221"/>
                    </a:lnTo>
                    <a:lnTo>
                      <a:pt x="1997" y="95"/>
                    </a:lnTo>
                    <a:lnTo>
                      <a:pt x="1832"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6" name="Google Shape;3406;p39"/>
              <p:cNvSpPr/>
              <p:nvPr/>
            </p:nvSpPr>
            <p:spPr>
              <a:xfrm>
                <a:off x="-4142100" y="739571"/>
                <a:ext cx="13652" cy="98308"/>
              </a:xfrm>
              <a:custGeom>
                <a:avLst/>
                <a:gdLst/>
                <a:ahLst/>
                <a:cxnLst/>
                <a:rect l="l" t="t" r="r" b="b"/>
                <a:pathLst>
                  <a:path w="179" h="1289" extrusionOk="0">
                    <a:moveTo>
                      <a:pt x="1" y="1"/>
                    </a:moveTo>
                    <a:lnTo>
                      <a:pt x="25" y="1182"/>
                    </a:lnTo>
                    <a:lnTo>
                      <a:pt x="178" y="1288"/>
                    </a:lnTo>
                    <a:lnTo>
                      <a:pt x="178" y="95"/>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7" name="Google Shape;3407;p39"/>
              <p:cNvSpPr/>
              <p:nvPr/>
            </p:nvSpPr>
            <p:spPr>
              <a:xfrm>
                <a:off x="-4128524" y="584596"/>
                <a:ext cx="278451" cy="252367"/>
              </a:xfrm>
              <a:custGeom>
                <a:avLst/>
                <a:gdLst/>
                <a:ahLst/>
                <a:cxnLst/>
                <a:rect l="l" t="t" r="r" b="b"/>
                <a:pathLst>
                  <a:path w="3651" h="3309" extrusionOk="0">
                    <a:moveTo>
                      <a:pt x="2276" y="576"/>
                    </a:moveTo>
                    <a:cubicBezTo>
                      <a:pt x="2451" y="576"/>
                      <a:pt x="2564" y="667"/>
                      <a:pt x="2564" y="839"/>
                    </a:cubicBezTo>
                    <a:cubicBezTo>
                      <a:pt x="2564" y="1147"/>
                      <a:pt x="2233" y="1572"/>
                      <a:pt x="1819" y="1820"/>
                    </a:cubicBezTo>
                    <a:cubicBezTo>
                      <a:pt x="1649" y="1920"/>
                      <a:pt x="1491" y="1969"/>
                      <a:pt x="1366" y="1969"/>
                    </a:cubicBezTo>
                    <a:cubicBezTo>
                      <a:pt x="1197" y="1969"/>
                      <a:pt x="1087" y="1879"/>
                      <a:pt x="1087" y="1702"/>
                    </a:cubicBezTo>
                    <a:cubicBezTo>
                      <a:pt x="1087" y="1383"/>
                      <a:pt x="1406" y="958"/>
                      <a:pt x="1819" y="721"/>
                    </a:cubicBezTo>
                    <a:cubicBezTo>
                      <a:pt x="1992" y="623"/>
                      <a:pt x="2150" y="576"/>
                      <a:pt x="2276" y="576"/>
                    </a:cubicBezTo>
                    <a:close/>
                    <a:moveTo>
                      <a:pt x="1819" y="1"/>
                    </a:moveTo>
                    <a:lnTo>
                      <a:pt x="0" y="2115"/>
                    </a:lnTo>
                    <a:lnTo>
                      <a:pt x="0" y="3308"/>
                    </a:lnTo>
                    <a:lnTo>
                      <a:pt x="3650" y="1206"/>
                    </a:lnTo>
                    <a:lnTo>
                      <a:pt x="3650" y="13"/>
                    </a:lnTo>
                    <a:lnTo>
                      <a:pt x="181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8" name="Google Shape;3408;p39"/>
              <p:cNvSpPr/>
              <p:nvPr/>
            </p:nvSpPr>
            <p:spPr>
              <a:xfrm>
                <a:off x="-4022208" y="778315"/>
                <a:ext cx="209048" cy="149636"/>
              </a:xfrm>
              <a:custGeom>
                <a:avLst/>
                <a:gdLst/>
                <a:ahLst/>
                <a:cxnLst/>
                <a:rect l="l" t="t" r="r" b="b"/>
                <a:pathLst>
                  <a:path w="2741" h="1962" extrusionOk="0">
                    <a:moveTo>
                      <a:pt x="2729" y="1"/>
                    </a:moveTo>
                    <a:lnTo>
                      <a:pt x="0" y="1584"/>
                    </a:lnTo>
                    <a:lnTo>
                      <a:pt x="12" y="1962"/>
                    </a:lnTo>
                    <a:lnTo>
                      <a:pt x="2741" y="379"/>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09" name="Google Shape;3409;p39"/>
              <p:cNvSpPr/>
              <p:nvPr/>
            </p:nvSpPr>
            <p:spPr>
              <a:xfrm>
                <a:off x="-4022208" y="829642"/>
                <a:ext cx="209048" cy="150551"/>
              </a:xfrm>
              <a:custGeom>
                <a:avLst/>
                <a:gdLst/>
                <a:ahLst/>
                <a:cxnLst/>
                <a:rect l="l" t="t" r="r" b="b"/>
                <a:pathLst>
                  <a:path w="2741" h="1974" extrusionOk="0">
                    <a:moveTo>
                      <a:pt x="2729" y="1"/>
                    </a:moveTo>
                    <a:lnTo>
                      <a:pt x="0" y="1584"/>
                    </a:lnTo>
                    <a:lnTo>
                      <a:pt x="12" y="1974"/>
                    </a:lnTo>
                    <a:lnTo>
                      <a:pt x="2741" y="391"/>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0" name="Google Shape;3410;p39"/>
              <p:cNvSpPr/>
              <p:nvPr/>
            </p:nvSpPr>
            <p:spPr>
              <a:xfrm>
                <a:off x="-4022208" y="882801"/>
                <a:ext cx="209048" cy="149636"/>
              </a:xfrm>
              <a:custGeom>
                <a:avLst/>
                <a:gdLst/>
                <a:ahLst/>
                <a:cxnLst/>
                <a:rect l="l" t="t" r="r" b="b"/>
                <a:pathLst>
                  <a:path w="2741" h="1962" extrusionOk="0">
                    <a:moveTo>
                      <a:pt x="2729" y="1"/>
                    </a:moveTo>
                    <a:lnTo>
                      <a:pt x="0" y="1584"/>
                    </a:lnTo>
                    <a:lnTo>
                      <a:pt x="12" y="1962"/>
                    </a:lnTo>
                    <a:lnTo>
                      <a:pt x="2741" y="391"/>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1" name="Google Shape;3411;p39"/>
              <p:cNvSpPr/>
              <p:nvPr/>
            </p:nvSpPr>
            <p:spPr>
              <a:xfrm>
                <a:off x="-4015954" y="1244078"/>
                <a:ext cx="10906" cy="155967"/>
              </a:xfrm>
              <a:custGeom>
                <a:avLst/>
                <a:gdLst/>
                <a:ahLst/>
                <a:cxnLst/>
                <a:rect l="l" t="t" r="r" b="b"/>
                <a:pathLst>
                  <a:path w="143" h="2045" extrusionOk="0">
                    <a:moveTo>
                      <a:pt x="1" y="1"/>
                    </a:moveTo>
                    <a:lnTo>
                      <a:pt x="24" y="1974"/>
                    </a:lnTo>
                    <a:lnTo>
                      <a:pt x="143" y="2045"/>
                    </a:lnTo>
                    <a:lnTo>
                      <a:pt x="143" y="84"/>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2" name="Google Shape;3412;p39"/>
              <p:cNvSpPr/>
              <p:nvPr/>
            </p:nvSpPr>
            <p:spPr>
              <a:xfrm>
                <a:off x="-4030369" y="1080104"/>
                <a:ext cx="9991" cy="168627"/>
              </a:xfrm>
              <a:custGeom>
                <a:avLst/>
                <a:gdLst/>
                <a:ahLst/>
                <a:cxnLst/>
                <a:rect l="l" t="t" r="r" b="b"/>
                <a:pathLst>
                  <a:path w="131" h="2211" extrusionOk="0">
                    <a:moveTo>
                      <a:pt x="1" y="1"/>
                    </a:moveTo>
                    <a:lnTo>
                      <a:pt x="1" y="2139"/>
                    </a:lnTo>
                    <a:lnTo>
                      <a:pt x="131" y="2210"/>
                    </a:lnTo>
                    <a:lnTo>
                      <a:pt x="119" y="72"/>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3" name="Google Shape;3413;p39"/>
              <p:cNvSpPr/>
              <p:nvPr/>
            </p:nvSpPr>
            <p:spPr>
              <a:xfrm>
                <a:off x="-3915053" y="1187335"/>
                <a:ext cx="9991" cy="155052"/>
              </a:xfrm>
              <a:custGeom>
                <a:avLst/>
                <a:gdLst/>
                <a:ahLst/>
                <a:cxnLst/>
                <a:rect l="l" t="t" r="r" b="b"/>
                <a:pathLst>
                  <a:path w="131" h="2033" extrusionOk="0">
                    <a:moveTo>
                      <a:pt x="1" y="1"/>
                    </a:moveTo>
                    <a:lnTo>
                      <a:pt x="1" y="1962"/>
                    </a:lnTo>
                    <a:lnTo>
                      <a:pt x="131" y="2033"/>
                    </a:lnTo>
                    <a:lnTo>
                      <a:pt x="119" y="72"/>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4" name="Google Shape;3414;p39"/>
              <p:cNvSpPr/>
              <p:nvPr/>
            </p:nvSpPr>
            <p:spPr>
              <a:xfrm>
                <a:off x="-3931221" y="1022446"/>
                <a:ext cx="9991" cy="167712"/>
              </a:xfrm>
              <a:custGeom>
                <a:avLst/>
                <a:gdLst/>
                <a:ahLst/>
                <a:cxnLst/>
                <a:rect l="l" t="t" r="r" b="b"/>
                <a:pathLst>
                  <a:path w="131" h="2199" extrusionOk="0">
                    <a:moveTo>
                      <a:pt x="0" y="1"/>
                    </a:moveTo>
                    <a:lnTo>
                      <a:pt x="12" y="2127"/>
                    </a:lnTo>
                    <a:lnTo>
                      <a:pt x="130" y="2198"/>
                    </a:lnTo>
                    <a:lnTo>
                      <a:pt x="130" y="72"/>
                    </a:lnTo>
                    <a:lnTo>
                      <a:pt x="0"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5" name="Google Shape;3415;p39"/>
              <p:cNvSpPr/>
              <p:nvPr/>
            </p:nvSpPr>
            <p:spPr>
              <a:xfrm>
                <a:off x="-3828566" y="1135092"/>
                <a:ext cx="10906" cy="156882"/>
              </a:xfrm>
              <a:custGeom>
                <a:avLst/>
                <a:gdLst/>
                <a:ahLst/>
                <a:cxnLst/>
                <a:rect l="l" t="t" r="r" b="b"/>
                <a:pathLst>
                  <a:path w="143" h="2057" extrusionOk="0">
                    <a:moveTo>
                      <a:pt x="1" y="1"/>
                    </a:moveTo>
                    <a:lnTo>
                      <a:pt x="13" y="1985"/>
                    </a:lnTo>
                    <a:lnTo>
                      <a:pt x="143" y="2056"/>
                    </a:lnTo>
                    <a:lnTo>
                      <a:pt x="131" y="71"/>
                    </a:lnTo>
                    <a:lnTo>
                      <a:pt x="1"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6" name="Google Shape;3416;p39"/>
              <p:cNvSpPr/>
              <p:nvPr/>
            </p:nvSpPr>
            <p:spPr>
              <a:xfrm>
                <a:off x="-3842980" y="972033"/>
                <a:ext cx="9991" cy="167636"/>
              </a:xfrm>
              <a:custGeom>
                <a:avLst/>
                <a:gdLst/>
                <a:ahLst/>
                <a:cxnLst/>
                <a:rect l="l" t="t" r="r" b="b"/>
                <a:pathLst>
                  <a:path w="131" h="2198" extrusionOk="0">
                    <a:moveTo>
                      <a:pt x="1" y="0"/>
                    </a:moveTo>
                    <a:lnTo>
                      <a:pt x="1" y="2127"/>
                    </a:lnTo>
                    <a:lnTo>
                      <a:pt x="131" y="2198"/>
                    </a:lnTo>
                    <a:lnTo>
                      <a:pt x="131" y="71"/>
                    </a:lnTo>
                    <a:lnTo>
                      <a:pt x="1" y="0"/>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7" name="Google Shape;3417;p39"/>
              <p:cNvSpPr/>
              <p:nvPr/>
            </p:nvSpPr>
            <p:spPr>
              <a:xfrm>
                <a:off x="-4049283" y="623340"/>
                <a:ext cx="116308" cy="110664"/>
              </a:xfrm>
              <a:custGeom>
                <a:avLst/>
                <a:gdLst/>
                <a:ahLst/>
                <a:cxnLst/>
                <a:rect l="l" t="t" r="r" b="b"/>
                <a:pathLst>
                  <a:path w="1525" h="1451" extrusionOk="0">
                    <a:moveTo>
                      <a:pt x="1241" y="1"/>
                    </a:moveTo>
                    <a:lnTo>
                      <a:pt x="1241" y="1"/>
                    </a:lnTo>
                    <a:cubicBezTo>
                      <a:pt x="1312" y="48"/>
                      <a:pt x="1359" y="119"/>
                      <a:pt x="1359" y="225"/>
                    </a:cubicBezTo>
                    <a:cubicBezTo>
                      <a:pt x="1359" y="520"/>
                      <a:pt x="1028" y="969"/>
                      <a:pt x="615" y="1206"/>
                    </a:cubicBezTo>
                    <a:cubicBezTo>
                      <a:pt x="442" y="1300"/>
                      <a:pt x="284" y="1347"/>
                      <a:pt x="160" y="1347"/>
                    </a:cubicBezTo>
                    <a:cubicBezTo>
                      <a:pt x="98" y="1347"/>
                      <a:pt x="44" y="1336"/>
                      <a:pt x="1" y="1312"/>
                    </a:cubicBezTo>
                    <a:lnTo>
                      <a:pt x="1" y="1312"/>
                    </a:lnTo>
                    <a:lnTo>
                      <a:pt x="166" y="1406"/>
                    </a:lnTo>
                    <a:cubicBezTo>
                      <a:pt x="212" y="1436"/>
                      <a:pt x="272" y="1450"/>
                      <a:pt x="341" y="1450"/>
                    </a:cubicBezTo>
                    <a:cubicBezTo>
                      <a:pt x="466" y="1450"/>
                      <a:pt x="621" y="1403"/>
                      <a:pt x="780" y="1312"/>
                    </a:cubicBezTo>
                    <a:cubicBezTo>
                      <a:pt x="1194" y="1064"/>
                      <a:pt x="1525" y="639"/>
                      <a:pt x="1525" y="331"/>
                    </a:cubicBezTo>
                    <a:cubicBezTo>
                      <a:pt x="1525" y="225"/>
                      <a:pt x="1477" y="154"/>
                      <a:pt x="1407" y="107"/>
                    </a:cubicBezTo>
                    <a:lnTo>
                      <a:pt x="124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18" name="Google Shape;3418;p39"/>
              <p:cNvSpPr/>
              <p:nvPr/>
            </p:nvSpPr>
            <p:spPr>
              <a:xfrm>
                <a:off x="-4142100" y="577427"/>
                <a:ext cx="152382" cy="169466"/>
              </a:xfrm>
              <a:custGeom>
                <a:avLst/>
                <a:gdLst/>
                <a:ahLst/>
                <a:cxnLst/>
                <a:rect l="l" t="t" r="r" b="b"/>
                <a:pathLst>
                  <a:path w="1998" h="2222" extrusionOk="0">
                    <a:moveTo>
                      <a:pt x="1832" y="0"/>
                    </a:moveTo>
                    <a:lnTo>
                      <a:pt x="1" y="2127"/>
                    </a:lnTo>
                    <a:lnTo>
                      <a:pt x="178" y="2221"/>
                    </a:lnTo>
                    <a:lnTo>
                      <a:pt x="1997" y="95"/>
                    </a:lnTo>
                    <a:lnTo>
                      <a:pt x="1832" y="0"/>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19" name="Google Shape;3419;p39"/>
            <p:cNvGrpSpPr/>
            <p:nvPr/>
          </p:nvGrpSpPr>
          <p:grpSpPr>
            <a:xfrm>
              <a:off x="1124485" y="1990330"/>
              <a:ext cx="1791330" cy="1162830"/>
              <a:chOff x="-4004340" y="2465518"/>
              <a:chExt cx="1791330" cy="1162830"/>
            </a:xfrm>
          </p:grpSpPr>
          <p:sp>
            <p:nvSpPr>
              <p:cNvPr id="3420" name="Google Shape;3420;p39"/>
              <p:cNvSpPr/>
              <p:nvPr/>
            </p:nvSpPr>
            <p:spPr>
              <a:xfrm>
                <a:off x="-3238869" y="3540443"/>
                <a:ext cx="296385" cy="76121"/>
              </a:xfrm>
              <a:custGeom>
                <a:avLst/>
                <a:gdLst/>
                <a:ahLst/>
                <a:cxnLst/>
                <a:rect l="l" t="t" r="r" b="b"/>
                <a:pathLst>
                  <a:path w="2671" h="686" extrusionOk="0">
                    <a:moveTo>
                      <a:pt x="1" y="0"/>
                    </a:moveTo>
                    <a:lnTo>
                      <a:pt x="1" y="685"/>
                    </a:lnTo>
                    <a:lnTo>
                      <a:pt x="2671" y="685"/>
                    </a:lnTo>
                    <a:lnTo>
                      <a:pt x="2671"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1" name="Google Shape;3421;p39"/>
              <p:cNvSpPr/>
              <p:nvPr/>
            </p:nvSpPr>
            <p:spPr>
              <a:xfrm>
                <a:off x="-2741963" y="2725067"/>
                <a:ext cx="14536" cy="14536"/>
              </a:xfrm>
              <a:custGeom>
                <a:avLst/>
                <a:gdLst/>
                <a:ahLst/>
                <a:cxnLst/>
                <a:rect l="l" t="t" r="r" b="b"/>
                <a:pathLst>
                  <a:path w="131" h="131" extrusionOk="0">
                    <a:moveTo>
                      <a:pt x="0" y="0"/>
                    </a:moveTo>
                    <a:lnTo>
                      <a:pt x="0" y="60"/>
                    </a:lnTo>
                    <a:lnTo>
                      <a:pt x="130" y="130"/>
                    </a:lnTo>
                    <a:lnTo>
                      <a:pt x="130" y="83"/>
                    </a:lnTo>
                    <a:lnTo>
                      <a:pt x="0"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2" name="Google Shape;3422;p39"/>
              <p:cNvSpPr/>
              <p:nvPr/>
            </p:nvSpPr>
            <p:spPr>
              <a:xfrm>
                <a:off x="-3461689" y="2727730"/>
                <a:ext cx="14536" cy="15757"/>
              </a:xfrm>
              <a:custGeom>
                <a:avLst/>
                <a:gdLst/>
                <a:ahLst/>
                <a:cxnLst/>
                <a:rect l="l" t="t" r="r" b="b"/>
                <a:pathLst>
                  <a:path w="131" h="142" extrusionOk="0">
                    <a:moveTo>
                      <a:pt x="131" y="0"/>
                    </a:moveTo>
                    <a:lnTo>
                      <a:pt x="1" y="83"/>
                    </a:lnTo>
                    <a:lnTo>
                      <a:pt x="1" y="142"/>
                    </a:lnTo>
                    <a:lnTo>
                      <a:pt x="131" y="47"/>
                    </a:lnTo>
                    <a:lnTo>
                      <a:pt x="13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3" name="Google Shape;3423;p39"/>
              <p:cNvSpPr/>
              <p:nvPr/>
            </p:nvSpPr>
            <p:spPr>
              <a:xfrm>
                <a:off x="-2942590" y="3124876"/>
                <a:ext cx="714504" cy="491686"/>
              </a:xfrm>
              <a:custGeom>
                <a:avLst/>
                <a:gdLst/>
                <a:ahLst/>
                <a:cxnLst/>
                <a:rect l="l" t="t" r="r" b="b"/>
                <a:pathLst>
                  <a:path w="6439" h="4431" extrusionOk="0">
                    <a:moveTo>
                      <a:pt x="6439" y="0"/>
                    </a:moveTo>
                    <a:lnTo>
                      <a:pt x="1" y="3745"/>
                    </a:lnTo>
                    <a:lnTo>
                      <a:pt x="1" y="4430"/>
                    </a:lnTo>
                    <a:lnTo>
                      <a:pt x="6439" y="697"/>
                    </a:lnTo>
                    <a:lnTo>
                      <a:pt x="6439"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4" name="Google Shape;3424;p39"/>
              <p:cNvSpPr/>
              <p:nvPr/>
            </p:nvSpPr>
            <p:spPr>
              <a:xfrm>
                <a:off x="-3958484" y="3126208"/>
                <a:ext cx="719719" cy="490354"/>
              </a:xfrm>
              <a:custGeom>
                <a:avLst/>
                <a:gdLst/>
                <a:ahLst/>
                <a:cxnLst/>
                <a:rect l="l" t="t" r="r" b="b"/>
                <a:pathLst>
                  <a:path w="6486" h="4419" extrusionOk="0">
                    <a:moveTo>
                      <a:pt x="1" y="0"/>
                    </a:moveTo>
                    <a:lnTo>
                      <a:pt x="1" y="685"/>
                    </a:lnTo>
                    <a:lnTo>
                      <a:pt x="6486" y="4418"/>
                    </a:lnTo>
                    <a:lnTo>
                      <a:pt x="6486" y="3733"/>
                    </a:lnTo>
                    <a:lnTo>
                      <a:pt x="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5" name="Google Shape;3425;p39"/>
              <p:cNvSpPr/>
              <p:nvPr/>
            </p:nvSpPr>
            <p:spPr>
              <a:xfrm>
                <a:off x="-3958484" y="2537645"/>
                <a:ext cx="1730388" cy="1002902"/>
              </a:xfrm>
              <a:custGeom>
                <a:avLst/>
                <a:gdLst/>
                <a:ahLst/>
                <a:cxnLst/>
                <a:rect l="l" t="t" r="r" b="b"/>
                <a:pathLst>
                  <a:path w="15594" h="9038" extrusionOk="0">
                    <a:moveTo>
                      <a:pt x="6427" y="0"/>
                    </a:moveTo>
                    <a:lnTo>
                      <a:pt x="1" y="3745"/>
                    </a:lnTo>
                    <a:lnTo>
                      <a:pt x="1" y="5304"/>
                    </a:lnTo>
                    <a:lnTo>
                      <a:pt x="6486" y="9037"/>
                    </a:lnTo>
                    <a:lnTo>
                      <a:pt x="9156" y="9037"/>
                    </a:lnTo>
                    <a:lnTo>
                      <a:pt x="15594" y="5292"/>
                    </a:lnTo>
                    <a:lnTo>
                      <a:pt x="15594" y="3745"/>
                    </a:lnTo>
                    <a:lnTo>
                      <a:pt x="91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6" name="Google Shape;3426;p39"/>
              <p:cNvSpPr/>
              <p:nvPr/>
            </p:nvSpPr>
            <p:spPr>
              <a:xfrm>
                <a:off x="-2709228" y="2744708"/>
                <a:ext cx="15868" cy="14536"/>
              </a:xfrm>
              <a:custGeom>
                <a:avLst/>
                <a:gdLst/>
                <a:ahLst/>
                <a:cxnLst/>
                <a:rect l="l" t="t" r="r" b="b"/>
                <a:pathLst>
                  <a:path w="143" h="131" extrusionOk="0">
                    <a:moveTo>
                      <a:pt x="1" y="1"/>
                    </a:moveTo>
                    <a:lnTo>
                      <a:pt x="12" y="60"/>
                    </a:lnTo>
                    <a:lnTo>
                      <a:pt x="142" y="131"/>
                    </a:lnTo>
                    <a:lnTo>
                      <a:pt x="142" y="83"/>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7" name="Google Shape;3427;p39"/>
              <p:cNvSpPr/>
              <p:nvPr/>
            </p:nvSpPr>
            <p:spPr>
              <a:xfrm>
                <a:off x="-2709228" y="2725067"/>
                <a:ext cx="48603" cy="28962"/>
              </a:xfrm>
              <a:custGeom>
                <a:avLst/>
                <a:gdLst/>
                <a:ahLst/>
                <a:cxnLst/>
                <a:rect l="l" t="t" r="r" b="b"/>
                <a:pathLst>
                  <a:path w="438" h="261" extrusionOk="0">
                    <a:moveTo>
                      <a:pt x="308" y="0"/>
                    </a:moveTo>
                    <a:lnTo>
                      <a:pt x="1" y="178"/>
                    </a:lnTo>
                    <a:lnTo>
                      <a:pt x="142" y="260"/>
                    </a:lnTo>
                    <a:lnTo>
                      <a:pt x="438" y="83"/>
                    </a:lnTo>
                    <a:lnTo>
                      <a:pt x="3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8" name="Google Shape;3428;p39"/>
              <p:cNvSpPr/>
              <p:nvPr/>
            </p:nvSpPr>
            <p:spPr>
              <a:xfrm>
                <a:off x="-3495755" y="2747371"/>
                <a:ext cx="15868" cy="15868"/>
              </a:xfrm>
              <a:custGeom>
                <a:avLst/>
                <a:gdLst/>
                <a:ahLst/>
                <a:cxnLst/>
                <a:rect l="l" t="t" r="r" b="b"/>
                <a:pathLst>
                  <a:path w="143" h="143" extrusionOk="0">
                    <a:moveTo>
                      <a:pt x="142" y="0"/>
                    </a:moveTo>
                    <a:lnTo>
                      <a:pt x="1" y="83"/>
                    </a:lnTo>
                    <a:lnTo>
                      <a:pt x="1" y="142"/>
                    </a:lnTo>
                    <a:lnTo>
                      <a:pt x="142" y="48"/>
                    </a:lnTo>
                    <a:lnTo>
                      <a:pt x="142"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29" name="Google Shape;3429;p39"/>
              <p:cNvSpPr/>
              <p:nvPr/>
            </p:nvSpPr>
            <p:spPr>
              <a:xfrm>
                <a:off x="-3528490" y="2727730"/>
                <a:ext cx="48603" cy="28851"/>
              </a:xfrm>
              <a:custGeom>
                <a:avLst/>
                <a:gdLst/>
                <a:ahLst/>
                <a:cxnLst/>
                <a:rect l="l" t="t" r="r" b="b"/>
                <a:pathLst>
                  <a:path w="438" h="260" extrusionOk="0">
                    <a:moveTo>
                      <a:pt x="130" y="0"/>
                    </a:moveTo>
                    <a:lnTo>
                      <a:pt x="0" y="83"/>
                    </a:lnTo>
                    <a:lnTo>
                      <a:pt x="296" y="260"/>
                    </a:lnTo>
                    <a:lnTo>
                      <a:pt x="437" y="177"/>
                    </a:lnTo>
                    <a:lnTo>
                      <a:pt x="130"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0" name="Google Shape;3430;p39"/>
              <p:cNvSpPr/>
              <p:nvPr/>
            </p:nvSpPr>
            <p:spPr>
              <a:xfrm>
                <a:off x="-2942590" y="3054080"/>
                <a:ext cx="714504" cy="462835"/>
              </a:xfrm>
              <a:custGeom>
                <a:avLst/>
                <a:gdLst/>
                <a:ahLst/>
                <a:cxnLst/>
                <a:rect l="l" t="t" r="r" b="b"/>
                <a:pathLst>
                  <a:path w="6439" h="4171" extrusionOk="0">
                    <a:moveTo>
                      <a:pt x="6439" y="1"/>
                    </a:moveTo>
                    <a:lnTo>
                      <a:pt x="1" y="3734"/>
                    </a:lnTo>
                    <a:lnTo>
                      <a:pt x="1" y="4171"/>
                    </a:lnTo>
                    <a:lnTo>
                      <a:pt x="6439" y="414"/>
                    </a:lnTo>
                    <a:lnTo>
                      <a:pt x="6439" y="1"/>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1" name="Google Shape;3431;p39"/>
              <p:cNvSpPr/>
              <p:nvPr/>
            </p:nvSpPr>
            <p:spPr>
              <a:xfrm>
                <a:off x="-3958484" y="3054080"/>
                <a:ext cx="719719" cy="462835"/>
              </a:xfrm>
              <a:custGeom>
                <a:avLst/>
                <a:gdLst/>
                <a:ahLst/>
                <a:cxnLst/>
                <a:rect l="l" t="t" r="r" b="b"/>
                <a:pathLst>
                  <a:path w="6486" h="4171" extrusionOk="0">
                    <a:moveTo>
                      <a:pt x="1" y="1"/>
                    </a:moveTo>
                    <a:lnTo>
                      <a:pt x="1" y="414"/>
                    </a:lnTo>
                    <a:lnTo>
                      <a:pt x="6486" y="4171"/>
                    </a:lnTo>
                    <a:lnTo>
                      <a:pt x="6486" y="373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2" name="Google Shape;3432;p39"/>
              <p:cNvSpPr/>
              <p:nvPr/>
            </p:nvSpPr>
            <p:spPr>
              <a:xfrm>
                <a:off x="-3238869" y="3468316"/>
                <a:ext cx="296388" cy="48603"/>
              </a:xfrm>
              <a:custGeom>
                <a:avLst/>
                <a:gdLst/>
                <a:ahLst/>
                <a:cxnLst/>
                <a:rect l="l" t="t" r="r" b="b"/>
                <a:pathLst>
                  <a:path w="2671" h="438" extrusionOk="0">
                    <a:moveTo>
                      <a:pt x="1" y="1"/>
                    </a:moveTo>
                    <a:lnTo>
                      <a:pt x="1" y="438"/>
                    </a:lnTo>
                    <a:lnTo>
                      <a:pt x="2671" y="438"/>
                    </a:lnTo>
                    <a:lnTo>
                      <a:pt x="2671" y="1"/>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3" name="Google Shape;3433;p39"/>
              <p:cNvSpPr/>
              <p:nvPr/>
            </p:nvSpPr>
            <p:spPr>
              <a:xfrm>
                <a:off x="-3958484" y="2465518"/>
                <a:ext cx="1730388" cy="1002902"/>
              </a:xfrm>
              <a:custGeom>
                <a:avLst/>
                <a:gdLst/>
                <a:ahLst/>
                <a:cxnLst/>
                <a:rect l="l" t="t" r="r" b="b"/>
                <a:pathLst>
                  <a:path w="15594" h="9038" extrusionOk="0">
                    <a:moveTo>
                      <a:pt x="6427" y="0"/>
                    </a:moveTo>
                    <a:lnTo>
                      <a:pt x="1" y="3745"/>
                    </a:lnTo>
                    <a:lnTo>
                      <a:pt x="1" y="5305"/>
                    </a:lnTo>
                    <a:lnTo>
                      <a:pt x="6486" y="9038"/>
                    </a:lnTo>
                    <a:lnTo>
                      <a:pt x="9156" y="9038"/>
                    </a:lnTo>
                    <a:lnTo>
                      <a:pt x="15594" y="5305"/>
                    </a:lnTo>
                    <a:lnTo>
                      <a:pt x="15594" y="3745"/>
                    </a:lnTo>
                    <a:lnTo>
                      <a:pt x="91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4" name="Google Shape;3434;p39"/>
              <p:cNvSpPr/>
              <p:nvPr/>
            </p:nvSpPr>
            <p:spPr>
              <a:xfrm>
                <a:off x="-3904776" y="2516673"/>
                <a:ext cx="1625637" cy="899371"/>
              </a:xfrm>
              <a:custGeom>
                <a:avLst/>
                <a:gdLst/>
                <a:ahLst/>
                <a:cxnLst/>
                <a:rect l="l" t="t" r="r" b="b"/>
                <a:pathLst>
                  <a:path w="14650" h="8105" extrusionOk="0">
                    <a:moveTo>
                      <a:pt x="8412" y="402"/>
                    </a:moveTo>
                    <a:lnTo>
                      <a:pt x="14271" y="3769"/>
                    </a:lnTo>
                    <a:lnTo>
                      <a:pt x="14271" y="4347"/>
                    </a:lnTo>
                    <a:lnTo>
                      <a:pt x="8447" y="7726"/>
                    </a:lnTo>
                    <a:lnTo>
                      <a:pt x="6226" y="7726"/>
                    </a:lnTo>
                    <a:lnTo>
                      <a:pt x="355" y="4347"/>
                    </a:lnTo>
                    <a:lnTo>
                      <a:pt x="355" y="3780"/>
                    </a:lnTo>
                    <a:lnTo>
                      <a:pt x="6179" y="402"/>
                    </a:lnTo>
                    <a:close/>
                    <a:moveTo>
                      <a:pt x="6085" y="0"/>
                    </a:moveTo>
                    <a:lnTo>
                      <a:pt x="1" y="3544"/>
                    </a:lnTo>
                    <a:lnTo>
                      <a:pt x="1" y="4560"/>
                    </a:lnTo>
                    <a:lnTo>
                      <a:pt x="6132" y="8104"/>
                    </a:lnTo>
                    <a:lnTo>
                      <a:pt x="8565" y="8104"/>
                    </a:lnTo>
                    <a:lnTo>
                      <a:pt x="14649" y="4560"/>
                    </a:lnTo>
                    <a:lnTo>
                      <a:pt x="14649" y="3544"/>
                    </a:lnTo>
                    <a:lnTo>
                      <a:pt x="8518"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5" name="Google Shape;3435;p39"/>
              <p:cNvSpPr/>
              <p:nvPr/>
            </p:nvSpPr>
            <p:spPr>
              <a:xfrm>
                <a:off x="-3722570" y="2675243"/>
                <a:ext cx="668675" cy="385492"/>
              </a:xfrm>
              <a:custGeom>
                <a:avLst/>
                <a:gdLst/>
                <a:ahLst/>
                <a:cxnLst/>
                <a:rect l="l" t="t" r="r" b="b"/>
                <a:pathLst>
                  <a:path w="6026" h="3474" extrusionOk="0">
                    <a:moveTo>
                      <a:pt x="4502" y="1"/>
                    </a:moveTo>
                    <a:lnTo>
                      <a:pt x="1" y="2599"/>
                    </a:lnTo>
                    <a:lnTo>
                      <a:pt x="1525" y="3474"/>
                    </a:lnTo>
                    <a:lnTo>
                      <a:pt x="6026" y="875"/>
                    </a:lnTo>
                    <a:lnTo>
                      <a:pt x="4502"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6" name="Google Shape;3436;p39"/>
              <p:cNvSpPr/>
              <p:nvPr/>
            </p:nvSpPr>
            <p:spPr>
              <a:xfrm>
                <a:off x="-3537701" y="2688337"/>
                <a:ext cx="778752" cy="449741"/>
              </a:xfrm>
              <a:custGeom>
                <a:avLst/>
                <a:gdLst/>
                <a:ahLst/>
                <a:cxnLst/>
                <a:rect l="l" t="t" r="r" b="b"/>
                <a:pathLst>
                  <a:path w="7018" h="4053" extrusionOk="0">
                    <a:moveTo>
                      <a:pt x="5966" y="1"/>
                    </a:moveTo>
                    <a:lnTo>
                      <a:pt x="1" y="3450"/>
                    </a:lnTo>
                    <a:lnTo>
                      <a:pt x="1052" y="4053"/>
                    </a:lnTo>
                    <a:lnTo>
                      <a:pt x="7018" y="615"/>
                    </a:lnTo>
                    <a:lnTo>
                      <a:pt x="5966"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7" name="Google Shape;3437;p39"/>
              <p:cNvSpPr/>
              <p:nvPr/>
            </p:nvSpPr>
            <p:spPr>
              <a:xfrm>
                <a:off x="-3402655" y="2832593"/>
                <a:ext cx="624067" cy="360525"/>
              </a:xfrm>
              <a:custGeom>
                <a:avLst/>
                <a:gdLst/>
                <a:ahLst/>
                <a:cxnLst/>
                <a:rect l="l" t="t" r="r" b="b"/>
                <a:pathLst>
                  <a:path w="5624" h="3249" extrusionOk="0">
                    <a:moveTo>
                      <a:pt x="4915" y="0"/>
                    </a:moveTo>
                    <a:lnTo>
                      <a:pt x="0" y="2859"/>
                    </a:lnTo>
                    <a:lnTo>
                      <a:pt x="709" y="3249"/>
                    </a:lnTo>
                    <a:lnTo>
                      <a:pt x="5623" y="414"/>
                    </a:lnTo>
                    <a:lnTo>
                      <a:pt x="4915"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8" name="Google Shape;3438;p39"/>
              <p:cNvSpPr/>
              <p:nvPr/>
            </p:nvSpPr>
            <p:spPr>
              <a:xfrm>
                <a:off x="-3210018" y="2946554"/>
                <a:ext cx="626730" cy="360636"/>
              </a:xfrm>
              <a:custGeom>
                <a:avLst/>
                <a:gdLst/>
                <a:ahLst/>
                <a:cxnLst/>
                <a:rect l="l" t="t" r="r" b="b"/>
                <a:pathLst>
                  <a:path w="5648" h="3250" extrusionOk="0">
                    <a:moveTo>
                      <a:pt x="4939" y="1"/>
                    </a:moveTo>
                    <a:lnTo>
                      <a:pt x="1" y="2836"/>
                    </a:lnTo>
                    <a:lnTo>
                      <a:pt x="733" y="3250"/>
                    </a:lnTo>
                    <a:lnTo>
                      <a:pt x="5648" y="391"/>
                    </a:lnTo>
                    <a:lnTo>
                      <a:pt x="4939"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39" name="Google Shape;3439;p39"/>
              <p:cNvSpPr/>
              <p:nvPr/>
            </p:nvSpPr>
            <p:spPr>
              <a:xfrm>
                <a:off x="-3305671" y="3060627"/>
                <a:ext cx="329122" cy="188862"/>
              </a:xfrm>
              <a:custGeom>
                <a:avLst/>
                <a:gdLst/>
                <a:ahLst/>
                <a:cxnLst/>
                <a:rect l="l" t="t" r="r" b="b"/>
                <a:pathLst>
                  <a:path w="2966" h="1702" extrusionOk="0">
                    <a:moveTo>
                      <a:pt x="2257" y="1"/>
                    </a:moveTo>
                    <a:lnTo>
                      <a:pt x="0" y="1300"/>
                    </a:lnTo>
                    <a:lnTo>
                      <a:pt x="709" y="1702"/>
                    </a:lnTo>
                    <a:lnTo>
                      <a:pt x="2966" y="402"/>
                    </a:lnTo>
                    <a:lnTo>
                      <a:pt x="2257"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0" name="Google Shape;3440;p39"/>
              <p:cNvSpPr/>
              <p:nvPr/>
            </p:nvSpPr>
            <p:spPr>
              <a:xfrm>
                <a:off x="-3009391" y="2888963"/>
                <a:ext cx="327791" cy="190194"/>
              </a:xfrm>
              <a:custGeom>
                <a:avLst/>
                <a:gdLst/>
                <a:ahLst/>
                <a:cxnLst/>
                <a:rect l="l" t="t" r="r" b="b"/>
                <a:pathLst>
                  <a:path w="2954" h="1714" extrusionOk="0">
                    <a:moveTo>
                      <a:pt x="2245" y="0"/>
                    </a:moveTo>
                    <a:lnTo>
                      <a:pt x="0" y="1300"/>
                    </a:lnTo>
                    <a:lnTo>
                      <a:pt x="709" y="1713"/>
                    </a:lnTo>
                    <a:lnTo>
                      <a:pt x="2954" y="414"/>
                    </a:lnTo>
                    <a:lnTo>
                      <a:pt x="2245"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nvGrpSpPr>
              <p:cNvPr id="3441" name="Google Shape;3441;p39"/>
              <p:cNvGrpSpPr/>
              <p:nvPr/>
            </p:nvGrpSpPr>
            <p:grpSpPr>
              <a:xfrm>
                <a:off x="-4004340" y="3104789"/>
                <a:ext cx="1791330" cy="523558"/>
                <a:chOff x="-4004340" y="3104789"/>
                <a:chExt cx="1791330" cy="523558"/>
              </a:xfrm>
            </p:grpSpPr>
            <p:grpSp>
              <p:nvGrpSpPr>
                <p:cNvPr id="3442" name="Google Shape;3442;p39"/>
                <p:cNvGrpSpPr/>
                <p:nvPr/>
              </p:nvGrpSpPr>
              <p:grpSpPr>
                <a:xfrm>
                  <a:off x="-2940565" y="3136014"/>
                  <a:ext cx="727555" cy="492333"/>
                  <a:chOff x="-2940565" y="3136014"/>
                  <a:chExt cx="727555" cy="492333"/>
                </a:xfrm>
              </p:grpSpPr>
              <p:grpSp>
                <p:nvGrpSpPr>
                  <p:cNvPr id="3443" name="Google Shape;3443;p39"/>
                  <p:cNvGrpSpPr/>
                  <p:nvPr/>
                </p:nvGrpSpPr>
                <p:grpSpPr>
                  <a:xfrm>
                    <a:off x="-2940565" y="3490627"/>
                    <a:ext cx="107580" cy="137721"/>
                    <a:chOff x="-1475840" y="2934777"/>
                    <a:chExt cx="107580" cy="137721"/>
                  </a:xfrm>
                </p:grpSpPr>
                <p:sp>
                  <p:nvSpPr>
                    <p:cNvPr id="3444" name="Google Shape;344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5" name="Google Shape;344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6" name="Google Shape;344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7" name="Google Shape;344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8" name="Google Shape;344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49" name="Google Shape;344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0" name="Google Shape;345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1" name="Google Shape;345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2" name="Google Shape;345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53" name="Google Shape;3453;p39"/>
                  <p:cNvGrpSpPr/>
                  <p:nvPr/>
                </p:nvGrpSpPr>
                <p:grpSpPr>
                  <a:xfrm>
                    <a:off x="-2901816" y="3468463"/>
                    <a:ext cx="107580" cy="137721"/>
                    <a:chOff x="-1475840" y="2934777"/>
                    <a:chExt cx="107580" cy="137721"/>
                  </a:xfrm>
                </p:grpSpPr>
                <p:sp>
                  <p:nvSpPr>
                    <p:cNvPr id="3454" name="Google Shape;345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5" name="Google Shape;345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6" name="Google Shape;345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7" name="Google Shape;345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8" name="Google Shape;345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59" name="Google Shape;345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0" name="Google Shape;346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1" name="Google Shape;346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2" name="Google Shape;346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63" name="Google Shape;3463;p39"/>
                  <p:cNvGrpSpPr/>
                  <p:nvPr/>
                </p:nvGrpSpPr>
                <p:grpSpPr>
                  <a:xfrm>
                    <a:off x="-2863068" y="3446300"/>
                    <a:ext cx="107580" cy="137721"/>
                    <a:chOff x="-1475840" y="2934777"/>
                    <a:chExt cx="107580" cy="137721"/>
                  </a:xfrm>
                </p:grpSpPr>
                <p:sp>
                  <p:nvSpPr>
                    <p:cNvPr id="3464" name="Google Shape;346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5" name="Google Shape;346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6" name="Google Shape;346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7" name="Google Shape;346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8" name="Google Shape;346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69" name="Google Shape;346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0" name="Google Shape;347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1" name="Google Shape;347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2" name="Google Shape;347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73" name="Google Shape;3473;p39"/>
                  <p:cNvGrpSpPr/>
                  <p:nvPr/>
                </p:nvGrpSpPr>
                <p:grpSpPr>
                  <a:xfrm>
                    <a:off x="-2824319" y="3424137"/>
                    <a:ext cx="107580" cy="137721"/>
                    <a:chOff x="-1475840" y="2934777"/>
                    <a:chExt cx="107580" cy="137721"/>
                  </a:xfrm>
                </p:grpSpPr>
                <p:sp>
                  <p:nvSpPr>
                    <p:cNvPr id="3474" name="Google Shape;347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5" name="Google Shape;347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6" name="Google Shape;347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7" name="Google Shape;347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8" name="Google Shape;347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79" name="Google Shape;347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0" name="Google Shape;348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1" name="Google Shape;348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2" name="Google Shape;348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83" name="Google Shape;3483;p39"/>
                  <p:cNvGrpSpPr/>
                  <p:nvPr/>
                </p:nvGrpSpPr>
                <p:grpSpPr>
                  <a:xfrm>
                    <a:off x="-2785571" y="3401973"/>
                    <a:ext cx="107580" cy="137721"/>
                    <a:chOff x="-1475840" y="2934777"/>
                    <a:chExt cx="107580" cy="137721"/>
                  </a:xfrm>
                </p:grpSpPr>
                <p:sp>
                  <p:nvSpPr>
                    <p:cNvPr id="3484" name="Google Shape;348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5" name="Google Shape;348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6" name="Google Shape;348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7" name="Google Shape;348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8" name="Google Shape;348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89" name="Google Shape;348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0" name="Google Shape;349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1" name="Google Shape;349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2" name="Google Shape;349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493" name="Google Shape;3493;p39"/>
                  <p:cNvGrpSpPr/>
                  <p:nvPr/>
                </p:nvGrpSpPr>
                <p:grpSpPr>
                  <a:xfrm>
                    <a:off x="-2746822" y="3379810"/>
                    <a:ext cx="107580" cy="137721"/>
                    <a:chOff x="-1475840" y="2934777"/>
                    <a:chExt cx="107580" cy="137721"/>
                  </a:xfrm>
                </p:grpSpPr>
                <p:sp>
                  <p:nvSpPr>
                    <p:cNvPr id="3494" name="Google Shape;349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5" name="Google Shape;349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6" name="Google Shape;349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7" name="Google Shape;349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8" name="Google Shape;349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499" name="Google Shape;349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0" name="Google Shape;350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1" name="Google Shape;350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2" name="Google Shape;350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03" name="Google Shape;3503;p39"/>
                  <p:cNvGrpSpPr/>
                  <p:nvPr/>
                </p:nvGrpSpPr>
                <p:grpSpPr>
                  <a:xfrm>
                    <a:off x="-2708074" y="3357647"/>
                    <a:ext cx="107580" cy="137721"/>
                    <a:chOff x="-1475840" y="2934777"/>
                    <a:chExt cx="107580" cy="137721"/>
                  </a:xfrm>
                </p:grpSpPr>
                <p:sp>
                  <p:nvSpPr>
                    <p:cNvPr id="3504" name="Google Shape;350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5" name="Google Shape;350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6" name="Google Shape;350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7" name="Google Shape;350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8" name="Google Shape;350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09" name="Google Shape;350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0" name="Google Shape;351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1" name="Google Shape;351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2" name="Google Shape;351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13" name="Google Shape;3513;p39"/>
                  <p:cNvGrpSpPr/>
                  <p:nvPr/>
                </p:nvGrpSpPr>
                <p:grpSpPr>
                  <a:xfrm>
                    <a:off x="-2669325" y="3335484"/>
                    <a:ext cx="107580" cy="137721"/>
                    <a:chOff x="-1475840" y="2934777"/>
                    <a:chExt cx="107580" cy="137721"/>
                  </a:xfrm>
                </p:grpSpPr>
                <p:sp>
                  <p:nvSpPr>
                    <p:cNvPr id="3514" name="Google Shape;351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5" name="Google Shape;351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6" name="Google Shape;351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7" name="Google Shape;351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8" name="Google Shape;351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19" name="Google Shape;351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0" name="Google Shape;352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1" name="Google Shape;352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2" name="Google Shape;352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23" name="Google Shape;3523;p39"/>
                  <p:cNvGrpSpPr/>
                  <p:nvPr/>
                </p:nvGrpSpPr>
                <p:grpSpPr>
                  <a:xfrm>
                    <a:off x="-2630577" y="3313320"/>
                    <a:ext cx="107580" cy="137721"/>
                    <a:chOff x="-1475840" y="2934777"/>
                    <a:chExt cx="107580" cy="137721"/>
                  </a:xfrm>
                </p:grpSpPr>
                <p:sp>
                  <p:nvSpPr>
                    <p:cNvPr id="3524" name="Google Shape;352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5" name="Google Shape;352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6" name="Google Shape;352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7" name="Google Shape;352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8" name="Google Shape;352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29" name="Google Shape;352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0" name="Google Shape;353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1" name="Google Shape;353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2" name="Google Shape;353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33" name="Google Shape;3533;p39"/>
                  <p:cNvGrpSpPr/>
                  <p:nvPr/>
                </p:nvGrpSpPr>
                <p:grpSpPr>
                  <a:xfrm>
                    <a:off x="-2591829" y="3291157"/>
                    <a:ext cx="107580" cy="137721"/>
                    <a:chOff x="-1475840" y="2934777"/>
                    <a:chExt cx="107580" cy="137721"/>
                  </a:xfrm>
                </p:grpSpPr>
                <p:sp>
                  <p:nvSpPr>
                    <p:cNvPr id="3534" name="Google Shape;353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5" name="Google Shape;353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6" name="Google Shape;353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7" name="Google Shape;353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8" name="Google Shape;353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39" name="Google Shape;353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0" name="Google Shape;354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1" name="Google Shape;354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2" name="Google Shape;354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43" name="Google Shape;3543;p39"/>
                  <p:cNvGrpSpPr/>
                  <p:nvPr/>
                </p:nvGrpSpPr>
                <p:grpSpPr>
                  <a:xfrm>
                    <a:off x="-2553080" y="3268994"/>
                    <a:ext cx="107580" cy="137721"/>
                    <a:chOff x="-1475840" y="2934777"/>
                    <a:chExt cx="107580" cy="137721"/>
                  </a:xfrm>
                </p:grpSpPr>
                <p:sp>
                  <p:nvSpPr>
                    <p:cNvPr id="3544" name="Google Shape;354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5" name="Google Shape;354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6" name="Google Shape;354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7" name="Google Shape;354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8" name="Google Shape;354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49" name="Google Shape;354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0" name="Google Shape;355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1" name="Google Shape;355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2" name="Google Shape;355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53" name="Google Shape;3553;p39"/>
                  <p:cNvGrpSpPr/>
                  <p:nvPr/>
                </p:nvGrpSpPr>
                <p:grpSpPr>
                  <a:xfrm>
                    <a:off x="-2514332" y="3246830"/>
                    <a:ext cx="107580" cy="137721"/>
                    <a:chOff x="-1475840" y="2934777"/>
                    <a:chExt cx="107580" cy="137721"/>
                  </a:xfrm>
                </p:grpSpPr>
                <p:sp>
                  <p:nvSpPr>
                    <p:cNvPr id="3554" name="Google Shape;355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5" name="Google Shape;355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6" name="Google Shape;355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7" name="Google Shape;355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8" name="Google Shape;355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59" name="Google Shape;355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0" name="Google Shape;356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1" name="Google Shape;356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2" name="Google Shape;356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63" name="Google Shape;3563;p39"/>
                  <p:cNvGrpSpPr/>
                  <p:nvPr/>
                </p:nvGrpSpPr>
                <p:grpSpPr>
                  <a:xfrm>
                    <a:off x="-2475583" y="3224667"/>
                    <a:ext cx="107580" cy="137721"/>
                    <a:chOff x="-1475840" y="2934777"/>
                    <a:chExt cx="107580" cy="137721"/>
                  </a:xfrm>
                </p:grpSpPr>
                <p:sp>
                  <p:nvSpPr>
                    <p:cNvPr id="3564" name="Google Shape;356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5" name="Google Shape;356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6" name="Google Shape;356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7" name="Google Shape;356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8" name="Google Shape;356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69" name="Google Shape;356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0" name="Google Shape;357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1" name="Google Shape;357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2" name="Google Shape;357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73" name="Google Shape;3573;p39"/>
                  <p:cNvGrpSpPr/>
                  <p:nvPr/>
                </p:nvGrpSpPr>
                <p:grpSpPr>
                  <a:xfrm>
                    <a:off x="-2436835" y="3202504"/>
                    <a:ext cx="107580" cy="137721"/>
                    <a:chOff x="-1475840" y="2934777"/>
                    <a:chExt cx="107580" cy="137721"/>
                  </a:xfrm>
                </p:grpSpPr>
                <p:sp>
                  <p:nvSpPr>
                    <p:cNvPr id="3574" name="Google Shape;357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5" name="Google Shape;357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6" name="Google Shape;357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7" name="Google Shape;357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8" name="Google Shape;357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79" name="Google Shape;357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0" name="Google Shape;358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1" name="Google Shape;358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2" name="Google Shape;358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83" name="Google Shape;3583;p39"/>
                  <p:cNvGrpSpPr/>
                  <p:nvPr/>
                </p:nvGrpSpPr>
                <p:grpSpPr>
                  <a:xfrm>
                    <a:off x="-2398086" y="3180341"/>
                    <a:ext cx="107580" cy="137721"/>
                    <a:chOff x="-1475840" y="2934777"/>
                    <a:chExt cx="107580" cy="137721"/>
                  </a:xfrm>
                </p:grpSpPr>
                <p:sp>
                  <p:nvSpPr>
                    <p:cNvPr id="3584" name="Google Shape;358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5" name="Google Shape;358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6" name="Google Shape;358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7" name="Google Shape;358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8" name="Google Shape;358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89" name="Google Shape;358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0" name="Google Shape;359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1" name="Google Shape;359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2" name="Google Shape;359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593" name="Google Shape;3593;p39"/>
                  <p:cNvGrpSpPr/>
                  <p:nvPr/>
                </p:nvGrpSpPr>
                <p:grpSpPr>
                  <a:xfrm>
                    <a:off x="-2359338" y="3158177"/>
                    <a:ext cx="107580" cy="137721"/>
                    <a:chOff x="-1475840" y="2934777"/>
                    <a:chExt cx="107580" cy="137721"/>
                  </a:xfrm>
                </p:grpSpPr>
                <p:sp>
                  <p:nvSpPr>
                    <p:cNvPr id="3594" name="Google Shape;359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5" name="Google Shape;359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6" name="Google Shape;359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7" name="Google Shape;359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8" name="Google Shape;359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599" name="Google Shape;359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0" name="Google Shape;360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1" name="Google Shape;360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2" name="Google Shape;360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03" name="Google Shape;3603;p39"/>
                  <p:cNvGrpSpPr/>
                  <p:nvPr/>
                </p:nvGrpSpPr>
                <p:grpSpPr>
                  <a:xfrm>
                    <a:off x="-2320590" y="3136014"/>
                    <a:ext cx="107580" cy="137721"/>
                    <a:chOff x="-1475840" y="2934777"/>
                    <a:chExt cx="107580" cy="137721"/>
                  </a:xfrm>
                </p:grpSpPr>
                <p:sp>
                  <p:nvSpPr>
                    <p:cNvPr id="3604" name="Google Shape;3604;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5" name="Google Shape;3605;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6" name="Google Shape;3606;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7" name="Google Shape;3607;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8" name="Google Shape;3608;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09" name="Google Shape;3609;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0" name="Google Shape;3610;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1" name="Google Shape;3611;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2" name="Google Shape;3612;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grpSp>
              <p:nvGrpSpPr>
                <p:cNvPr id="3613" name="Google Shape;3613;p39"/>
                <p:cNvGrpSpPr/>
                <p:nvPr/>
              </p:nvGrpSpPr>
              <p:grpSpPr>
                <a:xfrm flipH="1">
                  <a:off x="-4004340" y="3104789"/>
                  <a:ext cx="727555" cy="492333"/>
                  <a:chOff x="-2940565" y="3136014"/>
                  <a:chExt cx="727555" cy="492333"/>
                </a:xfrm>
              </p:grpSpPr>
              <p:grpSp>
                <p:nvGrpSpPr>
                  <p:cNvPr id="3614" name="Google Shape;3614;p39"/>
                  <p:cNvGrpSpPr/>
                  <p:nvPr/>
                </p:nvGrpSpPr>
                <p:grpSpPr>
                  <a:xfrm>
                    <a:off x="-2940565" y="3490627"/>
                    <a:ext cx="107580" cy="137721"/>
                    <a:chOff x="-1475840" y="2934777"/>
                    <a:chExt cx="107580" cy="137721"/>
                  </a:xfrm>
                </p:grpSpPr>
                <p:sp>
                  <p:nvSpPr>
                    <p:cNvPr id="3615" name="Google Shape;361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6" name="Google Shape;361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7" name="Google Shape;361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8" name="Google Shape;361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19" name="Google Shape;361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0" name="Google Shape;362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1" name="Google Shape;362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2" name="Google Shape;362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3" name="Google Shape;362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24" name="Google Shape;3624;p39"/>
                  <p:cNvGrpSpPr/>
                  <p:nvPr/>
                </p:nvGrpSpPr>
                <p:grpSpPr>
                  <a:xfrm>
                    <a:off x="-2901816" y="3468463"/>
                    <a:ext cx="107580" cy="137721"/>
                    <a:chOff x="-1475840" y="2934777"/>
                    <a:chExt cx="107580" cy="137721"/>
                  </a:xfrm>
                </p:grpSpPr>
                <p:sp>
                  <p:nvSpPr>
                    <p:cNvPr id="3625" name="Google Shape;362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6" name="Google Shape;362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7" name="Google Shape;362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8" name="Google Shape;362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29" name="Google Shape;362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0" name="Google Shape;363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1" name="Google Shape;363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2" name="Google Shape;363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3" name="Google Shape;363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34" name="Google Shape;3634;p39"/>
                  <p:cNvGrpSpPr/>
                  <p:nvPr/>
                </p:nvGrpSpPr>
                <p:grpSpPr>
                  <a:xfrm>
                    <a:off x="-2863068" y="3446300"/>
                    <a:ext cx="107580" cy="137721"/>
                    <a:chOff x="-1475840" y="2934777"/>
                    <a:chExt cx="107580" cy="137721"/>
                  </a:xfrm>
                </p:grpSpPr>
                <p:sp>
                  <p:nvSpPr>
                    <p:cNvPr id="3635" name="Google Shape;363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6" name="Google Shape;363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7" name="Google Shape;363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8" name="Google Shape;363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39" name="Google Shape;363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0" name="Google Shape;364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1" name="Google Shape;364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2" name="Google Shape;364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3" name="Google Shape;364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44" name="Google Shape;3644;p39"/>
                  <p:cNvGrpSpPr/>
                  <p:nvPr/>
                </p:nvGrpSpPr>
                <p:grpSpPr>
                  <a:xfrm>
                    <a:off x="-2824319" y="3424137"/>
                    <a:ext cx="107580" cy="137721"/>
                    <a:chOff x="-1475840" y="2934777"/>
                    <a:chExt cx="107580" cy="137721"/>
                  </a:xfrm>
                </p:grpSpPr>
                <p:sp>
                  <p:nvSpPr>
                    <p:cNvPr id="3645" name="Google Shape;364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6" name="Google Shape;364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7" name="Google Shape;364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8" name="Google Shape;364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49" name="Google Shape;364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0" name="Google Shape;365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1" name="Google Shape;365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2" name="Google Shape;365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3" name="Google Shape;365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54" name="Google Shape;3654;p39"/>
                  <p:cNvGrpSpPr/>
                  <p:nvPr/>
                </p:nvGrpSpPr>
                <p:grpSpPr>
                  <a:xfrm>
                    <a:off x="-2785571" y="3401973"/>
                    <a:ext cx="107580" cy="137721"/>
                    <a:chOff x="-1475840" y="2934777"/>
                    <a:chExt cx="107580" cy="137721"/>
                  </a:xfrm>
                </p:grpSpPr>
                <p:sp>
                  <p:nvSpPr>
                    <p:cNvPr id="3655" name="Google Shape;365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6" name="Google Shape;365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7" name="Google Shape;365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8" name="Google Shape;365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59" name="Google Shape;365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0" name="Google Shape;366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1" name="Google Shape;366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2" name="Google Shape;366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3" name="Google Shape;366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64" name="Google Shape;3664;p39"/>
                  <p:cNvGrpSpPr/>
                  <p:nvPr/>
                </p:nvGrpSpPr>
                <p:grpSpPr>
                  <a:xfrm>
                    <a:off x="-2746822" y="3379810"/>
                    <a:ext cx="107580" cy="137721"/>
                    <a:chOff x="-1475840" y="2934777"/>
                    <a:chExt cx="107580" cy="137721"/>
                  </a:xfrm>
                </p:grpSpPr>
                <p:sp>
                  <p:nvSpPr>
                    <p:cNvPr id="3665" name="Google Shape;366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6" name="Google Shape;366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7" name="Google Shape;366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8" name="Google Shape;366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69" name="Google Shape;366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0" name="Google Shape;367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1" name="Google Shape;367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2" name="Google Shape;367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3" name="Google Shape;367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74" name="Google Shape;3674;p39"/>
                  <p:cNvGrpSpPr/>
                  <p:nvPr/>
                </p:nvGrpSpPr>
                <p:grpSpPr>
                  <a:xfrm>
                    <a:off x="-2708074" y="3357647"/>
                    <a:ext cx="107580" cy="137721"/>
                    <a:chOff x="-1475840" y="2934777"/>
                    <a:chExt cx="107580" cy="137721"/>
                  </a:xfrm>
                </p:grpSpPr>
                <p:sp>
                  <p:nvSpPr>
                    <p:cNvPr id="3675" name="Google Shape;367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6" name="Google Shape;367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7" name="Google Shape;367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8" name="Google Shape;367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79" name="Google Shape;367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0" name="Google Shape;368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1" name="Google Shape;368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2" name="Google Shape;368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3" name="Google Shape;368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84" name="Google Shape;3684;p39"/>
                  <p:cNvGrpSpPr/>
                  <p:nvPr/>
                </p:nvGrpSpPr>
                <p:grpSpPr>
                  <a:xfrm>
                    <a:off x="-2669325" y="3335484"/>
                    <a:ext cx="107580" cy="137721"/>
                    <a:chOff x="-1475840" y="2934777"/>
                    <a:chExt cx="107580" cy="137721"/>
                  </a:xfrm>
                </p:grpSpPr>
                <p:sp>
                  <p:nvSpPr>
                    <p:cNvPr id="3685" name="Google Shape;368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6" name="Google Shape;368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7" name="Google Shape;368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8" name="Google Shape;368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89" name="Google Shape;368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0" name="Google Shape;369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1" name="Google Shape;369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2" name="Google Shape;369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3" name="Google Shape;369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694" name="Google Shape;3694;p39"/>
                  <p:cNvGrpSpPr/>
                  <p:nvPr/>
                </p:nvGrpSpPr>
                <p:grpSpPr>
                  <a:xfrm>
                    <a:off x="-2630577" y="3313320"/>
                    <a:ext cx="107580" cy="137721"/>
                    <a:chOff x="-1475840" y="2934777"/>
                    <a:chExt cx="107580" cy="137721"/>
                  </a:xfrm>
                </p:grpSpPr>
                <p:sp>
                  <p:nvSpPr>
                    <p:cNvPr id="3695" name="Google Shape;369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6" name="Google Shape;369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7" name="Google Shape;369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8" name="Google Shape;369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699" name="Google Shape;369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0" name="Google Shape;370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1" name="Google Shape;370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2" name="Google Shape;370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3" name="Google Shape;370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04" name="Google Shape;3704;p39"/>
                  <p:cNvGrpSpPr/>
                  <p:nvPr/>
                </p:nvGrpSpPr>
                <p:grpSpPr>
                  <a:xfrm>
                    <a:off x="-2591829" y="3291157"/>
                    <a:ext cx="107580" cy="137721"/>
                    <a:chOff x="-1475840" y="2934777"/>
                    <a:chExt cx="107580" cy="137721"/>
                  </a:xfrm>
                </p:grpSpPr>
                <p:sp>
                  <p:nvSpPr>
                    <p:cNvPr id="3705" name="Google Shape;370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6" name="Google Shape;370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7" name="Google Shape;370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8" name="Google Shape;370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09" name="Google Shape;370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0" name="Google Shape;371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1" name="Google Shape;371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2" name="Google Shape;371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3" name="Google Shape;371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14" name="Google Shape;3714;p39"/>
                  <p:cNvGrpSpPr/>
                  <p:nvPr/>
                </p:nvGrpSpPr>
                <p:grpSpPr>
                  <a:xfrm>
                    <a:off x="-2553080" y="3268994"/>
                    <a:ext cx="107580" cy="137721"/>
                    <a:chOff x="-1475840" y="2934777"/>
                    <a:chExt cx="107580" cy="137721"/>
                  </a:xfrm>
                </p:grpSpPr>
                <p:sp>
                  <p:nvSpPr>
                    <p:cNvPr id="3715" name="Google Shape;371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6" name="Google Shape;371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7" name="Google Shape;371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8" name="Google Shape;371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19" name="Google Shape;371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0" name="Google Shape;372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1" name="Google Shape;372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2" name="Google Shape;372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3" name="Google Shape;372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24" name="Google Shape;3724;p39"/>
                  <p:cNvGrpSpPr/>
                  <p:nvPr/>
                </p:nvGrpSpPr>
                <p:grpSpPr>
                  <a:xfrm>
                    <a:off x="-2514332" y="3246830"/>
                    <a:ext cx="107580" cy="137721"/>
                    <a:chOff x="-1475840" y="2934777"/>
                    <a:chExt cx="107580" cy="137721"/>
                  </a:xfrm>
                </p:grpSpPr>
                <p:sp>
                  <p:nvSpPr>
                    <p:cNvPr id="3725" name="Google Shape;372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6" name="Google Shape;372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7" name="Google Shape;372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8" name="Google Shape;372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29" name="Google Shape;372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0" name="Google Shape;373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1" name="Google Shape;373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2" name="Google Shape;373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3" name="Google Shape;373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34" name="Google Shape;3734;p39"/>
                  <p:cNvGrpSpPr/>
                  <p:nvPr/>
                </p:nvGrpSpPr>
                <p:grpSpPr>
                  <a:xfrm>
                    <a:off x="-2475583" y="3224667"/>
                    <a:ext cx="107580" cy="137721"/>
                    <a:chOff x="-1475840" y="2934777"/>
                    <a:chExt cx="107580" cy="137721"/>
                  </a:xfrm>
                </p:grpSpPr>
                <p:sp>
                  <p:nvSpPr>
                    <p:cNvPr id="3735" name="Google Shape;373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6" name="Google Shape;373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7" name="Google Shape;373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8" name="Google Shape;373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39" name="Google Shape;373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0" name="Google Shape;374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1" name="Google Shape;374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2" name="Google Shape;374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3" name="Google Shape;374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44" name="Google Shape;3744;p39"/>
                  <p:cNvGrpSpPr/>
                  <p:nvPr/>
                </p:nvGrpSpPr>
                <p:grpSpPr>
                  <a:xfrm>
                    <a:off x="-2436835" y="3202504"/>
                    <a:ext cx="107580" cy="137721"/>
                    <a:chOff x="-1475840" y="2934777"/>
                    <a:chExt cx="107580" cy="137721"/>
                  </a:xfrm>
                </p:grpSpPr>
                <p:sp>
                  <p:nvSpPr>
                    <p:cNvPr id="3745" name="Google Shape;374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6" name="Google Shape;374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7" name="Google Shape;374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8" name="Google Shape;374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49" name="Google Shape;374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0" name="Google Shape;375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1" name="Google Shape;375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2" name="Google Shape;375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3" name="Google Shape;375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54" name="Google Shape;3754;p39"/>
                  <p:cNvGrpSpPr/>
                  <p:nvPr/>
                </p:nvGrpSpPr>
                <p:grpSpPr>
                  <a:xfrm>
                    <a:off x="-2398086" y="3180341"/>
                    <a:ext cx="107580" cy="137721"/>
                    <a:chOff x="-1475840" y="2934777"/>
                    <a:chExt cx="107580" cy="137721"/>
                  </a:xfrm>
                </p:grpSpPr>
                <p:sp>
                  <p:nvSpPr>
                    <p:cNvPr id="3755" name="Google Shape;375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6" name="Google Shape;375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7" name="Google Shape;375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8" name="Google Shape;375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59" name="Google Shape;375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0" name="Google Shape;376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1" name="Google Shape;376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2" name="Google Shape;376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3" name="Google Shape;376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64" name="Google Shape;3764;p39"/>
                  <p:cNvGrpSpPr/>
                  <p:nvPr/>
                </p:nvGrpSpPr>
                <p:grpSpPr>
                  <a:xfrm>
                    <a:off x="-2359338" y="3158177"/>
                    <a:ext cx="107580" cy="137721"/>
                    <a:chOff x="-1475840" y="2934777"/>
                    <a:chExt cx="107580" cy="137721"/>
                  </a:xfrm>
                </p:grpSpPr>
                <p:sp>
                  <p:nvSpPr>
                    <p:cNvPr id="3765" name="Google Shape;376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6" name="Google Shape;376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7" name="Google Shape;376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8" name="Google Shape;376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69" name="Google Shape;376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0" name="Google Shape;377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1" name="Google Shape;377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2" name="Google Shape;377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3" name="Google Shape;377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3774" name="Google Shape;3774;p39"/>
                  <p:cNvGrpSpPr/>
                  <p:nvPr/>
                </p:nvGrpSpPr>
                <p:grpSpPr>
                  <a:xfrm>
                    <a:off x="-2320590" y="3136014"/>
                    <a:ext cx="107580" cy="137721"/>
                    <a:chOff x="-1475840" y="2934777"/>
                    <a:chExt cx="107580" cy="137721"/>
                  </a:xfrm>
                </p:grpSpPr>
                <p:sp>
                  <p:nvSpPr>
                    <p:cNvPr id="3775" name="Google Shape;3775;p39"/>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6" name="Google Shape;3776;p39"/>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7" name="Google Shape;3777;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8" name="Google Shape;3778;p39"/>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79" name="Google Shape;3779;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0" name="Google Shape;3780;p39"/>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1" name="Google Shape;3781;p39"/>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2" name="Google Shape;3782;p39"/>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3" name="Google Shape;3783;p39"/>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grpSp>
        </p:grpSp>
        <p:grpSp>
          <p:nvGrpSpPr>
            <p:cNvPr id="3784" name="Google Shape;3784;p39"/>
            <p:cNvGrpSpPr/>
            <p:nvPr/>
          </p:nvGrpSpPr>
          <p:grpSpPr>
            <a:xfrm>
              <a:off x="2803786" y="3205907"/>
              <a:ext cx="664880" cy="790316"/>
              <a:chOff x="-2482589" y="3634532"/>
              <a:chExt cx="664880" cy="790316"/>
            </a:xfrm>
          </p:grpSpPr>
          <p:sp>
            <p:nvSpPr>
              <p:cNvPr id="3785" name="Google Shape;3785;p39"/>
              <p:cNvSpPr/>
              <p:nvPr/>
            </p:nvSpPr>
            <p:spPr>
              <a:xfrm>
                <a:off x="-2430238" y="3857088"/>
                <a:ext cx="47925" cy="403375"/>
              </a:xfrm>
              <a:custGeom>
                <a:avLst/>
                <a:gdLst/>
                <a:ahLst/>
                <a:cxnLst/>
                <a:rect l="l" t="t" r="r" b="b"/>
                <a:pathLst>
                  <a:path w="379" h="3190" extrusionOk="0">
                    <a:moveTo>
                      <a:pt x="0" y="0"/>
                    </a:moveTo>
                    <a:lnTo>
                      <a:pt x="0" y="3001"/>
                    </a:lnTo>
                    <a:cubicBezTo>
                      <a:pt x="0" y="3107"/>
                      <a:pt x="83" y="3190"/>
                      <a:pt x="189" y="3190"/>
                    </a:cubicBezTo>
                    <a:cubicBezTo>
                      <a:pt x="295" y="3190"/>
                      <a:pt x="378" y="3095"/>
                      <a:pt x="378" y="3001"/>
                    </a:cubicBezTo>
                    <a:lnTo>
                      <a:pt x="378"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6" name="Google Shape;3786;p39"/>
              <p:cNvSpPr/>
              <p:nvPr/>
            </p:nvSpPr>
            <p:spPr>
              <a:xfrm>
                <a:off x="-2174805" y="3857088"/>
                <a:ext cx="49315" cy="551322"/>
              </a:xfrm>
              <a:custGeom>
                <a:avLst/>
                <a:gdLst/>
                <a:ahLst/>
                <a:cxnLst/>
                <a:rect l="l" t="t" r="r" b="b"/>
                <a:pathLst>
                  <a:path w="390" h="4360" extrusionOk="0">
                    <a:moveTo>
                      <a:pt x="0" y="0"/>
                    </a:moveTo>
                    <a:lnTo>
                      <a:pt x="0" y="4170"/>
                    </a:lnTo>
                    <a:cubicBezTo>
                      <a:pt x="0" y="4265"/>
                      <a:pt x="95" y="4359"/>
                      <a:pt x="189" y="4359"/>
                    </a:cubicBezTo>
                    <a:cubicBezTo>
                      <a:pt x="295" y="4359"/>
                      <a:pt x="390" y="4265"/>
                      <a:pt x="390" y="4170"/>
                    </a:cubicBezTo>
                    <a:lnTo>
                      <a:pt x="390" y="0"/>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7" name="Google Shape;3787;p39"/>
              <p:cNvSpPr/>
              <p:nvPr/>
            </p:nvSpPr>
            <p:spPr>
              <a:xfrm>
                <a:off x="-1919371" y="3857088"/>
                <a:ext cx="49442" cy="403375"/>
              </a:xfrm>
              <a:custGeom>
                <a:avLst/>
                <a:gdLst/>
                <a:ahLst/>
                <a:cxnLst/>
                <a:rect l="l" t="t" r="r" b="b"/>
                <a:pathLst>
                  <a:path w="391" h="3190" extrusionOk="0">
                    <a:moveTo>
                      <a:pt x="0" y="0"/>
                    </a:moveTo>
                    <a:lnTo>
                      <a:pt x="0" y="3001"/>
                    </a:lnTo>
                    <a:cubicBezTo>
                      <a:pt x="0" y="3107"/>
                      <a:pt x="95" y="3190"/>
                      <a:pt x="201" y="3190"/>
                    </a:cubicBezTo>
                    <a:cubicBezTo>
                      <a:pt x="296" y="3190"/>
                      <a:pt x="390" y="3095"/>
                      <a:pt x="390" y="3001"/>
                    </a:cubicBezTo>
                    <a:lnTo>
                      <a:pt x="39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8" name="Google Shape;3788;p39"/>
              <p:cNvSpPr/>
              <p:nvPr/>
            </p:nvSpPr>
            <p:spPr>
              <a:xfrm>
                <a:off x="-2174805" y="3873526"/>
                <a:ext cx="49315" cy="551322"/>
              </a:xfrm>
              <a:custGeom>
                <a:avLst/>
                <a:gdLst/>
                <a:ahLst/>
                <a:cxnLst/>
                <a:rect l="l" t="t" r="r" b="b"/>
                <a:pathLst>
                  <a:path w="390" h="4360" extrusionOk="0">
                    <a:moveTo>
                      <a:pt x="0" y="0"/>
                    </a:moveTo>
                    <a:lnTo>
                      <a:pt x="0" y="4170"/>
                    </a:lnTo>
                    <a:cubicBezTo>
                      <a:pt x="0" y="4277"/>
                      <a:pt x="95" y="4359"/>
                      <a:pt x="189" y="4359"/>
                    </a:cubicBezTo>
                    <a:cubicBezTo>
                      <a:pt x="295" y="4359"/>
                      <a:pt x="390" y="4265"/>
                      <a:pt x="390" y="4170"/>
                    </a:cubicBezTo>
                    <a:lnTo>
                      <a:pt x="39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89" name="Google Shape;3789;p39"/>
              <p:cNvSpPr/>
              <p:nvPr/>
            </p:nvSpPr>
            <p:spPr>
              <a:xfrm>
                <a:off x="-2150905" y="3827118"/>
                <a:ext cx="333196" cy="378085"/>
              </a:xfrm>
              <a:custGeom>
                <a:avLst/>
                <a:gdLst/>
                <a:ahLst/>
                <a:cxnLst/>
                <a:rect l="l" t="t" r="r" b="b"/>
                <a:pathLst>
                  <a:path w="2635" h="2990" extrusionOk="0">
                    <a:moveTo>
                      <a:pt x="2634" y="1"/>
                    </a:moveTo>
                    <a:lnTo>
                      <a:pt x="0" y="1525"/>
                    </a:lnTo>
                    <a:lnTo>
                      <a:pt x="0" y="2990"/>
                    </a:lnTo>
                    <a:lnTo>
                      <a:pt x="2623" y="1466"/>
                    </a:lnTo>
                    <a:lnTo>
                      <a:pt x="2634" y="1"/>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0" name="Google Shape;3790;p39"/>
              <p:cNvSpPr/>
              <p:nvPr/>
            </p:nvSpPr>
            <p:spPr>
              <a:xfrm>
                <a:off x="-2482589" y="3827118"/>
                <a:ext cx="331805" cy="378085"/>
              </a:xfrm>
              <a:custGeom>
                <a:avLst/>
                <a:gdLst/>
                <a:ahLst/>
                <a:cxnLst/>
                <a:rect l="l" t="t" r="r" b="b"/>
                <a:pathLst>
                  <a:path w="2624" h="2990" extrusionOk="0">
                    <a:moveTo>
                      <a:pt x="1" y="1"/>
                    </a:moveTo>
                    <a:lnTo>
                      <a:pt x="1" y="1466"/>
                    </a:lnTo>
                    <a:lnTo>
                      <a:pt x="2623" y="2990"/>
                    </a:lnTo>
                    <a:lnTo>
                      <a:pt x="2623" y="1525"/>
                    </a:lnTo>
                    <a:lnTo>
                      <a:pt x="1" y="1"/>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1" name="Google Shape;3791;p39"/>
              <p:cNvSpPr/>
              <p:nvPr/>
            </p:nvSpPr>
            <p:spPr>
              <a:xfrm>
                <a:off x="-2482589" y="3634532"/>
                <a:ext cx="664874" cy="385419"/>
              </a:xfrm>
              <a:custGeom>
                <a:avLst/>
                <a:gdLst/>
                <a:ahLst/>
                <a:cxnLst/>
                <a:rect l="l" t="t" r="r" b="b"/>
                <a:pathLst>
                  <a:path w="5258" h="3048" extrusionOk="0">
                    <a:moveTo>
                      <a:pt x="2611" y="0"/>
                    </a:moveTo>
                    <a:lnTo>
                      <a:pt x="1" y="1524"/>
                    </a:lnTo>
                    <a:lnTo>
                      <a:pt x="2623" y="3048"/>
                    </a:lnTo>
                    <a:lnTo>
                      <a:pt x="5257" y="1524"/>
                    </a:lnTo>
                    <a:lnTo>
                      <a:pt x="2611" y="0"/>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2" name="Google Shape;3792;p39"/>
              <p:cNvSpPr/>
              <p:nvPr/>
            </p:nvSpPr>
            <p:spPr>
              <a:xfrm>
                <a:off x="-2437825" y="3661340"/>
                <a:ext cx="321309" cy="185376"/>
              </a:xfrm>
              <a:custGeom>
                <a:avLst/>
                <a:gdLst/>
                <a:ahLst/>
                <a:cxnLst/>
                <a:rect l="l" t="t" r="r" b="b"/>
                <a:pathLst>
                  <a:path w="2541" h="1466" extrusionOk="0">
                    <a:moveTo>
                      <a:pt x="2293" y="1"/>
                    </a:moveTo>
                    <a:lnTo>
                      <a:pt x="1" y="1312"/>
                    </a:lnTo>
                    <a:lnTo>
                      <a:pt x="249" y="1466"/>
                    </a:lnTo>
                    <a:lnTo>
                      <a:pt x="2541" y="131"/>
                    </a:lnTo>
                    <a:lnTo>
                      <a:pt x="2293"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3" name="Google Shape;3793;p39"/>
              <p:cNvSpPr/>
              <p:nvPr/>
            </p:nvSpPr>
            <p:spPr>
              <a:xfrm>
                <a:off x="-2349688" y="3801828"/>
                <a:ext cx="213827" cy="122530"/>
              </a:xfrm>
              <a:custGeom>
                <a:avLst/>
                <a:gdLst/>
                <a:ahLst/>
                <a:cxnLst/>
                <a:rect l="l" t="t" r="r" b="b"/>
                <a:pathLst>
                  <a:path w="1691" h="969" extrusionOk="0">
                    <a:moveTo>
                      <a:pt x="1064" y="0"/>
                    </a:moveTo>
                    <a:lnTo>
                      <a:pt x="1" y="603"/>
                    </a:lnTo>
                    <a:lnTo>
                      <a:pt x="627" y="969"/>
                    </a:lnTo>
                    <a:lnTo>
                      <a:pt x="1690" y="355"/>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4" name="Google Shape;3794;p39"/>
              <p:cNvSpPr/>
              <p:nvPr/>
            </p:nvSpPr>
            <p:spPr>
              <a:xfrm>
                <a:off x="-2392935" y="3774894"/>
                <a:ext cx="164385" cy="95723"/>
              </a:xfrm>
              <a:custGeom>
                <a:avLst/>
                <a:gdLst/>
                <a:ahLst/>
                <a:cxnLst/>
                <a:rect l="l" t="t" r="r" b="b"/>
                <a:pathLst>
                  <a:path w="1300" h="757" extrusionOk="0">
                    <a:moveTo>
                      <a:pt x="1064" y="1"/>
                    </a:moveTo>
                    <a:lnTo>
                      <a:pt x="0" y="615"/>
                    </a:lnTo>
                    <a:lnTo>
                      <a:pt x="237" y="757"/>
                    </a:lnTo>
                    <a:lnTo>
                      <a:pt x="1300" y="154"/>
                    </a:lnTo>
                    <a:lnTo>
                      <a:pt x="1064"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5" name="Google Shape;3795;p39"/>
              <p:cNvSpPr/>
              <p:nvPr/>
            </p:nvSpPr>
            <p:spPr>
              <a:xfrm>
                <a:off x="-2240560" y="3685239"/>
                <a:ext cx="167420" cy="97240"/>
              </a:xfrm>
              <a:custGeom>
                <a:avLst/>
                <a:gdLst/>
                <a:ahLst/>
                <a:cxnLst/>
                <a:rect l="l" t="t" r="r" b="b"/>
                <a:pathLst>
                  <a:path w="1324" h="769" extrusionOk="0">
                    <a:moveTo>
                      <a:pt x="1064" y="1"/>
                    </a:moveTo>
                    <a:lnTo>
                      <a:pt x="0" y="627"/>
                    </a:lnTo>
                    <a:lnTo>
                      <a:pt x="260" y="769"/>
                    </a:lnTo>
                    <a:lnTo>
                      <a:pt x="1323" y="154"/>
                    </a:lnTo>
                    <a:lnTo>
                      <a:pt x="1064"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6" name="Google Shape;3796;p39"/>
              <p:cNvSpPr/>
              <p:nvPr/>
            </p:nvSpPr>
            <p:spPr>
              <a:xfrm>
                <a:off x="-2195796" y="3712174"/>
                <a:ext cx="167420" cy="94205"/>
              </a:xfrm>
              <a:custGeom>
                <a:avLst/>
                <a:gdLst/>
                <a:ahLst/>
                <a:cxnLst/>
                <a:rect l="l" t="t" r="r" b="b"/>
                <a:pathLst>
                  <a:path w="1324" h="745" extrusionOk="0">
                    <a:moveTo>
                      <a:pt x="1064" y="0"/>
                    </a:moveTo>
                    <a:lnTo>
                      <a:pt x="1" y="615"/>
                    </a:lnTo>
                    <a:lnTo>
                      <a:pt x="261" y="745"/>
                    </a:lnTo>
                    <a:lnTo>
                      <a:pt x="1324" y="142"/>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7" name="Google Shape;3797;p39"/>
              <p:cNvSpPr/>
              <p:nvPr/>
            </p:nvSpPr>
            <p:spPr>
              <a:xfrm>
                <a:off x="-2146479" y="3739108"/>
                <a:ext cx="164511" cy="95723"/>
              </a:xfrm>
              <a:custGeom>
                <a:avLst/>
                <a:gdLst/>
                <a:ahLst/>
                <a:cxnLst/>
                <a:rect l="l" t="t" r="r" b="b"/>
                <a:pathLst>
                  <a:path w="1301" h="757" extrusionOk="0">
                    <a:moveTo>
                      <a:pt x="1064" y="0"/>
                    </a:moveTo>
                    <a:lnTo>
                      <a:pt x="1" y="602"/>
                    </a:lnTo>
                    <a:lnTo>
                      <a:pt x="237" y="756"/>
                    </a:lnTo>
                    <a:lnTo>
                      <a:pt x="1300" y="142"/>
                    </a:lnTo>
                    <a:lnTo>
                      <a:pt x="1064"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8" name="Google Shape;3798;p39"/>
              <p:cNvSpPr/>
              <p:nvPr/>
            </p:nvSpPr>
            <p:spPr>
              <a:xfrm>
                <a:off x="-2031408" y="3754029"/>
                <a:ext cx="159959" cy="122530"/>
              </a:xfrm>
              <a:custGeom>
                <a:avLst/>
                <a:gdLst/>
                <a:ahLst/>
                <a:cxnLst/>
                <a:rect l="l" t="t" r="r" b="b"/>
                <a:pathLst>
                  <a:path w="1265" h="969" extrusionOk="0">
                    <a:moveTo>
                      <a:pt x="0" y="0"/>
                    </a:moveTo>
                    <a:lnTo>
                      <a:pt x="0" y="591"/>
                    </a:lnTo>
                    <a:cubicBezTo>
                      <a:pt x="0" y="697"/>
                      <a:pt x="83" y="792"/>
                      <a:pt x="201" y="862"/>
                    </a:cubicBezTo>
                    <a:cubicBezTo>
                      <a:pt x="319" y="933"/>
                      <a:pt x="476" y="969"/>
                      <a:pt x="635" y="969"/>
                    </a:cubicBezTo>
                    <a:cubicBezTo>
                      <a:pt x="795" y="969"/>
                      <a:pt x="957" y="933"/>
                      <a:pt x="1087" y="862"/>
                    </a:cubicBezTo>
                    <a:cubicBezTo>
                      <a:pt x="1205" y="803"/>
                      <a:pt x="1264" y="697"/>
                      <a:pt x="1264" y="614"/>
                    </a:cubicBezTo>
                    <a:lnTo>
                      <a:pt x="1264" y="24"/>
                    </a:lnTo>
                    <a:cubicBezTo>
                      <a:pt x="1264" y="106"/>
                      <a:pt x="1205" y="189"/>
                      <a:pt x="1087" y="272"/>
                    </a:cubicBezTo>
                    <a:cubicBezTo>
                      <a:pt x="969" y="343"/>
                      <a:pt x="809" y="378"/>
                      <a:pt x="648" y="378"/>
                    </a:cubicBezTo>
                    <a:cubicBezTo>
                      <a:pt x="487" y="378"/>
                      <a:pt x="325" y="343"/>
                      <a:pt x="201" y="272"/>
                    </a:cubicBezTo>
                    <a:cubicBezTo>
                      <a:pt x="59" y="201"/>
                      <a:pt x="0" y="95"/>
                      <a:pt x="0" y="0"/>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799" name="Google Shape;3799;p39"/>
              <p:cNvSpPr/>
              <p:nvPr/>
            </p:nvSpPr>
            <p:spPr>
              <a:xfrm>
                <a:off x="-2013578" y="3755420"/>
                <a:ext cx="142130" cy="120380"/>
              </a:xfrm>
              <a:custGeom>
                <a:avLst/>
                <a:gdLst/>
                <a:ahLst/>
                <a:cxnLst/>
                <a:rect l="l" t="t" r="r" b="b"/>
                <a:pathLst>
                  <a:path w="1124" h="952" extrusionOk="0">
                    <a:moveTo>
                      <a:pt x="1123" y="1"/>
                    </a:moveTo>
                    <a:cubicBezTo>
                      <a:pt x="1123" y="95"/>
                      <a:pt x="1064" y="178"/>
                      <a:pt x="946" y="261"/>
                    </a:cubicBezTo>
                    <a:cubicBezTo>
                      <a:pt x="851" y="296"/>
                      <a:pt x="769" y="332"/>
                      <a:pt x="662" y="344"/>
                    </a:cubicBezTo>
                    <a:cubicBezTo>
                      <a:pt x="609" y="355"/>
                      <a:pt x="556" y="361"/>
                      <a:pt x="502" y="361"/>
                    </a:cubicBezTo>
                    <a:cubicBezTo>
                      <a:pt x="447" y="361"/>
                      <a:pt x="391" y="355"/>
                      <a:pt x="332" y="344"/>
                    </a:cubicBezTo>
                    <a:cubicBezTo>
                      <a:pt x="237" y="332"/>
                      <a:pt x="131" y="308"/>
                      <a:pt x="36" y="261"/>
                    </a:cubicBezTo>
                    <a:cubicBezTo>
                      <a:pt x="25" y="237"/>
                      <a:pt x="13" y="237"/>
                      <a:pt x="1" y="225"/>
                    </a:cubicBezTo>
                    <a:lnTo>
                      <a:pt x="1" y="816"/>
                    </a:lnTo>
                    <a:cubicBezTo>
                      <a:pt x="13" y="828"/>
                      <a:pt x="25" y="828"/>
                      <a:pt x="36" y="851"/>
                    </a:cubicBezTo>
                    <a:cubicBezTo>
                      <a:pt x="131" y="887"/>
                      <a:pt x="214" y="922"/>
                      <a:pt x="332" y="934"/>
                    </a:cubicBezTo>
                    <a:cubicBezTo>
                      <a:pt x="385" y="946"/>
                      <a:pt x="438" y="952"/>
                      <a:pt x="493" y="952"/>
                    </a:cubicBezTo>
                    <a:cubicBezTo>
                      <a:pt x="547" y="952"/>
                      <a:pt x="603" y="946"/>
                      <a:pt x="662" y="934"/>
                    </a:cubicBezTo>
                    <a:cubicBezTo>
                      <a:pt x="769" y="922"/>
                      <a:pt x="863" y="899"/>
                      <a:pt x="946" y="851"/>
                    </a:cubicBezTo>
                    <a:cubicBezTo>
                      <a:pt x="1064" y="769"/>
                      <a:pt x="1123" y="686"/>
                      <a:pt x="1123" y="592"/>
                    </a:cubicBezTo>
                    <a:lnTo>
                      <a:pt x="1123"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0" name="Google Shape;3800;p39"/>
              <p:cNvSpPr/>
              <p:nvPr/>
            </p:nvSpPr>
            <p:spPr>
              <a:xfrm>
                <a:off x="-2032925" y="3754029"/>
                <a:ext cx="18082" cy="104701"/>
              </a:xfrm>
              <a:custGeom>
                <a:avLst/>
                <a:gdLst/>
                <a:ahLst/>
                <a:cxnLst/>
                <a:rect l="l" t="t" r="r" b="b"/>
                <a:pathLst>
                  <a:path w="143" h="828" extrusionOk="0">
                    <a:moveTo>
                      <a:pt x="0" y="0"/>
                    </a:moveTo>
                    <a:lnTo>
                      <a:pt x="0" y="591"/>
                    </a:lnTo>
                    <a:cubicBezTo>
                      <a:pt x="0" y="614"/>
                      <a:pt x="0" y="638"/>
                      <a:pt x="12" y="650"/>
                    </a:cubicBezTo>
                    <a:cubicBezTo>
                      <a:pt x="36" y="709"/>
                      <a:pt x="71" y="768"/>
                      <a:pt x="142" y="827"/>
                    </a:cubicBezTo>
                    <a:lnTo>
                      <a:pt x="142" y="236"/>
                    </a:lnTo>
                    <a:cubicBezTo>
                      <a:pt x="71" y="201"/>
                      <a:pt x="24" y="142"/>
                      <a:pt x="12" y="59"/>
                    </a:cubicBezTo>
                    <a:cubicBezTo>
                      <a:pt x="12" y="47"/>
                      <a:pt x="0" y="24"/>
                      <a:pt x="0" y="0"/>
                    </a:cubicBezTo>
                    <a:close/>
                  </a:path>
                </a:pathLst>
              </a:custGeom>
              <a:solidFill>
                <a:srgbClr val="282A2E"/>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1" name="Google Shape;3801;p39"/>
              <p:cNvSpPr/>
              <p:nvPr/>
            </p:nvSpPr>
            <p:spPr>
              <a:xfrm>
                <a:off x="-2040386" y="3709139"/>
                <a:ext cx="174880" cy="92814"/>
              </a:xfrm>
              <a:custGeom>
                <a:avLst/>
                <a:gdLst/>
                <a:ahLst/>
                <a:cxnLst/>
                <a:rect l="l" t="t" r="r" b="b"/>
                <a:pathLst>
                  <a:path w="1383" h="734" extrusionOk="0">
                    <a:moveTo>
                      <a:pt x="696" y="1"/>
                    </a:moveTo>
                    <a:cubicBezTo>
                      <a:pt x="535" y="1"/>
                      <a:pt x="372" y="36"/>
                      <a:pt x="248" y="107"/>
                    </a:cubicBezTo>
                    <a:cubicBezTo>
                      <a:pt x="0" y="249"/>
                      <a:pt x="0" y="473"/>
                      <a:pt x="248" y="627"/>
                    </a:cubicBezTo>
                    <a:cubicBezTo>
                      <a:pt x="367" y="698"/>
                      <a:pt x="526" y="733"/>
                      <a:pt x="687" y="733"/>
                    </a:cubicBezTo>
                    <a:cubicBezTo>
                      <a:pt x="848" y="733"/>
                      <a:pt x="1010" y="698"/>
                      <a:pt x="1134" y="627"/>
                    </a:cubicBezTo>
                    <a:cubicBezTo>
                      <a:pt x="1382" y="473"/>
                      <a:pt x="1382" y="261"/>
                      <a:pt x="1134" y="107"/>
                    </a:cubicBezTo>
                    <a:cubicBezTo>
                      <a:pt x="1016" y="36"/>
                      <a:pt x="857" y="1"/>
                      <a:pt x="696" y="1"/>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2" name="Google Shape;3802;p39"/>
              <p:cNvSpPr/>
              <p:nvPr/>
            </p:nvSpPr>
            <p:spPr>
              <a:xfrm>
                <a:off x="-2040386" y="3709139"/>
                <a:ext cx="174880" cy="92814"/>
              </a:xfrm>
              <a:custGeom>
                <a:avLst/>
                <a:gdLst/>
                <a:ahLst/>
                <a:cxnLst/>
                <a:rect l="l" t="t" r="r" b="b"/>
                <a:pathLst>
                  <a:path w="1383" h="734" extrusionOk="0">
                    <a:moveTo>
                      <a:pt x="696" y="1"/>
                    </a:moveTo>
                    <a:cubicBezTo>
                      <a:pt x="535" y="1"/>
                      <a:pt x="372" y="36"/>
                      <a:pt x="248" y="107"/>
                    </a:cubicBezTo>
                    <a:cubicBezTo>
                      <a:pt x="0" y="249"/>
                      <a:pt x="0" y="473"/>
                      <a:pt x="248" y="627"/>
                    </a:cubicBezTo>
                    <a:cubicBezTo>
                      <a:pt x="367" y="698"/>
                      <a:pt x="526" y="733"/>
                      <a:pt x="687" y="733"/>
                    </a:cubicBezTo>
                    <a:cubicBezTo>
                      <a:pt x="848" y="733"/>
                      <a:pt x="1010" y="698"/>
                      <a:pt x="1134" y="627"/>
                    </a:cubicBezTo>
                    <a:cubicBezTo>
                      <a:pt x="1382" y="473"/>
                      <a:pt x="1382" y="261"/>
                      <a:pt x="1134" y="107"/>
                    </a:cubicBezTo>
                    <a:cubicBezTo>
                      <a:pt x="1016" y="36"/>
                      <a:pt x="857" y="1"/>
                      <a:pt x="696" y="1"/>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3" name="Google Shape;3803;p39"/>
              <p:cNvSpPr/>
              <p:nvPr/>
            </p:nvSpPr>
            <p:spPr>
              <a:xfrm>
                <a:off x="-2014969" y="3722669"/>
                <a:ext cx="125565" cy="65375"/>
              </a:xfrm>
              <a:custGeom>
                <a:avLst/>
                <a:gdLst/>
                <a:ahLst/>
                <a:cxnLst/>
                <a:rect l="l" t="t" r="r" b="b"/>
                <a:pathLst>
                  <a:path w="993" h="517" extrusionOk="0">
                    <a:moveTo>
                      <a:pt x="501" y="0"/>
                    </a:moveTo>
                    <a:cubicBezTo>
                      <a:pt x="387" y="0"/>
                      <a:pt x="272" y="24"/>
                      <a:pt x="177" y="71"/>
                    </a:cubicBezTo>
                    <a:cubicBezTo>
                      <a:pt x="0" y="177"/>
                      <a:pt x="0" y="343"/>
                      <a:pt x="177" y="437"/>
                    </a:cubicBezTo>
                    <a:cubicBezTo>
                      <a:pt x="266" y="490"/>
                      <a:pt x="381" y="517"/>
                      <a:pt x="496" y="517"/>
                    </a:cubicBezTo>
                    <a:cubicBezTo>
                      <a:pt x="611" y="517"/>
                      <a:pt x="727" y="490"/>
                      <a:pt x="815" y="437"/>
                    </a:cubicBezTo>
                    <a:cubicBezTo>
                      <a:pt x="992" y="343"/>
                      <a:pt x="992" y="177"/>
                      <a:pt x="815" y="71"/>
                    </a:cubicBezTo>
                    <a:cubicBezTo>
                      <a:pt x="727" y="24"/>
                      <a:pt x="614" y="0"/>
                      <a:pt x="501" y="0"/>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4" name="Google Shape;3804;p39"/>
              <p:cNvSpPr/>
              <p:nvPr/>
            </p:nvSpPr>
            <p:spPr>
              <a:xfrm>
                <a:off x="-2010543" y="3722669"/>
                <a:ext cx="116587" cy="37429"/>
              </a:xfrm>
              <a:custGeom>
                <a:avLst/>
                <a:gdLst/>
                <a:ahLst/>
                <a:cxnLst/>
                <a:rect l="l" t="t" r="r" b="b"/>
                <a:pathLst>
                  <a:path w="922" h="296" extrusionOk="0">
                    <a:moveTo>
                      <a:pt x="449" y="0"/>
                    </a:moveTo>
                    <a:cubicBezTo>
                      <a:pt x="334" y="0"/>
                      <a:pt x="219" y="24"/>
                      <a:pt x="131" y="71"/>
                    </a:cubicBezTo>
                    <a:cubicBezTo>
                      <a:pt x="48" y="130"/>
                      <a:pt x="1" y="225"/>
                      <a:pt x="12" y="295"/>
                    </a:cubicBezTo>
                    <a:cubicBezTo>
                      <a:pt x="12" y="236"/>
                      <a:pt x="60" y="189"/>
                      <a:pt x="131" y="142"/>
                    </a:cubicBezTo>
                    <a:cubicBezTo>
                      <a:pt x="219" y="95"/>
                      <a:pt x="334" y="71"/>
                      <a:pt x="449" y="71"/>
                    </a:cubicBezTo>
                    <a:cubicBezTo>
                      <a:pt x="565" y="71"/>
                      <a:pt x="680" y="95"/>
                      <a:pt x="768" y="142"/>
                    </a:cubicBezTo>
                    <a:cubicBezTo>
                      <a:pt x="839" y="189"/>
                      <a:pt x="887" y="236"/>
                      <a:pt x="898" y="295"/>
                    </a:cubicBezTo>
                    <a:cubicBezTo>
                      <a:pt x="922" y="225"/>
                      <a:pt x="887" y="130"/>
                      <a:pt x="768" y="71"/>
                    </a:cubicBezTo>
                    <a:cubicBezTo>
                      <a:pt x="680" y="24"/>
                      <a:pt x="565" y="0"/>
                      <a:pt x="449" y="0"/>
                    </a:cubicBez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5" name="Google Shape;3805;p39"/>
              <p:cNvSpPr/>
              <p:nvPr/>
            </p:nvSpPr>
            <p:spPr>
              <a:xfrm>
                <a:off x="-2014969" y="3783872"/>
                <a:ext cx="53868" cy="92688"/>
              </a:xfrm>
              <a:custGeom>
                <a:avLst/>
                <a:gdLst/>
                <a:ahLst/>
                <a:cxnLst/>
                <a:rect l="l" t="t" r="r" b="b"/>
                <a:pathLst>
                  <a:path w="426" h="733" extrusionOk="0">
                    <a:moveTo>
                      <a:pt x="0" y="0"/>
                    </a:moveTo>
                    <a:lnTo>
                      <a:pt x="0" y="591"/>
                    </a:lnTo>
                    <a:cubicBezTo>
                      <a:pt x="24" y="603"/>
                      <a:pt x="36" y="603"/>
                      <a:pt x="47" y="626"/>
                    </a:cubicBezTo>
                    <a:cubicBezTo>
                      <a:pt x="142" y="662"/>
                      <a:pt x="225" y="697"/>
                      <a:pt x="343" y="709"/>
                    </a:cubicBezTo>
                    <a:cubicBezTo>
                      <a:pt x="378" y="709"/>
                      <a:pt x="402" y="709"/>
                      <a:pt x="425" y="733"/>
                    </a:cubicBezTo>
                    <a:lnTo>
                      <a:pt x="425" y="142"/>
                    </a:lnTo>
                    <a:cubicBezTo>
                      <a:pt x="390" y="142"/>
                      <a:pt x="366" y="142"/>
                      <a:pt x="343" y="119"/>
                    </a:cubicBezTo>
                    <a:cubicBezTo>
                      <a:pt x="248" y="107"/>
                      <a:pt x="142" y="83"/>
                      <a:pt x="47" y="36"/>
                    </a:cubicBezTo>
                    <a:cubicBezTo>
                      <a:pt x="36" y="12"/>
                      <a:pt x="24" y="12"/>
                      <a:pt x="0" y="0"/>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6" name="Google Shape;3806;p39"/>
              <p:cNvSpPr/>
              <p:nvPr/>
            </p:nvSpPr>
            <p:spPr>
              <a:xfrm>
                <a:off x="-2457172" y="3877952"/>
                <a:ext cx="280972" cy="245060"/>
              </a:xfrm>
              <a:custGeom>
                <a:avLst/>
                <a:gdLst/>
                <a:ahLst/>
                <a:cxnLst/>
                <a:rect l="l" t="t" r="r" b="b"/>
                <a:pathLst>
                  <a:path w="2222" h="1938" extrusionOk="0">
                    <a:moveTo>
                      <a:pt x="0" y="1"/>
                    </a:moveTo>
                    <a:lnTo>
                      <a:pt x="0" y="650"/>
                    </a:lnTo>
                    <a:lnTo>
                      <a:pt x="2221" y="1938"/>
                    </a:lnTo>
                    <a:lnTo>
                      <a:pt x="2221" y="1265"/>
                    </a:lnTo>
                    <a:lnTo>
                      <a:pt x="0"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3807" name="Google Shape;3807;p39"/>
              <p:cNvSpPr/>
              <p:nvPr/>
            </p:nvSpPr>
            <p:spPr>
              <a:xfrm>
                <a:off x="-2150905" y="3827118"/>
                <a:ext cx="333196" cy="378086"/>
              </a:xfrm>
              <a:custGeom>
                <a:avLst/>
                <a:gdLst/>
                <a:ahLst/>
                <a:cxnLst/>
                <a:rect l="l" t="t" r="r" b="b"/>
                <a:pathLst>
                  <a:path w="2635" h="2990" extrusionOk="0">
                    <a:moveTo>
                      <a:pt x="2634" y="1"/>
                    </a:moveTo>
                    <a:lnTo>
                      <a:pt x="0" y="1525"/>
                    </a:lnTo>
                    <a:lnTo>
                      <a:pt x="0" y="2990"/>
                    </a:lnTo>
                    <a:lnTo>
                      <a:pt x="2623" y="1466"/>
                    </a:lnTo>
                    <a:lnTo>
                      <a:pt x="2634"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215963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2"/>
        <p:cNvGrpSpPr/>
        <p:nvPr/>
      </p:nvGrpSpPr>
      <p:grpSpPr>
        <a:xfrm>
          <a:off x="0" y="0"/>
          <a:ext cx="0" cy="0"/>
          <a:chOff x="0" y="0"/>
          <a:chExt cx="0" cy="0"/>
        </a:xfrm>
      </p:grpSpPr>
      <p:sp>
        <p:nvSpPr>
          <p:cNvPr id="3028" name="Google Shape;3028;p38"/>
          <p:cNvSpPr txBox="1">
            <a:spLocks noGrp="1"/>
          </p:cNvSpPr>
          <p:nvPr>
            <p:ph type="title" idx="5"/>
          </p:nvPr>
        </p:nvSpPr>
        <p:spPr>
          <a:xfrm>
            <a:off x="463139" y="522515"/>
            <a:ext cx="1436914" cy="5847806"/>
          </a:xfrm>
          <a:prstGeom prst="rect">
            <a:avLst/>
          </a:prstGeom>
        </p:spPr>
        <p:txBody>
          <a:bodyPr spcFirstLastPara="1" vert="horz" wrap="square" lIns="121900" tIns="121900" rIns="121900" bIns="121900" rtlCol="0" anchor="ctr" anchorCtr="0">
            <a:noAutofit/>
          </a:bodyPr>
          <a:lstStyle/>
          <a:p>
            <a:r>
              <a:rPr lang="en" smtClean="0"/>
              <a:t>01</a:t>
            </a:r>
            <a:br>
              <a:rPr lang="en" smtClean="0"/>
            </a:br>
            <a:r>
              <a:rPr lang="en" smtClean="0"/>
              <a:t/>
            </a:r>
            <a:br>
              <a:rPr lang="en" smtClean="0"/>
            </a:br>
            <a:r>
              <a:rPr lang="en" smtClean="0"/>
              <a:t>Mục </a:t>
            </a:r>
            <a:br>
              <a:rPr lang="en" smtClean="0"/>
            </a:br>
            <a:r>
              <a:rPr lang="en" smtClean="0"/>
              <a:t>Tiêu</a:t>
            </a:r>
            <a:endParaRPr/>
          </a:p>
        </p:txBody>
      </p:sp>
      <p:sp>
        <p:nvSpPr>
          <p:cNvPr id="19" name="Google Shape;4289;p41"/>
          <p:cNvSpPr txBox="1">
            <a:spLocks noGrp="1"/>
          </p:cNvSpPr>
          <p:nvPr>
            <p:ph type="title"/>
          </p:nvPr>
        </p:nvSpPr>
        <p:spPr>
          <a:xfrm>
            <a:off x="1900053" y="522515"/>
            <a:ext cx="10272000" cy="763600"/>
          </a:xfrm>
          <a:prstGeom prst="rect">
            <a:avLst/>
          </a:prstGeom>
        </p:spPr>
        <p:txBody>
          <a:bodyPr spcFirstLastPara="1" vert="horz" wrap="square" lIns="121900" tIns="121900" rIns="121900" bIns="121900" rtlCol="0" anchor="t" anchorCtr="0">
            <a:noAutofit/>
          </a:bodyPr>
          <a:lstStyle/>
          <a:p>
            <a:r>
              <a:rPr lang="en-US" smtClean="0"/>
              <a:t>Giới thiệu:</a:t>
            </a:r>
            <a:endParaRPr/>
          </a:p>
        </p:txBody>
      </p:sp>
      <p:sp>
        <p:nvSpPr>
          <p:cNvPr id="21" name="Subtitle 2"/>
          <p:cNvSpPr>
            <a:spLocks noGrp="1"/>
          </p:cNvSpPr>
          <p:nvPr>
            <p:ph type="subTitle" idx="2"/>
          </p:nvPr>
        </p:nvSpPr>
        <p:spPr>
          <a:xfrm>
            <a:off x="1988953" y="2125253"/>
            <a:ext cx="9288647" cy="3405930"/>
          </a:xfrm>
        </p:spPr>
        <p:txBody>
          <a:bodyPr/>
          <a:lstStyle/>
          <a:p>
            <a:pPr marL="457200" indent="-457200">
              <a:buFontTx/>
              <a:buChar char="-"/>
            </a:pPr>
            <a:r>
              <a:rPr lang="en-US" sz="2000" smtClean="0"/>
              <a:t>Mục </a:t>
            </a:r>
            <a:r>
              <a:rPr lang="en-US" sz="2000"/>
              <a:t>tiêu chính là xây dựng website bán linh kiện máy </a:t>
            </a:r>
            <a:r>
              <a:rPr lang="en-US" sz="2000" smtClean="0"/>
              <a:t>tính</a:t>
            </a:r>
          </a:p>
          <a:p>
            <a:pPr marL="0" indent="0"/>
            <a:endParaRPr lang="en-US" sz="2000" smtClean="0"/>
          </a:p>
          <a:p>
            <a:pPr marL="457200" indent="-457200">
              <a:buFontTx/>
              <a:buChar char="-"/>
            </a:pPr>
            <a:r>
              <a:rPr lang="en-US" sz="2000" smtClean="0"/>
              <a:t>Trang web cung cấp cho khách hàng nền tảng tìm kiếm và mua sắm các sản phẩm linh kiện máy tính</a:t>
            </a:r>
          </a:p>
          <a:p>
            <a:pPr marL="0" indent="0"/>
            <a:endParaRPr lang="en-US" sz="2000" smtClean="0"/>
          </a:p>
          <a:p>
            <a:pPr marL="457200" indent="-457200">
              <a:buFontTx/>
              <a:buChar char="-"/>
            </a:pPr>
            <a:r>
              <a:rPr lang="en-US" sz="2000" smtClean="0"/>
              <a:t>Tạo giao diện đơn giản, hấp dẫn và dễ sử dụng mong muốn mang lại trải nghiệm mua hang tuyệt vời cho khách hàng</a:t>
            </a:r>
            <a:endParaRPr lang="en-US" sz="2000"/>
          </a:p>
        </p:txBody>
      </p:sp>
    </p:spTree>
    <p:extLst>
      <p:ext uri="{BB962C8B-B14F-4D97-AF65-F5344CB8AC3E}">
        <p14:creationId xmlns:p14="http://schemas.microsoft.com/office/powerpoint/2010/main" val="405831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8"/>
        <p:cNvGrpSpPr/>
        <p:nvPr/>
      </p:nvGrpSpPr>
      <p:grpSpPr>
        <a:xfrm>
          <a:off x="0" y="0"/>
          <a:ext cx="0" cy="0"/>
          <a:chOff x="0" y="0"/>
          <a:chExt cx="0" cy="0"/>
        </a:xfrm>
      </p:grpSpPr>
      <p:sp>
        <p:nvSpPr>
          <p:cNvPr id="4289" name="Google Shape;4289;p41"/>
          <p:cNvSpPr txBox="1">
            <a:spLocks noGrp="1"/>
          </p:cNvSpPr>
          <p:nvPr>
            <p:ph type="title"/>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n-US" smtClean="0"/>
              <a:t>Lý do chọn </a:t>
            </a:r>
            <a:r>
              <a:rPr lang="en-US"/>
              <a:t>mục tiêu:</a:t>
            </a:r>
            <a:endParaRPr/>
          </a:p>
        </p:txBody>
      </p:sp>
      <p:sp>
        <p:nvSpPr>
          <p:cNvPr id="3" name="Subtitle 2"/>
          <p:cNvSpPr>
            <a:spLocks noGrp="1"/>
          </p:cNvSpPr>
          <p:nvPr>
            <p:ph type="subTitle" idx="2"/>
          </p:nvPr>
        </p:nvSpPr>
        <p:spPr>
          <a:xfrm>
            <a:off x="1225966" y="1356967"/>
            <a:ext cx="9740067" cy="4830077"/>
          </a:xfrm>
        </p:spPr>
        <p:txBody>
          <a:bodyPr/>
          <a:lstStyle/>
          <a:p>
            <a:pPr marL="457200" indent="-457200">
              <a:buFontTx/>
              <a:buChar char="-"/>
            </a:pPr>
            <a:r>
              <a:rPr lang="en-US" b="1"/>
              <a:t>Tìm năng về thị </a:t>
            </a:r>
            <a:r>
              <a:rPr lang="en-US" b="1" smtClean="0"/>
              <a:t>trường </a:t>
            </a:r>
            <a:r>
              <a:rPr lang="en-US" smtClean="0"/>
              <a:t>: Với </a:t>
            </a:r>
            <a:r>
              <a:rPr lang="en-US"/>
              <a:t>sự phát triển của công nghệ thì việc nâng cấp máy tính trở nên ngày càng phổ </a:t>
            </a:r>
            <a:r>
              <a:rPr lang="en-US" smtClean="0"/>
              <a:t>biến.</a:t>
            </a:r>
          </a:p>
          <a:p>
            <a:pPr marL="457200" indent="-457200">
              <a:buFontTx/>
              <a:buChar char="-"/>
            </a:pPr>
            <a:r>
              <a:rPr lang="en-US" b="1" smtClean="0"/>
              <a:t>Tiện ích cho khách hàng </a:t>
            </a:r>
            <a:r>
              <a:rPr lang="en-US" smtClean="0"/>
              <a:t>:Khách </a:t>
            </a:r>
            <a:r>
              <a:rPr lang="en-US"/>
              <a:t>hàng có thể dễ dàng tìm kiếm các sản phẩm theo </a:t>
            </a:r>
            <a:r>
              <a:rPr lang="en-US" smtClean="0"/>
              <a:t>mẫu </a:t>
            </a:r>
            <a:r>
              <a:rPr lang="en-US"/>
              <a:t>mã, thông số và mức giá phù hợp với nhu cầu của họ</a:t>
            </a:r>
            <a:r>
              <a:rPr lang="en-US" smtClean="0"/>
              <a:t>.</a:t>
            </a:r>
          </a:p>
          <a:p>
            <a:pPr marL="457200" indent="-457200">
              <a:buFontTx/>
              <a:buChar char="-"/>
            </a:pPr>
            <a:r>
              <a:rPr lang="en-US" b="1"/>
              <a:t>Phát triển danh nghiệp bền </a:t>
            </a:r>
            <a:r>
              <a:rPr lang="en-US" b="1" smtClean="0"/>
              <a:t>vững: </a:t>
            </a:r>
            <a:r>
              <a:rPr lang="en-US"/>
              <a:t>Bằng cách tận dụng công nghệ và sự phát triển của trang web, việc tạo ra một cửa hàng trực tuyến hiệu quả về mặt chi phí và quản lý. Mặt khác, việc xây dựng trang web cũng mang lại khả năng mở rộng và tiếp cận sản phẩm đến được nhiều người </a:t>
            </a:r>
            <a:r>
              <a:rPr lang="en-US" smtClean="0"/>
              <a:t>dung.</a:t>
            </a:r>
            <a:endParaRPr lang="en-US" b="1"/>
          </a:p>
        </p:txBody>
      </p:sp>
      <p:grpSp>
        <p:nvGrpSpPr>
          <p:cNvPr id="4" name="Google Shape;19952;p86"/>
          <p:cNvGrpSpPr/>
          <p:nvPr/>
        </p:nvGrpSpPr>
        <p:grpSpPr>
          <a:xfrm>
            <a:off x="10857853" y="703723"/>
            <a:ext cx="542785" cy="542888"/>
            <a:chOff x="5774124" y="4294550"/>
            <a:chExt cx="331611" cy="331674"/>
          </a:xfrm>
        </p:grpSpPr>
        <p:sp>
          <p:nvSpPr>
            <p:cNvPr id="5" name="Google Shape;19953;p86"/>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954;p86"/>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5390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2"/>
        <p:cNvGrpSpPr/>
        <p:nvPr/>
      </p:nvGrpSpPr>
      <p:grpSpPr>
        <a:xfrm>
          <a:off x="0" y="0"/>
          <a:ext cx="0" cy="0"/>
          <a:chOff x="0" y="0"/>
          <a:chExt cx="0" cy="0"/>
        </a:xfrm>
      </p:grpSpPr>
      <p:sp>
        <p:nvSpPr>
          <p:cNvPr id="3028" name="Google Shape;3028;p38"/>
          <p:cNvSpPr txBox="1">
            <a:spLocks noGrp="1"/>
          </p:cNvSpPr>
          <p:nvPr>
            <p:ph type="title" idx="5"/>
          </p:nvPr>
        </p:nvSpPr>
        <p:spPr>
          <a:xfrm>
            <a:off x="463138" y="522515"/>
            <a:ext cx="1695861" cy="5847806"/>
          </a:xfrm>
          <a:prstGeom prst="rect">
            <a:avLst/>
          </a:prstGeom>
        </p:spPr>
        <p:txBody>
          <a:bodyPr spcFirstLastPara="1" vert="horz" wrap="square" lIns="121900" tIns="121900" rIns="121900" bIns="121900" rtlCol="0" anchor="ctr" anchorCtr="0">
            <a:noAutofit/>
          </a:bodyPr>
          <a:lstStyle/>
          <a:p>
            <a:pPr marL="0" indent="0"/>
            <a:r>
              <a:rPr lang="en" smtClean="0"/>
              <a:t>03</a:t>
            </a:r>
            <a:br>
              <a:rPr lang="en" smtClean="0"/>
            </a:br>
            <a:r>
              <a:rPr lang="en" smtClean="0"/>
              <a:t/>
            </a:r>
            <a:br>
              <a:rPr lang="en" smtClean="0"/>
            </a:br>
            <a:r>
              <a:rPr lang="en-US" smtClean="0"/>
              <a:t>Nội </a:t>
            </a:r>
            <a:r>
              <a:rPr lang="en-US"/>
              <a:t>dung và phạm vi thực hiện</a:t>
            </a:r>
          </a:p>
        </p:txBody>
      </p:sp>
      <p:sp>
        <p:nvSpPr>
          <p:cNvPr id="7" name="Subtitle 2"/>
          <p:cNvSpPr>
            <a:spLocks noGrp="1"/>
          </p:cNvSpPr>
          <p:nvPr>
            <p:ph type="subTitle" idx="2"/>
          </p:nvPr>
        </p:nvSpPr>
        <p:spPr>
          <a:xfrm>
            <a:off x="2394364" y="1439291"/>
            <a:ext cx="8641933" cy="3292793"/>
          </a:xfrm>
        </p:spPr>
        <p:txBody>
          <a:bodyPr/>
          <a:lstStyle/>
          <a:p>
            <a:pPr marL="457200" indent="-457200">
              <a:buFontTx/>
              <a:buChar char="-"/>
            </a:pPr>
            <a:r>
              <a:rPr lang="en-US" smtClean="0"/>
              <a:t>Đảm bảo cho nội dung Website bán linh kiện máy tính cung cấp thông tin sản phẩm một cách rõ ràng và đầy đủ từ tên sản phẩm, hình ảnh và các thông tin sản phẩm. Thiết kế giao diện dễ tiếp cận, dễ sử dụng nhầm đáp ứng nhu cầu mua linh kiện của khách hàng.</a:t>
            </a:r>
          </a:p>
          <a:p>
            <a:pPr marL="0" indent="0"/>
            <a:endParaRPr lang="en-US" smtClean="0"/>
          </a:p>
          <a:p>
            <a:pPr marL="457200" indent="-457200">
              <a:buFontTx/>
              <a:buChar char="-"/>
            </a:pPr>
            <a:r>
              <a:rPr lang="en-US" smtClean="0"/>
              <a:t>Xây dựng các chức năng cho khách hàng</a:t>
            </a:r>
          </a:p>
          <a:p>
            <a:pPr marL="0" indent="0"/>
            <a:endParaRPr lang="en-US" smtClean="0"/>
          </a:p>
          <a:p>
            <a:pPr marL="457200" indent="-457200">
              <a:buFontTx/>
              <a:buChar char="-"/>
            </a:pPr>
            <a:r>
              <a:rPr lang="en-US" smtClean="0"/>
              <a:t>Xây dựng các chức năng cho admin</a:t>
            </a:r>
            <a:endParaRPr lang="en-US"/>
          </a:p>
        </p:txBody>
      </p:sp>
      <p:sp>
        <p:nvSpPr>
          <p:cNvPr id="4" name="Google Shape;4289;p41"/>
          <p:cNvSpPr txBox="1">
            <a:spLocks noGrp="1"/>
          </p:cNvSpPr>
          <p:nvPr>
            <p:ph type="title"/>
          </p:nvPr>
        </p:nvSpPr>
        <p:spPr>
          <a:xfrm>
            <a:off x="2394364" y="4108748"/>
            <a:ext cx="8877300" cy="763600"/>
          </a:xfrm>
          <a:prstGeom prst="rect">
            <a:avLst/>
          </a:prstGeom>
        </p:spPr>
        <p:txBody>
          <a:bodyPr spcFirstLastPara="1" vert="horz" wrap="square" lIns="121900" tIns="121900" rIns="121900" bIns="121900" rtlCol="0" anchor="t" anchorCtr="0">
            <a:noAutofit/>
          </a:bodyPr>
          <a:lstStyle/>
          <a:p>
            <a:r>
              <a:rPr lang="en-US" smtClean="0"/>
              <a:t>Phạm vi thực hiện:</a:t>
            </a:r>
            <a:endParaRPr/>
          </a:p>
        </p:txBody>
      </p:sp>
      <p:sp>
        <p:nvSpPr>
          <p:cNvPr id="6" name="Google Shape;4289;p41"/>
          <p:cNvSpPr txBox="1">
            <a:spLocks noGrp="1"/>
          </p:cNvSpPr>
          <p:nvPr>
            <p:ph type="title"/>
          </p:nvPr>
        </p:nvSpPr>
        <p:spPr>
          <a:xfrm>
            <a:off x="2311399" y="674915"/>
            <a:ext cx="8877300" cy="763600"/>
          </a:xfrm>
          <a:prstGeom prst="rect">
            <a:avLst/>
          </a:prstGeom>
        </p:spPr>
        <p:txBody>
          <a:bodyPr spcFirstLastPara="1" vert="horz" wrap="square" lIns="121900" tIns="121900" rIns="121900" bIns="121900" rtlCol="0" anchor="t" anchorCtr="0">
            <a:noAutofit/>
          </a:bodyPr>
          <a:lstStyle/>
          <a:p>
            <a:r>
              <a:rPr lang="en-US" smtClean="0"/>
              <a:t>Nội dung:</a:t>
            </a:r>
            <a:endParaRPr/>
          </a:p>
        </p:txBody>
      </p:sp>
      <p:sp>
        <p:nvSpPr>
          <p:cNvPr id="9" name="Subtitle 2"/>
          <p:cNvSpPr>
            <a:spLocks noGrp="1"/>
          </p:cNvSpPr>
          <p:nvPr>
            <p:ph type="subTitle" idx="2"/>
          </p:nvPr>
        </p:nvSpPr>
        <p:spPr>
          <a:xfrm>
            <a:off x="2429082" y="4872348"/>
            <a:ext cx="8641933" cy="612238"/>
          </a:xfrm>
        </p:spPr>
        <p:txBody>
          <a:bodyPr/>
          <a:lstStyle/>
          <a:p>
            <a:pPr marL="342900" lvl="0" indent="-342900">
              <a:buFontTx/>
              <a:buChar char="-"/>
            </a:pPr>
            <a:r>
              <a:rPr lang="en-US" smtClean="0"/>
              <a:t>Toàn </a:t>
            </a:r>
            <a:r>
              <a:rPr lang="en-US"/>
              <a:t>quốc qua hình thức </a:t>
            </a:r>
            <a:r>
              <a:rPr lang="en-US" smtClean="0"/>
              <a:t>online</a:t>
            </a:r>
          </a:p>
          <a:p>
            <a:pPr marL="0" lvl="0" indent="0"/>
            <a:endParaRPr lang="en-US"/>
          </a:p>
        </p:txBody>
      </p:sp>
    </p:spTree>
    <p:extLst>
      <p:ext uri="{BB962C8B-B14F-4D97-AF65-F5344CB8AC3E}">
        <p14:creationId xmlns:p14="http://schemas.microsoft.com/office/powerpoint/2010/main" val="1428092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96"/>
        <p:cNvGrpSpPr/>
        <p:nvPr/>
      </p:nvGrpSpPr>
      <p:grpSpPr>
        <a:xfrm>
          <a:off x="0" y="0"/>
          <a:ext cx="0" cy="0"/>
          <a:chOff x="0" y="0"/>
          <a:chExt cx="0" cy="0"/>
        </a:xfrm>
      </p:grpSpPr>
      <p:sp>
        <p:nvSpPr>
          <p:cNvPr id="5197" name="Google Shape;5197;p47"/>
          <p:cNvSpPr txBox="1">
            <a:spLocks noGrp="1"/>
          </p:cNvSpPr>
          <p:nvPr>
            <p:ph type="title"/>
          </p:nvPr>
        </p:nvSpPr>
        <p:spPr>
          <a:xfrm>
            <a:off x="1348652" y="1618430"/>
            <a:ext cx="5081200" cy="2220400"/>
          </a:xfrm>
          <a:prstGeom prst="rect">
            <a:avLst/>
          </a:prstGeom>
        </p:spPr>
        <p:txBody>
          <a:bodyPr spcFirstLastPara="1" vert="horz" wrap="square" lIns="121900" tIns="121900" rIns="121900" bIns="121900" rtlCol="0" anchor="ctr" anchorCtr="0">
            <a:noAutofit/>
          </a:bodyPr>
          <a:lstStyle/>
          <a:p>
            <a:r>
              <a:rPr lang="en" smtClean="0"/>
              <a:t>Chương 2:</a:t>
            </a:r>
            <a:endParaRPr/>
          </a:p>
        </p:txBody>
      </p:sp>
      <p:grpSp>
        <p:nvGrpSpPr>
          <p:cNvPr id="5198" name="Google Shape;5198;p47"/>
          <p:cNvGrpSpPr/>
          <p:nvPr/>
        </p:nvGrpSpPr>
        <p:grpSpPr>
          <a:xfrm>
            <a:off x="7079500" y="521433"/>
            <a:ext cx="4670800" cy="5844800"/>
            <a:chOff x="5309625" y="391075"/>
            <a:chExt cx="3503100" cy="4383600"/>
          </a:xfrm>
        </p:grpSpPr>
        <p:grpSp>
          <p:nvGrpSpPr>
            <p:cNvPr id="5199" name="Google Shape;5199;p47"/>
            <p:cNvGrpSpPr/>
            <p:nvPr/>
          </p:nvGrpSpPr>
          <p:grpSpPr>
            <a:xfrm>
              <a:off x="5309625" y="391075"/>
              <a:ext cx="3503100" cy="4383600"/>
              <a:chOff x="5309625" y="391075"/>
              <a:chExt cx="3503100" cy="4383600"/>
            </a:xfrm>
          </p:grpSpPr>
          <p:sp>
            <p:nvSpPr>
              <p:cNvPr id="5200" name="Google Shape;5200;p47"/>
              <p:cNvSpPr/>
              <p:nvPr/>
            </p:nvSpPr>
            <p:spPr>
              <a:xfrm>
                <a:off x="5309625" y="391075"/>
                <a:ext cx="3503100" cy="4383600"/>
              </a:xfrm>
              <a:prstGeom prst="rect">
                <a:avLst/>
              </a:prstGeom>
              <a:solidFill>
                <a:schemeClr val="accent5"/>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5201" name="Google Shape;5201;p47"/>
              <p:cNvGrpSpPr/>
              <p:nvPr/>
            </p:nvGrpSpPr>
            <p:grpSpPr>
              <a:xfrm rot="10800000">
                <a:off x="5314549" y="395586"/>
                <a:ext cx="3493047" cy="4375061"/>
                <a:chOff x="697175" y="461850"/>
                <a:chExt cx="1672675" cy="2098250"/>
              </a:xfrm>
            </p:grpSpPr>
            <p:sp>
              <p:nvSpPr>
                <p:cNvPr id="5202" name="Google Shape;5202;p47"/>
                <p:cNvSpPr/>
                <p:nvPr/>
              </p:nvSpPr>
              <p:spPr>
                <a:xfrm>
                  <a:off x="1341150" y="2552100"/>
                  <a:ext cx="18000" cy="6525"/>
                </a:xfrm>
                <a:custGeom>
                  <a:avLst/>
                  <a:gdLst/>
                  <a:ahLst/>
                  <a:cxnLst/>
                  <a:rect l="l" t="t" r="r" b="b"/>
                  <a:pathLst>
                    <a:path w="720" h="261" extrusionOk="0">
                      <a:moveTo>
                        <a:pt x="191" y="0"/>
                      </a:moveTo>
                      <a:cubicBezTo>
                        <a:pt x="127" y="0"/>
                        <a:pt x="62" y="9"/>
                        <a:pt x="0" y="27"/>
                      </a:cubicBezTo>
                      <a:lnTo>
                        <a:pt x="292" y="203"/>
                      </a:lnTo>
                      <a:cubicBezTo>
                        <a:pt x="311" y="222"/>
                        <a:pt x="331" y="241"/>
                        <a:pt x="331" y="261"/>
                      </a:cubicBezTo>
                      <a:lnTo>
                        <a:pt x="720" y="261"/>
                      </a:lnTo>
                      <a:cubicBezTo>
                        <a:pt x="700" y="222"/>
                        <a:pt x="662" y="144"/>
                        <a:pt x="584" y="105"/>
                      </a:cubicBezTo>
                      <a:cubicBezTo>
                        <a:pt x="465" y="39"/>
                        <a:pt x="328" y="0"/>
                        <a:pt x="19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03" name="Google Shape;5203;p47"/>
                <p:cNvSpPr/>
                <p:nvPr/>
              </p:nvSpPr>
              <p:spPr>
                <a:xfrm>
                  <a:off x="1332375" y="2556175"/>
                  <a:ext cx="6350" cy="3425"/>
                </a:xfrm>
                <a:custGeom>
                  <a:avLst/>
                  <a:gdLst/>
                  <a:ahLst/>
                  <a:cxnLst/>
                  <a:rect l="l" t="t" r="r" b="b"/>
                  <a:pathLst>
                    <a:path w="254" h="137" extrusionOk="0">
                      <a:moveTo>
                        <a:pt x="59" y="1"/>
                      </a:moveTo>
                      <a:cubicBezTo>
                        <a:pt x="40" y="59"/>
                        <a:pt x="40" y="78"/>
                        <a:pt x="1" y="137"/>
                      </a:cubicBezTo>
                      <a:lnTo>
                        <a:pt x="254" y="137"/>
                      </a:lnTo>
                      <a:lnTo>
                        <a:pt x="5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04" name="Google Shape;5204;p47"/>
                <p:cNvSpPr/>
                <p:nvPr/>
              </p:nvSpPr>
              <p:spPr>
                <a:xfrm>
                  <a:off x="1223925" y="2494400"/>
                  <a:ext cx="20950" cy="11450"/>
                </a:xfrm>
                <a:custGeom>
                  <a:avLst/>
                  <a:gdLst/>
                  <a:ahLst/>
                  <a:cxnLst/>
                  <a:rect l="l" t="t" r="r" b="b"/>
                  <a:pathLst>
                    <a:path w="838" h="458" extrusionOk="0">
                      <a:moveTo>
                        <a:pt x="137" y="1"/>
                      </a:moveTo>
                      <a:cubicBezTo>
                        <a:pt x="0" y="118"/>
                        <a:pt x="39" y="273"/>
                        <a:pt x="214" y="370"/>
                      </a:cubicBezTo>
                      <a:cubicBezTo>
                        <a:pt x="316" y="427"/>
                        <a:pt x="438" y="457"/>
                        <a:pt x="565" y="457"/>
                      </a:cubicBezTo>
                      <a:cubicBezTo>
                        <a:pt x="655" y="457"/>
                        <a:pt x="748" y="442"/>
                        <a:pt x="837" y="409"/>
                      </a:cubicBezTo>
                      <a:lnTo>
                        <a:pt x="1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05" name="Google Shape;5205;p47"/>
                <p:cNvSpPr/>
                <p:nvPr/>
              </p:nvSpPr>
              <p:spPr>
                <a:xfrm>
                  <a:off x="1233175" y="2490050"/>
                  <a:ext cx="19950" cy="11200"/>
                </a:xfrm>
                <a:custGeom>
                  <a:avLst/>
                  <a:gdLst/>
                  <a:ahLst/>
                  <a:cxnLst/>
                  <a:rect l="l" t="t" r="r" b="b"/>
                  <a:pathLst>
                    <a:path w="798" h="448" extrusionOk="0">
                      <a:moveTo>
                        <a:pt x="202" y="0"/>
                      </a:moveTo>
                      <a:cubicBezTo>
                        <a:pt x="136" y="0"/>
                        <a:pt x="68" y="7"/>
                        <a:pt x="0" y="19"/>
                      </a:cubicBezTo>
                      <a:lnTo>
                        <a:pt x="720" y="447"/>
                      </a:lnTo>
                      <a:cubicBezTo>
                        <a:pt x="798" y="311"/>
                        <a:pt x="739" y="194"/>
                        <a:pt x="603" y="97"/>
                      </a:cubicBezTo>
                      <a:cubicBezTo>
                        <a:pt x="484" y="31"/>
                        <a:pt x="346" y="0"/>
                        <a:pt x="20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06" name="Google Shape;5206;p47"/>
                <p:cNvSpPr/>
                <p:nvPr/>
              </p:nvSpPr>
              <p:spPr>
                <a:xfrm>
                  <a:off x="898595" y="2557575"/>
                  <a:ext cx="19908" cy="1498"/>
                </a:xfrm>
                <a:custGeom>
                  <a:avLst/>
                  <a:gdLst/>
                  <a:ahLst/>
                  <a:cxnLst/>
                  <a:rect l="l" t="t" r="r" b="b"/>
                  <a:pathLst>
                    <a:path w="796" h="106" extrusionOk="0">
                      <a:moveTo>
                        <a:pt x="392" y="0"/>
                      </a:moveTo>
                      <a:cubicBezTo>
                        <a:pt x="251" y="0"/>
                        <a:pt x="115" y="30"/>
                        <a:pt x="18" y="88"/>
                      </a:cubicBezTo>
                      <a:lnTo>
                        <a:pt x="796" y="88"/>
                      </a:lnTo>
                      <a:cubicBezTo>
                        <a:pt x="679" y="30"/>
                        <a:pt x="533" y="0"/>
                        <a:pt x="392" y="0"/>
                      </a:cubicBezTo>
                      <a:close/>
                      <a:moveTo>
                        <a:pt x="18" y="88"/>
                      </a:moveTo>
                      <a:cubicBezTo>
                        <a:pt x="5" y="88"/>
                        <a:pt x="0" y="105"/>
                        <a:pt x="5" y="105"/>
                      </a:cubicBezTo>
                      <a:cubicBezTo>
                        <a:pt x="7" y="105"/>
                        <a:pt x="11" y="101"/>
                        <a:pt x="18" y="88"/>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07" name="Google Shape;5207;p47"/>
                <p:cNvSpPr/>
                <p:nvPr/>
              </p:nvSpPr>
              <p:spPr>
                <a:xfrm>
                  <a:off x="1116925" y="2428150"/>
                  <a:ext cx="29200" cy="15550"/>
                </a:xfrm>
                <a:custGeom>
                  <a:avLst/>
                  <a:gdLst/>
                  <a:ahLst/>
                  <a:cxnLst/>
                  <a:rect l="l" t="t" r="r" b="b"/>
                  <a:pathLst>
                    <a:path w="1168" h="622" extrusionOk="0">
                      <a:moveTo>
                        <a:pt x="586" y="0"/>
                      </a:moveTo>
                      <a:cubicBezTo>
                        <a:pt x="453" y="0"/>
                        <a:pt x="321" y="34"/>
                        <a:pt x="214" y="102"/>
                      </a:cubicBezTo>
                      <a:cubicBezTo>
                        <a:pt x="0" y="219"/>
                        <a:pt x="0" y="414"/>
                        <a:pt x="214" y="530"/>
                      </a:cubicBezTo>
                      <a:cubicBezTo>
                        <a:pt x="324" y="591"/>
                        <a:pt x="456" y="621"/>
                        <a:pt x="592" y="621"/>
                      </a:cubicBezTo>
                      <a:cubicBezTo>
                        <a:pt x="674" y="621"/>
                        <a:pt x="757" y="610"/>
                        <a:pt x="837" y="589"/>
                      </a:cubicBezTo>
                      <a:lnTo>
                        <a:pt x="623" y="452"/>
                      </a:lnTo>
                      <a:cubicBezTo>
                        <a:pt x="526" y="414"/>
                        <a:pt x="506" y="336"/>
                        <a:pt x="545" y="297"/>
                      </a:cubicBezTo>
                      <a:cubicBezTo>
                        <a:pt x="574" y="253"/>
                        <a:pt x="614" y="231"/>
                        <a:pt x="665" y="231"/>
                      </a:cubicBezTo>
                      <a:cubicBezTo>
                        <a:pt x="683" y="231"/>
                        <a:pt x="701" y="234"/>
                        <a:pt x="720" y="238"/>
                      </a:cubicBezTo>
                      <a:lnTo>
                        <a:pt x="1070" y="433"/>
                      </a:lnTo>
                      <a:cubicBezTo>
                        <a:pt x="1168" y="316"/>
                        <a:pt x="1109" y="200"/>
                        <a:pt x="973" y="102"/>
                      </a:cubicBezTo>
                      <a:cubicBezTo>
                        <a:pt x="856" y="34"/>
                        <a:pt x="720" y="0"/>
                        <a:pt x="58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08" name="Google Shape;5208;p47"/>
                <p:cNvSpPr/>
                <p:nvPr/>
              </p:nvSpPr>
              <p:spPr>
                <a:xfrm>
                  <a:off x="1094050" y="2093150"/>
                  <a:ext cx="34075" cy="18500"/>
                </a:xfrm>
                <a:custGeom>
                  <a:avLst/>
                  <a:gdLst/>
                  <a:ahLst/>
                  <a:cxnLst/>
                  <a:rect l="l" t="t" r="r" b="b"/>
                  <a:pathLst>
                    <a:path w="1363" h="740" extrusionOk="0">
                      <a:moveTo>
                        <a:pt x="684" y="0"/>
                      </a:moveTo>
                      <a:cubicBezTo>
                        <a:pt x="526" y="0"/>
                        <a:pt x="371" y="39"/>
                        <a:pt x="254" y="117"/>
                      </a:cubicBezTo>
                      <a:cubicBezTo>
                        <a:pt x="1" y="273"/>
                        <a:pt x="1" y="487"/>
                        <a:pt x="254" y="623"/>
                      </a:cubicBezTo>
                      <a:cubicBezTo>
                        <a:pt x="371" y="701"/>
                        <a:pt x="526" y="740"/>
                        <a:pt x="684" y="740"/>
                      </a:cubicBezTo>
                      <a:cubicBezTo>
                        <a:pt x="842" y="740"/>
                        <a:pt x="1003" y="701"/>
                        <a:pt x="1129" y="623"/>
                      </a:cubicBezTo>
                      <a:cubicBezTo>
                        <a:pt x="1363" y="487"/>
                        <a:pt x="1363" y="273"/>
                        <a:pt x="1129" y="117"/>
                      </a:cubicBezTo>
                      <a:cubicBezTo>
                        <a:pt x="1003" y="39"/>
                        <a:pt x="842" y="0"/>
                        <a:pt x="68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09" name="Google Shape;5209;p47"/>
                <p:cNvSpPr/>
                <p:nvPr/>
              </p:nvSpPr>
              <p:spPr>
                <a:xfrm>
                  <a:off x="1057100" y="2114550"/>
                  <a:ext cx="34075" cy="18125"/>
                </a:xfrm>
                <a:custGeom>
                  <a:avLst/>
                  <a:gdLst/>
                  <a:ahLst/>
                  <a:cxnLst/>
                  <a:rect l="l" t="t" r="r" b="b"/>
                  <a:pathLst>
                    <a:path w="1363" h="725" extrusionOk="0">
                      <a:moveTo>
                        <a:pt x="684" y="0"/>
                      </a:moveTo>
                      <a:cubicBezTo>
                        <a:pt x="526" y="0"/>
                        <a:pt x="370" y="39"/>
                        <a:pt x="253" y="117"/>
                      </a:cubicBezTo>
                      <a:cubicBezTo>
                        <a:pt x="0" y="253"/>
                        <a:pt x="0" y="487"/>
                        <a:pt x="253" y="623"/>
                      </a:cubicBezTo>
                      <a:cubicBezTo>
                        <a:pt x="377" y="697"/>
                        <a:pt x="539" y="724"/>
                        <a:pt x="696" y="724"/>
                      </a:cubicBezTo>
                      <a:cubicBezTo>
                        <a:pt x="787" y="724"/>
                        <a:pt x="875" y="715"/>
                        <a:pt x="954" y="701"/>
                      </a:cubicBezTo>
                      <a:cubicBezTo>
                        <a:pt x="759" y="584"/>
                        <a:pt x="662" y="526"/>
                        <a:pt x="662" y="526"/>
                      </a:cubicBezTo>
                      <a:cubicBezTo>
                        <a:pt x="584" y="506"/>
                        <a:pt x="565" y="428"/>
                        <a:pt x="604" y="351"/>
                      </a:cubicBezTo>
                      <a:cubicBezTo>
                        <a:pt x="632" y="322"/>
                        <a:pt x="671" y="304"/>
                        <a:pt x="720" y="304"/>
                      </a:cubicBezTo>
                      <a:cubicBezTo>
                        <a:pt x="738" y="304"/>
                        <a:pt x="758" y="307"/>
                        <a:pt x="779" y="312"/>
                      </a:cubicBezTo>
                      <a:lnTo>
                        <a:pt x="1226" y="545"/>
                      </a:lnTo>
                      <a:cubicBezTo>
                        <a:pt x="1362" y="409"/>
                        <a:pt x="1343" y="234"/>
                        <a:pt x="1129" y="117"/>
                      </a:cubicBezTo>
                      <a:cubicBezTo>
                        <a:pt x="1002" y="39"/>
                        <a:pt x="842" y="0"/>
                        <a:pt x="68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0" name="Google Shape;5210;p47"/>
                <p:cNvSpPr/>
                <p:nvPr/>
              </p:nvSpPr>
              <p:spPr>
                <a:xfrm>
                  <a:off x="888325" y="1452200"/>
                  <a:ext cx="112375" cy="66575"/>
                </a:xfrm>
                <a:custGeom>
                  <a:avLst/>
                  <a:gdLst/>
                  <a:ahLst/>
                  <a:cxnLst/>
                  <a:rect l="l" t="t" r="r" b="b"/>
                  <a:pathLst>
                    <a:path w="4495" h="2663" extrusionOk="0">
                      <a:moveTo>
                        <a:pt x="4365" y="0"/>
                      </a:moveTo>
                      <a:cubicBezTo>
                        <a:pt x="4340" y="0"/>
                        <a:pt x="4316" y="11"/>
                        <a:pt x="4300" y="36"/>
                      </a:cubicBezTo>
                      <a:lnTo>
                        <a:pt x="1" y="2506"/>
                      </a:lnTo>
                      <a:cubicBezTo>
                        <a:pt x="20" y="2506"/>
                        <a:pt x="39" y="2526"/>
                        <a:pt x="39" y="2526"/>
                      </a:cubicBezTo>
                      <a:cubicBezTo>
                        <a:pt x="117" y="2584"/>
                        <a:pt x="156" y="2604"/>
                        <a:pt x="215" y="2662"/>
                      </a:cubicBezTo>
                      <a:lnTo>
                        <a:pt x="4417" y="230"/>
                      </a:lnTo>
                      <a:cubicBezTo>
                        <a:pt x="4475" y="191"/>
                        <a:pt x="4495" y="133"/>
                        <a:pt x="4475" y="55"/>
                      </a:cubicBezTo>
                      <a:cubicBezTo>
                        <a:pt x="4441" y="21"/>
                        <a:pt x="4401" y="0"/>
                        <a:pt x="436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1" name="Google Shape;5211;p47"/>
                <p:cNvSpPr/>
                <p:nvPr/>
              </p:nvSpPr>
              <p:spPr>
                <a:xfrm>
                  <a:off x="697175" y="1468450"/>
                  <a:ext cx="332225" cy="195250"/>
                </a:xfrm>
                <a:custGeom>
                  <a:avLst/>
                  <a:gdLst/>
                  <a:ahLst/>
                  <a:cxnLst/>
                  <a:rect l="l" t="t" r="r" b="b"/>
                  <a:pathLst>
                    <a:path w="13289" h="7810" extrusionOk="0">
                      <a:moveTo>
                        <a:pt x="13140" y="1"/>
                      </a:moveTo>
                      <a:cubicBezTo>
                        <a:pt x="13124" y="1"/>
                        <a:pt x="13109" y="3"/>
                        <a:pt x="13094" y="8"/>
                      </a:cubicBezTo>
                      <a:lnTo>
                        <a:pt x="1" y="7596"/>
                      </a:lnTo>
                      <a:lnTo>
                        <a:pt x="1" y="7771"/>
                      </a:lnTo>
                      <a:cubicBezTo>
                        <a:pt x="20" y="7771"/>
                        <a:pt x="59" y="7790"/>
                        <a:pt x="79" y="7810"/>
                      </a:cubicBezTo>
                      <a:lnTo>
                        <a:pt x="13211" y="222"/>
                      </a:lnTo>
                      <a:cubicBezTo>
                        <a:pt x="13250" y="203"/>
                        <a:pt x="13288" y="125"/>
                        <a:pt x="13250" y="67"/>
                      </a:cubicBezTo>
                      <a:cubicBezTo>
                        <a:pt x="13235" y="23"/>
                        <a:pt x="13188" y="1"/>
                        <a:pt x="131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2" name="Google Shape;5212;p47"/>
                <p:cNvSpPr/>
                <p:nvPr/>
              </p:nvSpPr>
              <p:spPr>
                <a:xfrm>
                  <a:off x="697175" y="1419325"/>
                  <a:ext cx="245650" cy="146625"/>
                </a:xfrm>
                <a:custGeom>
                  <a:avLst/>
                  <a:gdLst/>
                  <a:ahLst/>
                  <a:cxnLst/>
                  <a:rect l="l" t="t" r="r" b="b"/>
                  <a:pathLst>
                    <a:path w="9826" h="5865" extrusionOk="0">
                      <a:moveTo>
                        <a:pt x="9692" y="1"/>
                      </a:moveTo>
                      <a:cubicBezTo>
                        <a:pt x="9673" y="1"/>
                        <a:pt x="9652" y="3"/>
                        <a:pt x="9631" y="8"/>
                      </a:cubicBezTo>
                      <a:lnTo>
                        <a:pt x="1" y="5572"/>
                      </a:lnTo>
                      <a:lnTo>
                        <a:pt x="1" y="5864"/>
                      </a:lnTo>
                      <a:lnTo>
                        <a:pt x="9748" y="242"/>
                      </a:lnTo>
                      <a:cubicBezTo>
                        <a:pt x="9806" y="183"/>
                        <a:pt x="9825" y="106"/>
                        <a:pt x="9806" y="47"/>
                      </a:cubicBezTo>
                      <a:cubicBezTo>
                        <a:pt x="9792" y="19"/>
                        <a:pt x="9746" y="1"/>
                        <a:pt x="969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3" name="Google Shape;5213;p47"/>
                <p:cNvSpPr/>
                <p:nvPr/>
              </p:nvSpPr>
              <p:spPr>
                <a:xfrm>
                  <a:off x="722950" y="1435650"/>
                  <a:ext cx="248575" cy="144875"/>
                </a:xfrm>
                <a:custGeom>
                  <a:avLst/>
                  <a:gdLst/>
                  <a:ahLst/>
                  <a:cxnLst/>
                  <a:rect l="l" t="t" r="r" b="b"/>
                  <a:pathLst>
                    <a:path w="9943" h="5795" extrusionOk="0">
                      <a:moveTo>
                        <a:pt x="9811" y="1"/>
                      </a:moveTo>
                      <a:cubicBezTo>
                        <a:pt x="9792" y="1"/>
                        <a:pt x="9771" y="5"/>
                        <a:pt x="9748" y="17"/>
                      </a:cubicBezTo>
                      <a:lnTo>
                        <a:pt x="1" y="5620"/>
                      </a:lnTo>
                      <a:cubicBezTo>
                        <a:pt x="20" y="5659"/>
                        <a:pt x="40" y="5659"/>
                        <a:pt x="98" y="5678"/>
                      </a:cubicBezTo>
                      <a:cubicBezTo>
                        <a:pt x="137" y="5717"/>
                        <a:pt x="195" y="5756"/>
                        <a:pt x="215" y="5795"/>
                      </a:cubicBezTo>
                      <a:lnTo>
                        <a:pt x="9865" y="231"/>
                      </a:lnTo>
                      <a:cubicBezTo>
                        <a:pt x="9923" y="211"/>
                        <a:pt x="9942" y="133"/>
                        <a:pt x="9923" y="56"/>
                      </a:cubicBezTo>
                      <a:cubicBezTo>
                        <a:pt x="9895" y="28"/>
                        <a:pt x="9858" y="1"/>
                        <a:pt x="981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4" name="Google Shape;5214;p47"/>
                <p:cNvSpPr/>
                <p:nvPr/>
              </p:nvSpPr>
              <p:spPr>
                <a:xfrm>
                  <a:off x="882500" y="1485475"/>
                  <a:ext cx="175100" cy="102350"/>
                </a:xfrm>
                <a:custGeom>
                  <a:avLst/>
                  <a:gdLst/>
                  <a:ahLst/>
                  <a:cxnLst/>
                  <a:rect l="l" t="t" r="r" b="b"/>
                  <a:pathLst>
                    <a:path w="7004" h="4094" extrusionOk="0">
                      <a:moveTo>
                        <a:pt x="6867" y="1"/>
                      </a:moveTo>
                      <a:cubicBezTo>
                        <a:pt x="6848" y="1"/>
                        <a:pt x="6829" y="3"/>
                        <a:pt x="6809" y="8"/>
                      </a:cubicBezTo>
                      <a:lnTo>
                        <a:pt x="0" y="3938"/>
                      </a:lnTo>
                      <a:cubicBezTo>
                        <a:pt x="20" y="3938"/>
                        <a:pt x="58" y="3977"/>
                        <a:pt x="78" y="3977"/>
                      </a:cubicBezTo>
                      <a:cubicBezTo>
                        <a:pt x="136" y="3996"/>
                        <a:pt x="175" y="4055"/>
                        <a:pt x="214" y="4094"/>
                      </a:cubicBezTo>
                      <a:lnTo>
                        <a:pt x="6945" y="222"/>
                      </a:lnTo>
                      <a:cubicBezTo>
                        <a:pt x="6984" y="203"/>
                        <a:pt x="7004" y="125"/>
                        <a:pt x="6984" y="66"/>
                      </a:cubicBezTo>
                      <a:cubicBezTo>
                        <a:pt x="6970" y="23"/>
                        <a:pt x="6922" y="1"/>
                        <a:pt x="686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5" name="Google Shape;5215;p47"/>
                <p:cNvSpPr/>
                <p:nvPr/>
              </p:nvSpPr>
              <p:spPr>
                <a:xfrm>
                  <a:off x="697175" y="1502500"/>
                  <a:ext cx="389625" cy="229300"/>
                </a:xfrm>
                <a:custGeom>
                  <a:avLst/>
                  <a:gdLst/>
                  <a:ahLst/>
                  <a:cxnLst/>
                  <a:rect l="l" t="t" r="r" b="b"/>
                  <a:pathLst>
                    <a:path w="15585" h="9172" extrusionOk="0">
                      <a:moveTo>
                        <a:pt x="15428" y="1"/>
                      </a:moveTo>
                      <a:cubicBezTo>
                        <a:pt x="15409" y="1"/>
                        <a:pt x="15390" y="3"/>
                        <a:pt x="15370" y="8"/>
                      </a:cubicBezTo>
                      <a:lnTo>
                        <a:pt x="1" y="8880"/>
                      </a:lnTo>
                      <a:lnTo>
                        <a:pt x="1" y="9171"/>
                      </a:lnTo>
                      <a:lnTo>
                        <a:pt x="15526" y="222"/>
                      </a:lnTo>
                      <a:cubicBezTo>
                        <a:pt x="15565" y="183"/>
                        <a:pt x="15584" y="105"/>
                        <a:pt x="15545" y="66"/>
                      </a:cubicBezTo>
                      <a:cubicBezTo>
                        <a:pt x="15531" y="23"/>
                        <a:pt x="15483" y="1"/>
                        <a:pt x="154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6" name="Google Shape;5216;p47"/>
                <p:cNvSpPr/>
                <p:nvPr/>
              </p:nvSpPr>
              <p:spPr>
                <a:xfrm>
                  <a:off x="697175" y="1519025"/>
                  <a:ext cx="418325" cy="246325"/>
                </a:xfrm>
                <a:custGeom>
                  <a:avLst/>
                  <a:gdLst/>
                  <a:ahLst/>
                  <a:cxnLst/>
                  <a:rect l="l" t="t" r="r" b="b"/>
                  <a:pathLst>
                    <a:path w="16733" h="9853" extrusionOk="0">
                      <a:moveTo>
                        <a:pt x="16599" y="1"/>
                      </a:moveTo>
                      <a:cubicBezTo>
                        <a:pt x="16579" y="1"/>
                        <a:pt x="16558" y="3"/>
                        <a:pt x="16537" y="9"/>
                      </a:cubicBezTo>
                      <a:lnTo>
                        <a:pt x="1" y="9561"/>
                      </a:lnTo>
                      <a:lnTo>
                        <a:pt x="1" y="9853"/>
                      </a:lnTo>
                      <a:lnTo>
                        <a:pt x="16654" y="242"/>
                      </a:lnTo>
                      <a:cubicBezTo>
                        <a:pt x="16713" y="184"/>
                        <a:pt x="16732" y="106"/>
                        <a:pt x="16713" y="47"/>
                      </a:cubicBezTo>
                      <a:cubicBezTo>
                        <a:pt x="16698" y="19"/>
                        <a:pt x="16653" y="1"/>
                        <a:pt x="165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7" name="Google Shape;5217;p47"/>
                <p:cNvSpPr/>
                <p:nvPr/>
              </p:nvSpPr>
              <p:spPr>
                <a:xfrm>
                  <a:off x="704975" y="1535350"/>
                  <a:ext cx="439200" cy="254800"/>
                </a:xfrm>
                <a:custGeom>
                  <a:avLst/>
                  <a:gdLst/>
                  <a:ahLst/>
                  <a:cxnLst/>
                  <a:rect l="l" t="t" r="r" b="b"/>
                  <a:pathLst>
                    <a:path w="17568" h="10192" extrusionOk="0">
                      <a:moveTo>
                        <a:pt x="17437" y="1"/>
                      </a:moveTo>
                      <a:cubicBezTo>
                        <a:pt x="17417" y="1"/>
                        <a:pt x="17396" y="6"/>
                        <a:pt x="17373" y="17"/>
                      </a:cubicBezTo>
                      <a:lnTo>
                        <a:pt x="0" y="10036"/>
                      </a:lnTo>
                      <a:cubicBezTo>
                        <a:pt x="39" y="10036"/>
                        <a:pt x="58" y="10056"/>
                        <a:pt x="78" y="10056"/>
                      </a:cubicBezTo>
                      <a:cubicBezTo>
                        <a:pt x="117" y="10134"/>
                        <a:pt x="175" y="10173"/>
                        <a:pt x="233" y="10192"/>
                      </a:cubicBezTo>
                      <a:lnTo>
                        <a:pt x="17490" y="231"/>
                      </a:lnTo>
                      <a:cubicBezTo>
                        <a:pt x="17548" y="212"/>
                        <a:pt x="17568" y="134"/>
                        <a:pt x="17548" y="56"/>
                      </a:cubicBezTo>
                      <a:cubicBezTo>
                        <a:pt x="17521" y="28"/>
                        <a:pt x="17484" y="1"/>
                        <a:pt x="174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8" name="Google Shape;5218;p47"/>
                <p:cNvSpPr/>
                <p:nvPr/>
              </p:nvSpPr>
              <p:spPr>
                <a:xfrm>
                  <a:off x="927725" y="1551625"/>
                  <a:ext cx="245650" cy="143700"/>
                </a:xfrm>
                <a:custGeom>
                  <a:avLst/>
                  <a:gdLst/>
                  <a:ahLst/>
                  <a:cxnLst/>
                  <a:rect l="l" t="t" r="r" b="b"/>
                  <a:pathLst>
                    <a:path w="9826" h="5748" extrusionOk="0">
                      <a:moveTo>
                        <a:pt x="9685" y="1"/>
                      </a:moveTo>
                      <a:cubicBezTo>
                        <a:pt x="9668" y="1"/>
                        <a:pt x="9650" y="3"/>
                        <a:pt x="9631" y="8"/>
                      </a:cubicBezTo>
                      <a:lnTo>
                        <a:pt x="0" y="5592"/>
                      </a:lnTo>
                      <a:cubicBezTo>
                        <a:pt x="20" y="5592"/>
                        <a:pt x="39" y="5611"/>
                        <a:pt x="78" y="5631"/>
                      </a:cubicBezTo>
                      <a:cubicBezTo>
                        <a:pt x="117" y="5650"/>
                        <a:pt x="156" y="5708"/>
                        <a:pt x="214" y="5747"/>
                      </a:cubicBezTo>
                      <a:lnTo>
                        <a:pt x="9747" y="241"/>
                      </a:lnTo>
                      <a:cubicBezTo>
                        <a:pt x="9806" y="203"/>
                        <a:pt x="9825" y="144"/>
                        <a:pt x="9806" y="66"/>
                      </a:cubicBezTo>
                      <a:cubicBezTo>
                        <a:pt x="9777" y="23"/>
                        <a:pt x="9736" y="1"/>
                        <a:pt x="968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19" name="Google Shape;5219;p47"/>
                <p:cNvSpPr/>
                <p:nvPr/>
              </p:nvSpPr>
              <p:spPr>
                <a:xfrm>
                  <a:off x="829000" y="1568650"/>
                  <a:ext cx="373050" cy="216650"/>
                </a:xfrm>
                <a:custGeom>
                  <a:avLst/>
                  <a:gdLst/>
                  <a:ahLst/>
                  <a:cxnLst/>
                  <a:rect l="l" t="t" r="r" b="b"/>
                  <a:pathLst>
                    <a:path w="14922" h="8666" extrusionOk="0">
                      <a:moveTo>
                        <a:pt x="14774" y="1"/>
                      </a:moveTo>
                      <a:cubicBezTo>
                        <a:pt x="14758" y="1"/>
                        <a:pt x="14742" y="3"/>
                        <a:pt x="14727" y="8"/>
                      </a:cubicBezTo>
                      <a:lnTo>
                        <a:pt x="0" y="8510"/>
                      </a:lnTo>
                      <a:cubicBezTo>
                        <a:pt x="39" y="8510"/>
                        <a:pt x="58" y="8529"/>
                        <a:pt x="78" y="8529"/>
                      </a:cubicBezTo>
                      <a:lnTo>
                        <a:pt x="233" y="8665"/>
                      </a:lnTo>
                      <a:lnTo>
                        <a:pt x="14844" y="241"/>
                      </a:lnTo>
                      <a:cubicBezTo>
                        <a:pt x="14883" y="202"/>
                        <a:pt x="14922" y="144"/>
                        <a:pt x="14883" y="66"/>
                      </a:cubicBezTo>
                      <a:cubicBezTo>
                        <a:pt x="14868" y="23"/>
                        <a:pt x="14821" y="1"/>
                        <a:pt x="1477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20" name="Google Shape;5220;p47"/>
                <p:cNvSpPr/>
                <p:nvPr/>
              </p:nvSpPr>
              <p:spPr>
                <a:xfrm>
                  <a:off x="1005550" y="1585200"/>
                  <a:ext cx="224725" cy="131025"/>
                </a:xfrm>
                <a:custGeom>
                  <a:avLst/>
                  <a:gdLst/>
                  <a:ahLst/>
                  <a:cxnLst/>
                  <a:rect l="l" t="t" r="r" b="b"/>
                  <a:pathLst>
                    <a:path w="8989" h="5241" extrusionOk="0">
                      <a:moveTo>
                        <a:pt x="8851" y="0"/>
                      </a:moveTo>
                      <a:cubicBezTo>
                        <a:pt x="8833" y="0"/>
                        <a:pt x="8813" y="3"/>
                        <a:pt x="8794" y="7"/>
                      </a:cubicBezTo>
                      <a:lnTo>
                        <a:pt x="0" y="5085"/>
                      </a:lnTo>
                      <a:cubicBezTo>
                        <a:pt x="20" y="5085"/>
                        <a:pt x="39" y="5124"/>
                        <a:pt x="39" y="5124"/>
                      </a:cubicBezTo>
                      <a:cubicBezTo>
                        <a:pt x="117" y="5163"/>
                        <a:pt x="175" y="5182"/>
                        <a:pt x="195" y="5241"/>
                      </a:cubicBezTo>
                      <a:lnTo>
                        <a:pt x="8891" y="221"/>
                      </a:lnTo>
                      <a:cubicBezTo>
                        <a:pt x="8988" y="202"/>
                        <a:pt x="8988" y="124"/>
                        <a:pt x="8969" y="66"/>
                      </a:cubicBezTo>
                      <a:cubicBezTo>
                        <a:pt x="8954" y="22"/>
                        <a:pt x="8907" y="0"/>
                        <a:pt x="885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21" name="Google Shape;5221;p47"/>
                <p:cNvSpPr/>
                <p:nvPr/>
              </p:nvSpPr>
              <p:spPr>
                <a:xfrm>
                  <a:off x="1092600" y="1602225"/>
                  <a:ext cx="166850" cy="97475"/>
                </a:xfrm>
                <a:custGeom>
                  <a:avLst/>
                  <a:gdLst/>
                  <a:ahLst/>
                  <a:cxnLst/>
                  <a:rect l="l" t="t" r="r" b="b"/>
                  <a:pathLst>
                    <a:path w="6674" h="3899" extrusionOk="0">
                      <a:moveTo>
                        <a:pt x="6517" y="0"/>
                      </a:moveTo>
                      <a:cubicBezTo>
                        <a:pt x="6499" y="0"/>
                        <a:pt x="6479" y="2"/>
                        <a:pt x="6460" y="7"/>
                      </a:cubicBezTo>
                      <a:lnTo>
                        <a:pt x="1" y="3723"/>
                      </a:lnTo>
                      <a:cubicBezTo>
                        <a:pt x="20" y="3723"/>
                        <a:pt x="20" y="3762"/>
                        <a:pt x="40" y="3762"/>
                      </a:cubicBezTo>
                      <a:cubicBezTo>
                        <a:pt x="117" y="3801"/>
                        <a:pt x="156" y="3859"/>
                        <a:pt x="215" y="3898"/>
                      </a:cubicBezTo>
                      <a:lnTo>
                        <a:pt x="6576" y="202"/>
                      </a:lnTo>
                      <a:cubicBezTo>
                        <a:pt x="6654" y="182"/>
                        <a:pt x="6674" y="105"/>
                        <a:pt x="6635" y="66"/>
                      </a:cubicBezTo>
                      <a:cubicBezTo>
                        <a:pt x="6620" y="22"/>
                        <a:pt x="6573" y="0"/>
                        <a:pt x="65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22" name="Google Shape;5222;p47"/>
                <p:cNvSpPr/>
                <p:nvPr/>
              </p:nvSpPr>
              <p:spPr>
                <a:xfrm>
                  <a:off x="741450" y="1618750"/>
                  <a:ext cx="546700" cy="316850"/>
                </a:xfrm>
                <a:custGeom>
                  <a:avLst/>
                  <a:gdLst/>
                  <a:ahLst/>
                  <a:cxnLst/>
                  <a:rect l="l" t="t" r="r" b="b"/>
                  <a:pathLst>
                    <a:path w="21868" h="12674" extrusionOk="0">
                      <a:moveTo>
                        <a:pt x="21734" y="0"/>
                      </a:moveTo>
                      <a:cubicBezTo>
                        <a:pt x="21715" y="0"/>
                        <a:pt x="21694" y="3"/>
                        <a:pt x="21673" y="8"/>
                      </a:cubicBezTo>
                      <a:lnTo>
                        <a:pt x="0" y="12498"/>
                      </a:lnTo>
                      <a:cubicBezTo>
                        <a:pt x="39" y="12498"/>
                        <a:pt x="59" y="12537"/>
                        <a:pt x="59" y="12537"/>
                      </a:cubicBezTo>
                      <a:cubicBezTo>
                        <a:pt x="136" y="12576"/>
                        <a:pt x="175" y="12634"/>
                        <a:pt x="234" y="12673"/>
                      </a:cubicBezTo>
                      <a:lnTo>
                        <a:pt x="21790" y="222"/>
                      </a:lnTo>
                      <a:cubicBezTo>
                        <a:pt x="21848" y="202"/>
                        <a:pt x="21868" y="125"/>
                        <a:pt x="21848" y="47"/>
                      </a:cubicBezTo>
                      <a:cubicBezTo>
                        <a:pt x="21834" y="18"/>
                        <a:pt x="21788" y="0"/>
                        <a:pt x="217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23" name="Google Shape;5223;p47"/>
                <p:cNvSpPr/>
                <p:nvPr/>
              </p:nvSpPr>
              <p:spPr>
                <a:xfrm>
                  <a:off x="870825" y="1635075"/>
                  <a:ext cx="446025" cy="258675"/>
                </a:xfrm>
                <a:custGeom>
                  <a:avLst/>
                  <a:gdLst/>
                  <a:ahLst/>
                  <a:cxnLst/>
                  <a:rect l="l" t="t" r="r" b="b"/>
                  <a:pathLst>
                    <a:path w="17841" h="10347" extrusionOk="0">
                      <a:moveTo>
                        <a:pt x="17700" y="0"/>
                      </a:moveTo>
                      <a:cubicBezTo>
                        <a:pt x="17682" y="0"/>
                        <a:pt x="17663" y="5"/>
                        <a:pt x="17646" y="16"/>
                      </a:cubicBezTo>
                      <a:lnTo>
                        <a:pt x="0" y="10172"/>
                      </a:lnTo>
                      <a:cubicBezTo>
                        <a:pt x="39" y="10172"/>
                        <a:pt x="59" y="10191"/>
                        <a:pt x="59" y="10191"/>
                      </a:cubicBezTo>
                      <a:cubicBezTo>
                        <a:pt x="136" y="10269"/>
                        <a:pt x="175" y="10289"/>
                        <a:pt x="234" y="10347"/>
                      </a:cubicBezTo>
                      <a:lnTo>
                        <a:pt x="17763" y="230"/>
                      </a:lnTo>
                      <a:cubicBezTo>
                        <a:pt x="17801" y="211"/>
                        <a:pt x="17840" y="133"/>
                        <a:pt x="17801" y="55"/>
                      </a:cubicBezTo>
                      <a:cubicBezTo>
                        <a:pt x="17788" y="28"/>
                        <a:pt x="17745" y="0"/>
                        <a:pt x="1770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24" name="Google Shape;5224;p47"/>
                <p:cNvSpPr/>
                <p:nvPr/>
              </p:nvSpPr>
              <p:spPr>
                <a:xfrm>
                  <a:off x="1037150" y="1651325"/>
                  <a:ext cx="308400" cy="179700"/>
                </a:xfrm>
                <a:custGeom>
                  <a:avLst/>
                  <a:gdLst/>
                  <a:ahLst/>
                  <a:cxnLst/>
                  <a:rect l="l" t="t" r="r" b="b"/>
                  <a:pathLst>
                    <a:path w="12336" h="7188" extrusionOk="0">
                      <a:moveTo>
                        <a:pt x="12187" y="1"/>
                      </a:moveTo>
                      <a:cubicBezTo>
                        <a:pt x="12171" y="1"/>
                        <a:pt x="12155" y="3"/>
                        <a:pt x="12141" y="8"/>
                      </a:cubicBezTo>
                      <a:lnTo>
                        <a:pt x="1" y="7012"/>
                      </a:lnTo>
                      <a:cubicBezTo>
                        <a:pt x="20" y="7012"/>
                        <a:pt x="40" y="7051"/>
                        <a:pt x="79" y="7051"/>
                      </a:cubicBezTo>
                      <a:cubicBezTo>
                        <a:pt x="137" y="7109"/>
                        <a:pt x="176" y="7168"/>
                        <a:pt x="215" y="7187"/>
                      </a:cubicBezTo>
                      <a:lnTo>
                        <a:pt x="12257" y="242"/>
                      </a:lnTo>
                      <a:cubicBezTo>
                        <a:pt x="12296" y="203"/>
                        <a:pt x="12335" y="144"/>
                        <a:pt x="12296" y="67"/>
                      </a:cubicBezTo>
                      <a:cubicBezTo>
                        <a:pt x="12282" y="23"/>
                        <a:pt x="12234" y="1"/>
                        <a:pt x="1218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25" name="Google Shape;5225;p47"/>
                <p:cNvSpPr/>
                <p:nvPr/>
              </p:nvSpPr>
              <p:spPr>
                <a:xfrm>
                  <a:off x="1163125" y="1668350"/>
                  <a:ext cx="211600" cy="123275"/>
                </a:xfrm>
                <a:custGeom>
                  <a:avLst/>
                  <a:gdLst/>
                  <a:ahLst/>
                  <a:cxnLst/>
                  <a:rect l="l" t="t" r="r" b="b"/>
                  <a:pathLst>
                    <a:path w="8464" h="4931" extrusionOk="0">
                      <a:moveTo>
                        <a:pt x="8307" y="1"/>
                      </a:moveTo>
                      <a:cubicBezTo>
                        <a:pt x="8293" y="1"/>
                        <a:pt x="8279" y="3"/>
                        <a:pt x="8269" y="8"/>
                      </a:cubicBezTo>
                      <a:lnTo>
                        <a:pt x="1" y="4775"/>
                      </a:lnTo>
                      <a:cubicBezTo>
                        <a:pt x="20" y="4775"/>
                        <a:pt x="40" y="4814"/>
                        <a:pt x="59" y="4814"/>
                      </a:cubicBezTo>
                      <a:cubicBezTo>
                        <a:pt x="117" y="4833"/>
                        <a:pt x="156" y="4872"/>
                        <a:pt x="215" y="4930"/>
                      </a:cubicBezTo>
                      <a:lnTo>
                        <a:pt x="8386" y="203"/>
                      </a:lnTo>
                      <a:cubicBezTo>
                        <a:pt x="8425" y="183"/>
                        <a:pt x="8463" y="105"/>
                        <a:pt x="8425" y="47"/>
                      </a:cubicBezTo>
                      <a:cubicBezTo>
                        <a:pt x="8396" y="19"/>
                        <a:pt x="8347" y="1"/>
                        <a:pt x="830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26" name="Google Shape;5226;p47"/>
                <p:cNvSpPr/>
                <p:nvPr/>
              </p:nvSpPr>
              <p:spPr>
                <a:xfrm>
                  <a:off x="697175" y="1684900"/>
                  <a:ext cx="705750" cy="412650"/>
                </a:xfrm>
                <a:custGeom>
                  <a:avLst/>
                  <a:gdLst/>
                  <a:ahLst/>
                  <a:cxnLst/>
                  <a:rect l="l" t="t" r="r" b="b"/>
                  <a:pathLst>
                    <a:path w="28230" h="16506" extrusionOk="0">
                      <a:moveTo>
                        <a:pt x="28093" y="0"/>
                      </a:moveTo>
                      <a:cubicBezTo>
                        <a:pt x="28074" y="0"/>
                        <a:pt x="28055" y="3"/>
                        <a:pt x="28035" y="8"/>
                      </a:cubicBezTo>
                      <a:lnTo>
                        <a:pt x="1" y="16214"/>
                      </a:lnTo>
                      <a:lnTo>
                        <a:pt x="1" y="16506"/>
                      </a:lnTo>
                      <a:lnTo>
                        <a:pt x="28172" y="222"/>
                      </a:lnTo>
                      <a:cubicBezTo>
                        <a:pt x="28230" y="202"/>
                        <a:pt x="28230" y="124"/>
                        <a:pt x="28210" y="66"/>
                      </a:cubicBezTo>
                      <a:cubicBezTo>
                        <a:pt x="28196" y="22"/>
                        <a:pt x="28148" y="0"/>
                        <a:pt x="2809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27" name="Google Shape;5227;p47"/>
                <p:cNvSpPr/>
                <p:nvPr/>
              </p:nvSpPr>
              <p:spPr>
                <a:xfrm>
                  <a:off x="1258950" y="1701925"/>
                  <a:ext cx="173175" cy="101850"/>
                </a:xfrm>
                <a:custGeom>
                  <a:avLst/>
                  <a:gdLst/>
                  <a:ahLst/>
                  <a:cxnLst/>
                  <a:rect l="l" t="t" r="r" b="b"/>
                  <a:pathLst>
                    <a:path w="6927" h="4074" extrusionOk="0">
                      <a:moveTo>
                        <a:pt x="6789" y="0"/>
                      </a:moveTo>
                      <a:cubicBezTo>
                        <a:pt x="6771" y="0"/>
                        <a:pt x="6751" y="3"/>
                        <a:pt x="6732" y="8"/>
                      </a:cubicBezTo>
                      <a:lnTo>
                        <a:pt x="0" y="3899"/>
                      </a:lnTo>
                      <a:cubicBezTo>
                        <a:pt x="20" y="3899"/>
                        <a:pt x="20" y="3899"/>
                        <a:pt x="59" y="3918"/>
                      </a:cubicBezTo>
                      <a:cubicBezTo>
                        <a:pt x="97" y="3957"/>
                        <a:pt x="156" y="3996"/>
                        <a:pt x="195" y="4074"/>
                      </a:cubicBezTo>
                      <a:lnTo>
                        <a:pt x="6868" y="222"/>
                      </a:lnTo>
                      <a:cubicBezTo>
                        <a:pt x="6907" y="202"/>
                        <a:pt x="6926" y="124"/>
                        <a:pt x="6907" y="66"/>
                      </a:cubicBezTo>
                      <a:cubicBezTo>
                        <a:pt x="6892" y="22"/>
                        <a:pt x="6845" y="0"/>
                        <a:pt x="678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28" name="Google Shape;5228;p47"/>
                <p:cNvSpPr/>
                <p:nvPr/>
              </p:nvSpPr>
              <p:spPr>
                <a:xfrm>
                  <a:off x="1257000" y="1805700"/>
                  <a:ext cx="25" cy="25"/>
                </a:xfrm>
                <a:custGeom>
                  <a:avLst/>
                  <a:gdLst/>
                  <a:ahLst/>
                  <a:cxnLst/>
                  <a:rect l="l" t="t" r="r" b="b"/>
                  <a:pathLst>
                    <a:path w="1" h="1" extrusionOk="0">
                      <a:moveTo>
                        <a:pt x="0" y="1"/>
                      </a:moveTo>
                      <a:lnTo>
                        <a:pt x="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29" name="Google Shape;5229;p47"/>
                <p:cNvSpPr/>
                <p:nvPr/>
              </p:nvSpPr>
              <p:spPr>
                <a:xfrm>
                  <a:off x="1341150" y="1717750"/>
                  <a:ext cx="119675" cy="70950"/>
                </a:xfrm>
                <a:custGeom>
                  <a:avLst/>
                  <a:gdLst/>
                  <a:ahLst/>
                  <a:cxnLst/>
                  <a:rect l="l" t="t" r="r" b="b"/>
                  <a:pathLst>
                    <a:path w="4787" h="2838" extrusionOk="0">
                      <a:moveTo>
                        <a:pt x="4655" y="1"/>
                      </a:moveTo>
                      <a:cubicBezTo>
                        <a:pt x="4635" y="1"/>
                        <a:pt x="4614" y="5"/>
                        <a:pt x="4591" y="17"/>
                      </a:cubicBezTo>
                      <a:lnTo>
                        <a:pt x="0" y="2663"/>
                      </a:lnTo>
                      <a:cubicBezTo>
                        <a:pt x="20" y="2682"/>
                        <a:pt x="39" y="2701"/>
                        <a:pt x="58" y="2701"/>
                      </a:cubicBezTo>
                      <a:cubicBezTo>
                        <a:pt x="136" y="2760"/>
                        <a:pt x="195" y="2779"/>
                        <a:pt x="214" y="2838"/>
                      </a:cubicBezTo>
                      <a:lnTo>
                        <a:pt x="4708" y="231"/>
                      </a:lnTo>
                      <a:cubicBezTo>
                        <a:pt x="4767" y="211"/>
                        <a:pt x="4786" y="133"/>
                        <a:pt x="4767" y="56"/>
                      </a:cubicBezTo>
                      <a:cubicBezTo>
                        <a:pt x="4739" y="28"/>
                        <a:pt x="4702" y="1"/>
                        <a:pt x="465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30" name="Google Shape;5230;p47"/>
                <p:cNvSpPr/>
                <p:nvPr/>
              </p:nvSpPr>
              <p:spPr>
                <a:xfrm>
                  <a:off x="2158250" y="1441225"/>
                  <a:ext cx="211600" cy="126675"/>
                </a:xfrm>
                <a:custGeom>
                  <a:avLst/>
                  <a:gdLst/>
                  <a:ahLst/>
                  <a:cxnLst/>
                  <a:rect l="l" t="t" r="r" b="b"/>
                  <a:pathLst>
                    <a:path w="8464" h="5067" extrusionOk="0">
                      <a:moveTo>
                        <a:pt x="134" y="0"/>
                      </a:moveTo>
                      <a:cubicBezTo>
                        <a:pt x="80" y="0"/>
                        <a:pt x="34" y="18"/>
                        <a:pt x="20" y="47"/>
                      </a:cubicBezTo>
                      <a:cubicBezTo>
                        <a:pt x="0" y="105"/>
                        <a:pt x="0" y="183"/>
                        <a:pt x="59" y="222"/>
                      </a:cubicBezTo>
                      <a:lnTo>
                        <a:pt x="8463" y="5066"/>
                      </a:lnTo>
                      <a:lnTo>
                        <a:pt x="8463" y="4774"/>
                      </a:lnTo>
                      <a:lnTo>
                        <a:pt x="195" y="8"/>
                      </a:lnTo>
                      <a:cubicBezTo>
                        <a:pt x="174" y="3"/>
                        <a:pt x="153" y="0"/>
                        <a:pt x="1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31" name="Google Shape;5231;p47"/>
                <p:cNvSpPr/>
                <p:nvPr/>
              </p:nvSpPr>
              <p:spPr>
                <a:xfrm>
                  <a:off x="2129075" y="1457675"/>
                  <a:ext cx="240275" cy="142800"/>
                </a:xfrm>
                <a:custGeom>
                  <a:avLst/>
                  <a:gdLst/>
                  <a:ahLst/>
                  <a:cxnLst/>
                  <a:rect l="l" t="t" r="r" b="b"/>
                  <a:pathLst>
                    <a:path w="9611" h="5712" extrusionOk="0">
                      <a:moveTo>
                        <a:pt x="130" y="1"/>
                      </a:moveTo>
                      <a:cubicBezTo>
                        <a:pt x="93" y="1"/>
                        <a:pt x="57" y="25"/>
                        <a:pt x="20" y="50"/>
                      </a:cubicBezTo>
                      <a:cubicBezTo>
                        <a:pt x="0" y="108"/>
                        <a:pt x="0" y="167"/>
                        <a:pt x="78" y="225"/>
                      </a:cubicBezTo>
                      <a:lnTo>
                        <a:pt x="9611" y="5712"/>
                      </a:lnTo>
                      <a:lnTo>
                        <a:pt x="9611" y="5459"/>
                      </a:lnTo>
                      <a:lnTo>
                        <a:pt x="195" y="31"/>
                      </a:lnTo>
                      <a:cubicBezTo>
                        <a:pt x="173" y="9"/>
                        <a:pt x="152" y="1"/>
                        <a:pt x="1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32" name="Google Shape;5232;p47"/>
                <p:cNvSpPr/>
                <p:nvPr/>
              </p:nvSpPr>
              <p:spPr>
                <a:xfrm>
                  <a:off x="2100375" y="1474125"/>
                  <a:ext cx="268500" cy="160400"/>
                </a:xfrm>
                <a:custGeom>
                  <a:avLst/>
                  <a:gdLst/>
                  <a:ahLst/>
                  <a:cxnLst/>
                  <a:rect l="l" t="t" r="r" b="b"/>
                  <a:pathLst>
                    <a:path w="10740" h="6416" extrusionOk="0">
                      <a:moveTo>
                        <a:pt x="126" y="0"/>
                      </a:moveTo>
                      <a:cubicBezTo>
                        <a:pt x="90" y="0"/>
                        <a:pt x="55" y="26"/>
                        <a:pt x="20" y="73"/>
                      </a:cubicBezTo>
                      <a:cubicBezTo>
                        <a:pt x="0" y="131"/>
                        <a:pt x="0" y="190"/>
                        <a:pt x="78" y="248"/>
                      </a:cubicBezTo>
                      <a:lnTo>
                        <a:pt x="10739" y="6415"/>
                      </a:lnTo>
                      <a:lnTo>
                        <a:pt x="10739" y="6124"/>
                      </a:lnTo>
                      <a:lnTo>
                        <a:pt x="195" y="34"/>
                      </a:lnTo>
                      <a:cubicBezTo>
                        <a:pt x="172" y="11"/>
                        <a:pt x="149" y="0"/>
                        <a:pt x="12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33" name="Google Shape;5233;p47"/>
                <p:cNvSpPr/>
                <p:nvPr/>
              </p:nvSpPr>
              <p:spPr>
                <a:xfrm>
                  <a:off x="2071675" y="1490825"/>
                  <a:ext cx="298175" cy="176775"/>
                </a:xfrm>
                <a:custGeom>
                  <a:avLst/>
                  <a:gdLst/>
                  <a:ahLst/>
                  <a:cxnLst/>
                  <a:rect l="l" t="t" r="r" b="b"/>
                  <a:pathLst>
                    <a:path w="11927" h="7071" extrusionOk="0">
                      <a:moveTo>
                        <a:pt x="149" y="1"/>
                      </a:moveTo>
                      <a:cubicBezTo>
                        <a:pt x="101" y="1"/>
                        <a:pt x="54" y="23"/>
                        <a:pt x="39" y="66"/>
                      </a:cubicBezTo>
                      <a:cubicBezTo>
                        <a:pt x="0" y="105"/>
                        <a:pt x="0" y="183"/>
                        <a:pt x="78" y="242"/>
                      </a:cubicBezTo>
                      <a:lnTo>
                        <a:pt x="11926" y="7070"/>
                      </a:lnTo>
                      <a:lnTo>
                        <a:pt x="11926" y="6778"/>
                      </a:lnTo>
                      <a:lnTo>
                        <a:pt x="195" y="8"/>
                      </a:lnTo>
                      <a:cubicBezTo>
                        <a:pt x="180" y="3"/>
                        <a:pt x="165" y="1"/>
                        <a:pt x="14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34" name="Google Shape;5234;p47"/>
                <p:cNvSpPr/>
                <p:nvPr/>
              </p:nvSpPr>
              <p:spPr>
                <a:xfrm>
                  <a:off x="2042500" y="1507525"/>
                  <a:ext cx="325875" cy="191200"/>
                </a:xfrm>
                <a:custGeom>
                  <a:avLst/>
                  <a:gdLst/>
                  <a:ahLst/>
                  <a:cxnLst/>
                  <a:rect l="l" t="t" r="r" b="b"/>
                  <a:pathLst>
                    <a:path w="13035" h="7648" extrusionOk="0">
                      <a:moveTo>
                        <a:pt x="136" y="1"/>
                      </a:moveTo>
                      <a:cubicBezTo>
                        <a:pt x="103" y="1"/>
                        <a:pt x="57" y="22"/>
                        <a:pt x="20" y="60"/>
                      </a:cubicBezTo>
                      <a:cubicBezTo>
                        <a:pt x="0" y="99"/>
                        <a:pt x="0" y="177"/>
                        <a:pt x="78" y="216"/>
                      </a:cubicBezTo>
                      <a:lnTo>
                        <a:pt x="12899" y="7647"/>
                      </a:lnTo>
                      <a:cubicBezTo>
                        <a:pt x="12938" y="7589"/>
                        <a:pt x="12996" y="7550"/>
                        <a:pt x="13035" y="7511"/>
                      </a:cubicBezTo>
                      <a:lnTo>
                        <a:pt x="13035" y="7433"/>
                      </a:lnTo>
                      <a:lnTo>
                        <a:pt x="175" y="21"/>
                      </a:lnTo>
                      <a:cubicBezTo>
                        <a:pt x="168" y="7"/>
                        <a:pt x="154" y="1"/>
                        <a:pt x="13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35" name="Google Shape;5235;p47"/>
                <p:cNvSpPr/>
                <p:nvPr/>
              </p:nvSpPr>
              <p:spPr>
                <a:xfrm>
                  <a:off x="2014275" y="1523925"/>
                  <a:ext cx="355075" cy="209825"/>
                </a:xfrm>
                <a:custGeom>
                  <a:avLst/>
                  <a:gdLst/>
                  <a:ahLst/>
                  <a:cxnLst/>
                  <a:rect l="l" t="t" r="r" b="b"/>
                  <a:pathLst>
                    <a:path w="14203" h="8393" extrusionOk="0">
                      <a:moveTo>
                        <a:pt x="149" y="0"/>
                      </a:moveTo>
                      <a:cubicBezTo>
                        <a:pt x="95" y="0"/>
                        <a:pt x="35" y="25"/>
                        <a:pt x="20" y="85"/>
                      </a:cubicBezTo>
                      <a:cubicBezTo>
                        <a:pt x="1" y="124"/>
                        <a:pt x="1" y="202"/>
                        <a:pt x="59" y="241"/>
                      </a:cubicBezTo>
                      <a:lnTo>
                        <a:pt x="14203" y="8392"/>
                      </a:lnTo>
                      <a:lnTo>
                        <a:pt x="14203" y="8100"/>
                      </a:lnTo>
                      <a:lnTo>
                        <a:pt x="195" y="7"/>
                      </a:lnTo>
                      <a:cubicBezTo>
                        <a:pt x="182" y="2"/>
                        <a:pt x="166" y="0"/>
                        <a:pt x="14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36" name="Google Shape;5236;p47"/>
                <p:cNvSpPr/>
                <p:nvPr/>
              </p:nvSpPr>
              <p:spPr>
                <a:xfrm>
                  <a:off x="1985575" y="1540825"/>
                  <a:ext cx="375025" cy="217725"/>
                </a:xfrm>
                <a:custGeom>
                  <a:avLst/>
                  <a:gdLst/>
                  <a:ahLst/>
                  <a:cxnLst/>
                  <a:rect l="l" t="t" r="r" b="b"/>
                  <a:pathLst>
                    <a:path w="15001" h="8709" extrusionOk="0">
                      <a:moveTo>
                        <a:pt x="131" y="0"/>
                      </a:moveTo>
                      <a:cubicBezTo>
                        <a:pt x="94" y="0"/>
                        <a:pt x="57" y="14"/>
                        <a:pt x="20" y="51"/>
                      </a:cubicBezTo>
                      <a:cubicBezTo>
                        <a:pt x="1" y="109"/>
                        <a:pt x="1" y="187"/>
                        <a:pt x="79" y="226"/>
                      </a:cubicBezTo>
                      <a:lnTo>
                        <a:pt x="14787" y="8708"/>
                      </a:lnTo>
                      <a:cubicBezTo>
                        <a:pt x="14806" y="8669"/>
                        <a:pt x="14865" y="8611"/>
                        <a:pt x="14923" y="8592"/>
                      </a:cubicBezTo>
                      <a:cubicBezTo>
                        <a:pt x="14962" y="8592"/>
                        <a:pt x="14981" y="8572"/>
                        <a:pt x="15001" y="8572"/>
                      </a:cubicBezTo>
                      <a:lnTo>
                        <a:pt x="195" y="12"/>
                      </a:lnTo>
                      <a:cubicBezTo>
                        <a:pt x="174" y="5"/>
                        <a:pt x="153"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37" name="Google Shape;5237;p47"/>
                <p:cNvSpPr/>
                <p:nvPr/>
              </p:nvSpPr>
              <p:spPr>
                <a:xfrm>
                  <a:off x="1956400" y="1557850"/>
                  <a:ext cx="184375" cy="107325"/>
                </a:xfrm>
                <a:custGeom>
                  <a:avLst/>
                  <a:gdLst/>
                  <a:ahLst/>
                  <a:cxnLst/>
                  <a:rect l="l" t="t" r="r" b="b"/>
                  <a:pathLst>
                    <a:path w="7375" h="4293" extrusionOk="0">
                      <a:moveTo>
                        <a:pt x="131" y="0"/>
                      </a:moveTo>
                      <a:cubicBezTo>
                        <a:pt x="94" y="0"/>
                        <a:pt x="57" y="14"/>
                        <a:pt x="20" y="51"/>
                      </a:cubicBezTo>
                      <a:cubicBezTo>
                        <a:pt x="1" y="109"/>
                        <a:pt x="20" y="187"/>
                        <a:pt x="78" y="206"/>
                      </a:cubicBezTo>
                      <a:lnTo>
                        <a:pt x="7141" y="4292"/>
                      </a:lnTo>
                      <a:cubicBezTo>
                        <a:pt x="7199" y="4234"/>
                        <a:pt x="7238" y="4195"/>
                        <a:pt x="7296" y="4175"/>
                      </a:cubicBezTo>
                      <a:cubicBezTo>
                        <a:pt x="7316" y="4175"/>
                        <a:pt x="7335" y="4136"/>
                        <a:pt x="7374" y="4136"/>
                      </a:cubicBezTo>
                      <a:lnTo>
                        <a:pt x="195" y="12"/>
                      </a:lnTo>
                      <a:cubicBezTo>
                        <a:pt x="174" y="5"/>
                        <a:pt x="152"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38" name="Google Shape;5238;p47"/>
                <p:cNvSpPr/>
                <p:nvPr/>
              </p:nvSpPr>
              <p:spPr>
                <a:xfrm>
                  <a:off x="1927700" y="1574025"/>
                  <a:ext cx="327850" cy="190850"/>
                </a:xfrm>
                <a:custGeom>
                  <a:avLst/>
                  <a:gdLst/>
                  <a:ahLst/>
                  <a:cxnLst/>
                  <a:rect l="l" t="t" r="r" b="b"/>
                  <a:pathLst>
                    <a:path w="13114" h="7634" extrusionOk="0">
                      <a:moveTo>
                        <a:pt x="131" y="1"/>
                      </a:moveTo>
                      <a:cubicBezTo>
                        <a:pt x="95" y="1"/>
                        <a:pt x="54" y="20"/>
                        <a:pt x="20" y="65"/>
                      </a:cubicBezTo>
                      <a:cubicBezTo>
                        <a:pt x="1" y="124"/>
                        <a:pt x="20" y="182"/>
                        <a:pt x="79" y="221"/>
                      </a:cubicBezTo>
                      <a:lnTo>
                        <a:pt x="12880" y="7633"/>
                      </a:lnTo>
                      <a:cubicBezTo>
                        <a:pt x="12938" y="7575"/>
                        <a:pt x="12977" y="7536"/>
                        <a:pt x="13036" y="7517"/>
                      </a:cubicBezTo>
                      <a:cubicBezTo>
                        <a:pt x="13055" y="7517"/>
                        <a:pt x="13094" y="7478"/>
                        <a:pt x="13113" y="7478"/>
                      </a:cubicBezTo>
                      <a:lnTo>
                        <a:pt x="195" y="26"/>
                      </a:lnTo>
                      <a:cubicBezTo>
                        <a:pt x="179" y="10"/>
                        <a:pt x="156" y="1"/>
                        <a:pt x="13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39" name="Google Shape;5239;p47"/>
                <p:cNvSpPr/>
                <p:nvPr/>
              </p:nvSpPr>
              <p:spPr>
                <a:xfrm>
                  <a:off x="1899000" y="1590550"/>
                  <a:ext cx="470850" cy="276450"/>
                </a:xfrm>
                <a:custGeom>
                  <a:avLst/>
                  <a:gdLst/>
                  <a:ahLst/>
                  <a:cxnLst/>
                  <a:rect l="l" t="t" r="r" b="b"/>
                  <a:pathLst>
                    <a:path w="18834" h="11058" extrusionOk="0">
                      <a:moveTo>
                        <a:pt x="149" y="0"/>
                      </a:moveTo>
                      <a:cubicBezTo>
                        <a:pt x="102" y="0"/>
                        <a:pt x="54" y="22"/>
                        <a:pt x="40" y="66"/>
                      </a:cubicBezTo>
                      <a:cubicBezTo>
                        <a:pt x="1" y="105"/>
                        <a:pt x="1" y="183"/>
                        <a:pt x="79" y="221"/>
                      </a:cubicBezTo>
                      <a:lnTo>
                        <a:pt x="18833" y="11058"/>
                      </a:lnTo>
                      <a:lnTo>
                        <a:pt x="18833" y="10766"/>
                      </a:lnTo>
                      <a:lnTo>
                        <a:pt x="196" y="7"/>
                      </a:lnTo>
                      <a:cubicBezTo>
                        <a:pt x="181" y="3"/>
                        <a:pt x="165" y="0"/>
                        <a:pt x="14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40" name="Google Shape;5240;p47"/>
                <p:cNvSpPr/>
                <p:nvPr/>
              </p:nvSpPr>
              <p:spPr>
                <a:xfrm>
                  <a:off x="1869825" y="1607000"/>
                  <a:ext cx="233000" cy="135975"/>
                </a:xfrm>
                <a:custGeom>
                  <a:avLst/>
                  <a:gdLst/>
                  <a:ahLst/>
                  <a:cxnLst/>
                  <a:rect l="l" t="t" r="r" b="b"/>
                  <a:pathLst>
                    <a:path w="9320" h="5439" extrusionOk="0">
                      <a:moveTo>
                        <a:pt x="146" y="0"/>
                      </a:moveTo>
                      <a:cubicBezTo>
                        <a:pt x="109" y="0"/>
                        <a:pt x="66" y="17"/>
                        <a:pt x="40" y="69"/>
                      </a:cubicBezTo>
                      <a:cubicBezTo>
                        <a:pt x="1" y="128"/>
                        <a:pt x="40" y="205"/>
                        <a:pt x="78" y="225"/>
                      </a:cubicBezTo>
                      <a:lnTo>
                        <a:pt x="9106" y="5439"/>
                      </a:lnTo>
                      <a:cubicBezTo>
                        <a:pt x="9144" y="5380"/>
                        <a:pt x="9203" y="5342"/>
                        <a:pt x="9242" y="5322"/>
                      </a:cubicBezTo>
                      <a:cubicBezTo>
                        <a:pt x="9281" y="5322"/>
                        <a:pt x="9300" y="5283"/>
                        <a:pt x="9320" y="5283"/>
                      </a:cubicBezTo>
                      <a:lnTo>
                        <a:pt x="195" y="11"/>
                      </a:lnTo>
                      <a:cubicBezTo>
                        <a:pt x="182" y="4"/>
                        <a:pt x="165" y="0"/>
                        <a:pt x="1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41" name="Google Shape;5241;p47"/>
                <p:cNvSpPr/>
                <p:nvPr/>
              </p:nvSpPr>
              <p:spPr>
                <a:xfrm>
                  <a:off x="1841625" y="1624000"/>
                  <a:ext cx="512175" cy="297475"/>
                </a:xfrm>
                <a:custGeom>
                  <a:avLst/>
                  <a:gdLst/>
                  <a:ahLst/>
                  <a:cxnLst/>
                  <a:rect l="l" t="t" r="r" b="b"/>
                  <a:pathLst>
                    <a:path w="20487" h="11899" extrusionOk="0">
                      <a:moveTo>
                        <a:pt x="132" y="1"/>
                      </a:moveTo>
                      <a:cubicBezTo>
                        <a:pt x="89" y="1"/>
                        <a:pt x="46" y="18"/>
                        <a:pt x="20" y="70"/>
                      </a:cubicBezTo>
                      <a:cubicBezTo>
                        <a:pt x="0" y="109"/>
                        <a:pt x="0" y="187"/>
                        <a:pt x="59" y="226"/>
                      </a:cubicBezTo>
                      <a:lnTo>
                        <a:pt x="20272" y="11899"/>
                      </a:lnTo>
                      <a:cubicBezTo>
                        <a:pt x="20292" y="11840"/>
                        <a:pt x="20350" y="11782"/>
                        <a:pt x="20428" y="11763"/>
                      </a:cubicBezTo>
                      <a:cubicBezTo>
                        <a:pt x="20447" y="11763"/>
                        <a:pt x="20467" y="11743"/>
                        <a:pt x="20486" y="11743"/>
                      </a:cubicBezTo>
                      <a:lnTo>
                        <a:pt x="195" y="12"/>
                      </a:lnTo>
                      <a:cubicBezTo>
                        <a:pt x="175" y="5"/>
                        <a:pt x="154" y="1"/>
                        <a:pt x="13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42" name="Google Shape;5242;p47"/>
                <p:cNvSpPr/>
                <p:nvPr/>
              </p:nvSpPr>
              <p:spPr>
                <a:xfrm>
                  <a:off x="1812425" y="1641025"/>
                  <a:ext cx="370650" cy="214800"/>
                </a:xfrm>
                <a:custGeom>
                  <a:avLst/>
                  <a:gdLst/>
                  <a:ahLst/>
                  <a:cxnLst/>
                  <a:rect l="l" t="t" r="r" b="b"/>
                  <a:pathLst>
                    <a:path w="14826" h="8592" extrusionOk="0">
                      <a:moveTo>
                        <a:pt x="157" y="1"/>
                      </a:moveTo>
                      <a:cubicBezTo>
                        <a:pt x="118" y="1"/>
                        <a:pt x="79" y="18"/>
                        <a:pt x="40" y="70"/>
                      </a:cubicBezTo>
                      <a:cubicBezTo>
                        <a:pt x="1" y="90"/>
                        <a:pt x="20" y="167"/>
                        <a:pt x="98" y="206"/>
                      </a:cubicBezTo>
                      <a:lnTo>
                        <a:pt x="14612" y="8591"/>
                      </a:lnTo>
                      <a:cubicBezTo>
                        <a:pt x="14651" y="8552"/>
                        <a:pt x="14709" y="8494"/>
                        <a:pt x="14748" y="8475"/>
                      </a:cubicBezTo>
                      <a:cubicBezTo>
                        <a:pt x="14787" y="8475"/>
                        <a:pt x="14806" y="8455"/>
                        <a:pt x="14826" y="8455"/>
                      </a:cubicBezTo>
                      <a:lnTo>
                        <a:pt x="215" y="12"/>
                      </a:lnTo>
                      <a:cubicBezTo>
                        <a:pt x="196" y="5"/>
                        <a:pt x="176" y="1"/>
                        <a:pt x="15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43" name="Google Shape;5243;p47"/>
                <p:cNvSpPr/>
                <p:nvPr/>
              </p:nvSpPr>
              <p:spPr>
                <a:xfrm>
                  <a:off x="1783750" y="1657100"/>
                  <a:ext cx="504375" cy="291625"/>
                </a:xfrm>
                <a:custGeom>
                  <a:avLst/>
                  <a:gdLst/>
                  <a:ahLst/>
                  <a:cxnLst/>
                  <a:rect l="l" t="t" r="r" b="b"/>
                  <a:pathLst>
                    <a:path w="20175" h="11665" extrusionOk="0">
                      <a:moveTo>
                        <a:pt x="130" y="0"/>
                      </a:moveTo>
                      <a:cubicBezTo>
                        <a:pt x="93" y="0"/>
                        <a:pt x="56" y="25"/>
                        <a:pt x="20" y="50"/>
                      </a:cubicBezTo>
                      <a:cubicBezTo>
                        <a:pt x="0" y="108"/>
                        <a:pt x="0" y="166"/>
                        <a:pt x="78" y="225"/>
                      </a:cubicBezTo>
                      <a:lnTo>
                        <a:pt x="19941" y="11664"/>
                      </a:lnTo>
                      <a:cubicBezTo>
                        <a:pt x="19961" y="11645"/>
                        <a:pt x="20019" y="11625"/>
                        <a:pt x="20039" y="11606"/>
                      </a:cubicBezTo>
                      <a:cubicBezTo>
                        <a:pt x="20078" y="11567"/>
                        <a:pt x="20136" y="11548"/>
                        <a:pt x="20175" y="11548"/>
                      </a:cubicBezTo>
                      <a:lnTo>
                        <a:pt x="195" y="30"/>
                      </a:lnTo>
                      <a:cubicBezTo>
                        <a:pt x="173" y="9"/>
                        <a:pt x="152" y="0"/>
                        <a:pt x="1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44" name="Google Shape;5244;p47"/>
                <p:cNvSpPr/>
                <p:nvPr/>
              </p:nvSpPr>
              <p:spPr>
                <a:xfrm>
                  <a:off x="1755050" y="1674575"/>
                  <a:ext cx="504875" cy="292150"/>
                </a:xfrm>
                <a:custGeom>
                  <a:avLst/>
                  <a:gdLst/>
                  <a:ahLst/>
                  <a:cxnLst/>
                  <a:rect l="l" t="t" r="r" b="b"/>
                  <a:pathLst>
                    <a:path w="20195" h="11686" extrusionOk="0">
                      <a:moveTo>
                        <a:pt x="139" y="0"/>
                      </a:moveTo>
                      <a:cubicBezTo>
                        <a:pt x="102" y="0"/>
                        <a:pt x="57" y="14"/>
                        <a:pt x="20" y="51"/>
                      </a:cubicBezTo>
                      <a:cubicBezTo>
                        <a:pt x="0" y="109"/>
                        <a:pt x="0" y="168"/>
                        <a:pt x="78" y="226"/>
                      </a:cubicBezTo>
                      <a:lnTo>
                        <a:pt x="19942" y="11685"/>
                      </a:lnTo>
                      <a:cubicBezTo>
                        <a:pt x="19961" y="11627"/>
                        <a:pt x="20000" y="11607"/>
                        <a:pt x="20039" y="11588"/>
                      </a:cubicBezTo>
                      <a:cubicBezTo>
                        <a:pt x="20078" y="11549"/>
                        <a:pt x="20136" y="11529"/>
                        <a:pt x="20195" y="11529"/>
                      </a:cubicBezTo>
                      <a:lnTo>
                        <a:pt x="195" y="12"/>
                      </a:lnTo>
                      <a:cubicBezTo>
                        <a:pt x="181" y="5"/>
                        <a:pt x="161" y="0"/>
                        <a:pt x="13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45" name="Google Shape;5245;p47"/>
                <p:cNvSpPr/>
                <p:nvPr/>
              </p:nvSpPr>
              <p:spPr>
                <a:xfrm>
                  <a:off x="1725850" y="1690775"/>
                  <a:ext cx="504900" cy="292475"/>
                </a:xfrm>
                <a:custGeom>
                  <a:avLst/>
                  <a:gdLst/>
                  <a:ahLst/>
                  <a:cxnLst/>
                  <a:rect l="l" t="t" r="r" b="b"/>
                  <a:pathLst>
                    <a:path w="20196" h="11699" extrusionOk="0">
                      <a:moveTo>
                        <a:pt x="131" y="0"/>
                      </a:moveTo>
                      <a:cubicBezTo>
                        <a:pt x="95" y="0"/>
                        <a:pt x="55" y="19"/>
                        <a:pt x="20" y="65"/>
                      </a:cubicBezTo>
                      <a:cubicBezTo>
                        <a:pt x="1" y="123"/>
                        <a:pt x="1" y="181"/>
                        <a:pt x="79" y="240"/>
                      </a:cubicBezTo>
                      <a:lnTo>
                        <a:pt x="19942" y="11699"/>
                      </a:lnTo>
                      <a:cubicBezTo>
                        <a:pt x="19962" y="11640"/>
                        <a:pt x="20020" y="11621"/>
                        <a:pt x="20040" y="11601"/>
                      </a:cubicBezTo>
                      <a:cubicBezTo>
                        <a:pt x="20098" y="11562"/>
                        <a:pt x="20137" y="11543"/>
                        <a:pt x="20195" y="11543"/>
                      </a:cubicBezTo>
                      <a:lnTo>
                        <a:pt x="196" y="26"/>
                      </a:lnTo>
                      <a:cubicBezTo>
                        <a:pt x="179" y="9"/>
                        <a:pt x="157" y="0"/>
                        <a:pt x="1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46" name="Google Shape;5246;p47"/>
                <p:cNvSpPr/>
                <p:nvPr/>
              </p:nvSpPr>
              <p:spPr>
                <a:xfrm>
                  <a:off x="1697175" y="1707175"/>
                  <a:ext cx="504875" cy="292125"/>
                </a:xfrm>
                <a:custGeom>
                  <a:avLst/>
                  <a:gdLst/>
                  <a:ahLst/>
                  <a:cxnLst/>
                  <a:rect l="l" t="t" r="r" b="b"/>
                  <a:pathLst>
                    <a:path w="20195" h="11685" extrusionOk="0">
                      <a:moveTo>
                        <a:pt x="146" y="1"/>
                      </a:moveTo>
                      <a:cubicBezTo>
                        <a:pt x="108" y="1"/>
                        <a:pt x="65" y="18"/>
                        <a:pt x="39" y="70"/>
                      </a:cubicBezTo>
                      <a:cubicBezTo>
                        <a:pt x="0" y="109"/>
                        <a:pt x="0" y="187"/>
                        <a:pt x="78" y="245"/>
                      </a:cubicBezTo>
                      <a:lnTo>
                        <a:pt x="19941" y="11685"/>
                      </a:lnTo>
                      <a:cubicBezTo>
                        <a:pt x="19980" y="11646"/>
                        <a:pt x="20000" y="11607"/>
                        <a:pt x="20039" y="11587"/>
                      </a:cubicBezTo>
                      <a:cubicBezTo>
                        <a:pt x="20097" y="11568"/>
                        <a:pt x="20136" y="11548"/>
                        <a:pt x="20194" y="11548"/>
                      </a:cubicBezTo>
                      <a:lnTo>
                        <a:pt x="195" y="12"/>
                      </a:lnTo>
                      <a:cubicBezTo>
                        <a:pt x="182" y="5"/>
                        <a:pt x="164" y="1"/>
                        <a:pt x="14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47" name="Google Shape;5247;p47"/>
                <p:cNvSpPr/>
                <p:nvPr/>
              </p:nvSpPr>
              <p:spPr>
                <a:xfrm>
                  <a:off x="1668950" y="1723725"/>
                  <a:ext cx="504400" cy="291625"/>
                </a:xfrm>
                <a:custGeom>
                  <a:avLst/>
                  <a:gdLst/>
                  <a:ahLst/>
                  <a:cxnLst/>
                  <a:rect l="l" t="t" r="r" b="b"/>
                  <a:pathLst>
                    <a:path w="20176" h="11665" extrusionOk="0">
                      <a:moveTo>
                        <a:pt x="133" y="0"/>
                      </a:moveTo>
                      <a:cubicBezTo>
                        <a:pt x="89" y="0"/>
                        <a:pt x="46" y="18"/>
                        <a:pt x="20" y="69"/>
                      </a:cubicBezTo>
                      <a:cubicBezTo>
                        <a:pt x="1" y="108"/>
                        <a:pt x="1" y="186"/>
                        <a:pt x="59" y="206"/>
                      </a:cubicBezTo>
                      <a:lnTo>
                        <a:pt x="19942" y="11665"/>
                      </a:lnTo>
                      <a:cubicBezTo>
                        <a:pt x="19962" y="11645"/>
                        <a:pt x="20000" y="11606"/>
                        <a:pt x="20039" y="11587"/>
                      </a:cubicBezTo>
                      <a:cubicBezTo>
                        <a:pt x="20078" y="11567"/>
                        <a:pt x="20117" y="11548"/>
                        <a:pt x="20176" y="11548"/>
                      </a:cubicBezTo>
                      <a:lnTo>
                        <a:pt x="195" y="11"/>
                      </a:lnTo>
                      <a:cubicBezTo>
                        <a:pt x="176" y="5"/>
                        <a:pt x="154" y="0"/>
                        <a:pt x="1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48" name="Google Shape;5248;p47"/>
                <p:cNvSpPr/>
                <p:nvPr/>
              </p:nvSpPr>
              <p:spPr>
                <a:xfrm>
                  <a:off x="2186950" y="1424600"/>
                  <a:ext cx="182900" cy="110225"/>
                </a:xfrm>
                <a:custGeom>
                  <a:avLst/>
                  <a:gdLst/>
                  <a:ahLst/>
                  <a:cxnLst/>
                  <a:rect l="l" t="t" r="r" b="b"/>
                  <a:pathLst>
                    <a:path w="7316" h="4409" extrusionOk="0">
                      <a:moveTo>
                        <a:pt x="119" y="0"/>
                      </a:moveTo>
                      <a:cubicBezTo>
                        <a:pt x="72" y="0"/>
                        <a:pt x="33" y="18"/>
                        <a:pt x="20" y="70"/>
                      </a:cubicBezTo>
                      <a:cubicBezTo>
                        <a:pt x="0" y="109"/>
                        <a:pt x="0" y="186"/>
                        <a:pt x="59" y="225"/>
                      </a:cubicBezTo>
                      <a:lnTo>
                        <a:pt x="7315" y="4408"/>
                      </a:lnTo>
                      <a:lnTo>
                        <a:pt x="7315" y="4116"/>
                      </a:lnTo>
                      <a:lnTo>
                        <a:pt x="195" y="11"/>
                      </a:lnTo>
                      <a:cubicBezTo>
                        <a:pt x="169" y="5"/>
                        <a:pt x="143" y="0"/>
                        <a:pt x="1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49" name="Google Shape;5249;p47"/>
                <p:cNvSpPr/>
                <p:nvPr/>
              </p:nvSpPr>
              <p:spPr>
                <a:xfrm>
                  <a:off x="2200575" y="1190425"/>
                  <a:ext cx="167800" cy="101200"/>
                </a:xfrm>
                <a:custGeom>
                  <a:avLst/>
                  <a:gdLst/>
                  <a:ahLst/>
                  <a:cxnLst/>
                  <a:rect l="l" t="t" r="r" b="b"/>
                  <a:pathLst>
                    <a:path w="6712" h="4048" extrusionOk="0">
                      <a:moveTo>
                        <a:pt x="6712" y="1"/>
                      </a:moveTo>
                      <a:cubicBezTo>
                        <a:pt x="6693" y="1"/>
                        <a:pt x="6673" y="1"/>
                        <a:pt x="6673" y="20"/>
                      </a:cubicBezTo>
                      <a:lnTo>
                        <a:pt x="78" y="3834"/>
                      </a:lnTo>
                      <a:cubicBezTo>
                        <a:pt x="39" y="3853"/>
                        <a:pt x="0" y="3931"/>
                        <a:pt x="39" y="4009"/>
                      </a:cubicBezTo>
                      <a:cubicBezTo>
                        <a:pt x="58" y="4048"/>
                        <a:pt x="97" y="4048"/>
                        <a:pt x="136" y="4048"/>
                      </a:cubicBezTo>
                      <a:cubicBezTo>
                        <a:pt x="156" y="4048"/>
                        <a:pt x="175" y="4048"/>
                        <a:pt x="175" y="4028"/>
                      </a:cubicBezTo>
                      <a:lnTo>
                        <a:pt x="6712" y="254"/>
                      </a:lnTo>
                      <a:lnTo>
                        <a:pt x="67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50" name="Google Shape;5250;p47"/>
                <p:cNvSpPr/>
                <p:nvPr/>
              </p:nvSpPr>
              <p:spPr>
                <a:xfrm>
                  <a:off x="2173825" y="1223500"/>
                  <a:ext cx="89025" cy="53050"/>
                </a:xfrm>
                <a:custGeom>
                  <a:avLst/>
                  <a:gdLst/>
                  <a:ahLst/>
                  <a:cxnLst/>
                  <a:rect l="l" t="t" r="r" b="b"/>
                  <a:pathLst>
                    <a:path w="3561" h="2122" extrusionOk="0">
                      <a:moveTo>
                        <a:pt x="3346" y="1"/>
                      </a:moveTo>
                      <a:lnTo>
                        <a:pt x="78" y="1907"/>
                      </a:lnTo>
                      <a:cubicBezTo>
                        <a:pt x="39" y="1927"/>
                        <a:pt x="0" y="2005"/>
                        <a:pt x="39" y="2083"/>
                      </a:cubicBezTo>
                      <a:cubicBezTo>
                        <a:pt x="58" y="2102"/>
                        <a:pt x="97" y="2121"/>
                        <a:pt x="156" y="2121"/>
                      </a:cubicBezTo>
                      <a:cubicBezTo>
                        <a:pt x="175" y="2121"/>
                        <a:pt x="195" y="2121"/>
                        <a:pt x="195" y="2102"/>
                      </a:cubicBezTo>
                      <a:lnTo>
                        <a:pt x="3560" y="157"/>
                      </a:lnTo>
                      <a:cubicBezTo>
                        <a:pt x="3521" y="157"/>
                        <a:pt x="3521" y="137"/>
                        <a:pt x="3502" y="137"/>
                      </a:cubicBezTo>
                      <a:cubicBezTo>
                        <a:pt x="3444" y="79"/>
                        <a:pt x="3385" y="59"/>
                        <a:pt x="334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51" name="Google Shape;5251;p47"/>
                <p:cNvSpPr/>
                <p:nvPr/>
              </p:nvSpPr>
              <p:spPr>
                <a:xfrm>
                  <a:off x="2147050" y="1127700"/>
                  <a:ext cx="221325" cy="133275"/>
                </a:xfrm>
                <a:custGeom>
                  <a:avLst/>
                  <a:gdLst/>
                  <a:ahLst/>
                  <a:cxnLst/>
                  <a:rect l="l" t="t" r="r" b="b"/>
                  <a:pathLst>
                    <a:path w="8853" h="5331" extrusionOk="0">
                      <a:moveTo>
                        <a:pt x="8853" y="0"/>
                      </a:moveTo>
                      <a:lnTo>
                        <a:pt x="59" y="5078"/>
                      </a:lnTo>
                      <a:cubicBezTo>
                        <a:pt x="1" y="5156"/>
                        <a:pt x="1" y="5234"/>
                        <a:pt x="40" y="5273"/>
                      </a:cubicBezTo>
                      <a:cubicBezTo>
                        <a:pt x="59" y="5331"/>
                        <a:pt x="98" y="5331"/>
                        <a:pt x="137" y="5331"/>
                      </a:cubicBezTo>
                      <a:cubicBezTo>
                        <a:pt x="157" y="5331"/>
                        <a:pt x="176" y="5331"/>
                        <a:pt x="176" y="5292"/>
                      </a:cubicBezTo>
                      <a:lnTo>
                        <a:pt x="8853" y="292"/>
                      </a:lnTo>
                      <a:lnTo>
                        <a:pt x="88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52" name="Google Shape;5252;p47"/>
                <p:cNvSpPr/>
                <p:nvPr/>
              </p:nvSpPr>
              <p:spPr>
                <a:xfrm>
                  <a:off x="2119825" y="1096075"/>
                  <a:ext cx="249050" cy="148850"/>
                </a:xfrm>
                <a:custGeom>
                  <a:avLst/>
                  <a:gdLst/>
                  <a:ahLst/>
                  <a:cxnLst/>
                  <a:rect l="l" t="t" r="r" b="b"/>
                  <a:pathLst>
                    <a:path w="9962" h="5954" extrusionOk="0">
                      <a:moveTo>
                        <a:pt x="9961" y="1"/>
                      </a:moveTo>
                      <a:lnTo>
                        <a:pt x="78" y="5720"/>
                      </a:lnTo>
                      <a:cubicBezTo>
                        <a:pt x="20" y="5779"/>
                        <a:pt x="1" y="5857"/>
                        <a:pt x="59" y="5915"/>
                      </a:cubicBezTo>
                      <a:cubicBezTo>
                        <a:pt x="78" y="5954"/>
                        <a:pt x="117" y="5954"/>
                        <a:pt x="137" y="5954"/>
                      </a:cubicBezTo>
                      <a:cubicBezTo>
                        <a:pt x="176" y="5954"/>
                        <a:pt x="195" y="5954"/>
                        <a:pt x="195" y="5934"/>
                      </a:cubicBezTo>
                      <a:lnTo>
                        <a:pt x="9961" y="292"/>
                      </a:lnTo>
                      <a:lnTo>
                        <a:pt x="996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53" name="Google Shape;5253;p47"/>
                <p:cNvSpPr/>
                <p:nvPr/>
              </p:nvSpPr>
              <p:spPr>
                <a:xfrm>
                  <a:off x="1815350" y="1065425"/>
                  <a:ext cx="554000" cy="324925"/>
                </a:xfrm>
                <a:custGeom>
                  <a:avLst/>
                  <a:gdLst/>
                  <a:ahLst/>
                  <a:cxnLst/>
                  <a:rect l="l" t="t" r="r" b="b"/>
                  <a:pathLst>
                    <a:path w="22160" h="12997" extrusionOk="0">
                      <a:moveTo>
                        <a:pt x="22160" y="1"/>
                      </a:moveTo>
                      <a:lnTo>
                        <a:pt x="79" y="12744"/>
                      </a:lnTo>
                      <a:cubicBezTo>
                        <a:pt x="20" y="12802"/>
                        <a:pt x="1" y="12880"/>
                        <a:pt x="40" y="12939"/>
                      </a:cubicBezTo>
                      <a:cubicBezTo>
                        <a:pt x="79" y="12997"/>
                        <a:pt x="117" y="12997"/>
                        <a:pt x="137" y="12997"/>
                      </a:cubicBezTo>
                      <a:cubicBezTo>
                        <a:pt x="176" y="12997"/>
                        <a:pt x="195" y="12997"/>
                        <a:pt x="195" y="12977"/>
                      </a:cubicBezTo>
                      <a:lnTo>
                        <a:pt x="22160" y="293"/>
                      </a:lnTo>
                      <a:lnTo>
                        <a:pt x="2216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54" name="Google Shape;5254;p47"/>
                <p:cNvSpPr/>
                <p:nvPr/>
              </p:nvSpPr>
              <p:spPr>
                <a:xfrm>
                  <a:off x="1788600" y="1033825"/>
                  <a:ext cx="579775" cy="340475"/>
                </a:xfrm>
                <a:custGeom>
                  <a:avLst/>
                  <a:gdLst/>
                  <a:ahLst/>
                  <a:cxnLst/>
                  <a:rect l="l" t="t" r="r" b="b"/>
                  <a:pathLst>
                    <a:path w="23191" h="13619" extrusionOk="0">
                      <a:moveTo>
                        <a:pt x="23191" y="0"/>
                      </a:moveTo>
                      <a:lnTo>
                        <a:pt x="40" y="13385"/>
                      </a:lnTo>
                      <a:cubicBezTo>
                        <a:pt x="20" y="13463"/>
                        <a:pt x="1" y="13522"/>
                        <a:pt x="20" y="13580"/>
                      </a:cubicBezTo>
                      <a:cubicBezTo>
                        <a:pt x="40" y="13619"/>
                        <a:pt x="98" y="13619"/>
                        <a:pt x="117" y="13619"/>
                      </a:cubicBezTo>
                      <a:cubicBezTo>
                        <a:pt x="137" y="13619"/>
                        <a:pt x="176" y="13619"/>
                        <a:pt x="176" y="13599"/>
                      </a:cubicBezTo>
                      <a:lnTo>
                        <a:pt x="23191" y="292"/>
                      </a:lnTo>
                      <a:lnTo>
                        <a:pt x="231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55" name="Google Shape;5255;p47"/>
                <p:cNvSpPr/>
                <p:nvPr/>
              </p:nvSpPr>
              <p:spPr>
                <a:xfrm>
                  <a:off x="1761850" y="1055700"/>
                  <a:ext cx="522875" cy="303525"/>
                </a:xfrm>
                <a:custGeom>
                  <a:avLst/>
                  <a:gdLst/>
                  <a:ahLst/>
                  <a:cxnLst/>
                  <a:rect l="l" t="t" r="r" b="b"/>
                  <a:pathLst>
                    <a:path w="20915" h="12141" extrusionOk="0">
                      <a:moveTo>
                        <a:pt x="20720" y="1"/>
                      </a:moveTo>
                      <a:lnTo>
                        <a:pt x="78" y="11927"/>
                      </a:lnTo>
                      <a:cubicBezTo>
                        <a:pt x="20" y="11946"/>
                        <a:pt x="1" y="12024"/>
                        <a:pt x="20" y="12102"/>
                      </a:cubicBezTo>
                      <a:cubicBezTo>
                        <a:pt x="40" y="12141"/>
                        <a:pt x="98" y="12141"/>
                        <a:pt x="117" y="12141"/>
                      </a:cubicBezTo>
                      <a:cubicBezTo>
                        <a:pt x="137" y="12141"/>
                        <a:pt x="176" y="12141"/>
                        <a:pt x="176" y="12121"/>
                      </a:cubicBezTo>
                      <a:lnTo>
                        <a:pt x="20915" y="137"/>
                      </a:lnTo>
                      <a:cubicBezTo>
                        <a:pt x="20895" y="137"/>
                        <a:pt x="20856" y="98"/>
                        <a:pt x="20837" y="79"/>
                      </a:cubicBezTo>
                      <a:cubicBezTo>
                        <a:pt x="20817" y="79"/>
                        <a:pt x="20759" y="40"/>
                        <a:pt x="207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56" name="Google Shape;5256;p47"/>
                <p:cNvSpPr/>
                <p:nvPr/>
              </p:nvSpPr>
              <p:spPr>
                <a:xfrm>
                  <a:off x="1735100" y="1111150"/>
                  <a:ext cx="398850" cy="232525"/>
                </a:xfrm>
                <a:custGeom>
                  <a:avLst/>
                  <a:gdLst/>
                  <a:ahLst/>
                  <a:cxnLst/>
                  <a:rect l="l" t="t" r="r" b="b"/>
                  <a:pathLst>
                    <a:path w="15954" h="9301" extrusionOk="0">
                      <a:moveTo>
                        <a:pt x="15720" y="1"/>
                      </a:moveTo>
                      <a:lnTo>
                        <a:pt x="78" y="9067"/>
                      </a:lnTo>
                      <a:cubicBezTo>
                        <a:pt x="1" y="9125"/>
                        <a:pt x="1" y="9203"/>
                        <a:pt x="20" y="9242"/>
                      </a:cubicBezTo>
                      <a:cubicBezTo>
                        <a:pt x="40" y="9300"/>
                        <a:pt x="98" y="9300"/>
                        <a:pt x="117" y="9300"/>
                      </a:cubicBezTo>
                      <a:cubicBezTo>
                        <a:pt x="137" y="9300"/>
                        <a:pt x="176" y="9300"/>
                        <a:pt x="176" y="9261"/>
                      </a:cubicBezTo>
                      <a:lnTo>
                        <a:pt x="15954" y="137"/>
                      </a:lnTo>
                      <a:cubicBezTo>
                        <a:pt x="15934" y="137"/>
                        <a:pt x="15895" y="117"/>
                        <a:pt x="15876" y="117"/>
                      </a:cubicBezTo>
                      <a:cubicBezTo>
                        <a:pt x="15798" y="98"/>
                        <a:pt x="15779" y="40"/>
                        <a:pt x="1572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57" name="Google Shape;5257;p47"/>
                <p:cNvSpPr/>
                <p:nvPr/>
              </p:nvSpPr>
              <p:spPr>
                <a:xfrm>
                  <a:off x="1707875" y="1051825"/>
                  <a:ext cx="475700" cy="276275"/>
                </a:xfrm>
                <a:custGeom>
                  <a:avLst/>
                  <a:gdLst/>
                  <a:ahLst/>
                  <a:cxnLst/>
                  <a:rect l="l" t="t" r="r" b="b"/>
                  <a:pathLst>
                    <a:path w="19028" h="11051" extrusionOk="0">
                      <a:moveTo>
                        <a:pt x="18813" y="0"/>
                      </a:moveTo>
                      <a:lnTo>
                        <a:pt x="59" y="10817"/>
                      </a:lnTo>
                      <a:cubicBezTo>
                        <a:pt x="20" y="10856"/>
                        <a:pt x="0" y="10934"/>
                        <a:pt x="39" y="11012"/>
                      </a:cubicBezTo>
                      <a:cubicBezTo>
                        <a:pt x="59" y="11051"/>
                        <a:pt x="117" y="11051"/>
                        <a:pt x="136" y="11051"/>
                      </a:cubicBezTo>
                      <a:cubicBezTo>
                        <a:pt x="156" y="11051"/>
                        <a:pt x="195" y="11051"/>
                        <a:pt x="195" y="11031"/>
                      </a:cubicBezTo>
                      <a:lnTo>
                        <a:pt x="19027" y="156"/>
                      </a:lnTo>
                      <a:cubicBezTo>
                        <a:pt x="19008" y="156"/>
                        <a:pt x="18988" y="136"/>
                        <a:pt x="18969" y="117"/>
                      </a:cubicBezTo>
                      <a:cubicBezTo>
                        <a:pt x="18910" y="98"/>
                        <a:pt x="18871" y="39"/>
                        <a:pt x="1881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58" name="Google Shape;5258;p47"/>
                <p:cNvSpPr/>
                <p:nvPr/>
              </p:nvSpPr>
              <p:spPr>
                <a:xfrm>
                  <a:off x="1680625" y="974000"/>
                  <a:ext cx="584650" cy="339025"/>
                </a:xfrm>
                <a:custGeom>
                  <a:avLst/>
                  <a:gdLst/>
                  <a:ahLst/>
                  <a:cxnLst/>
                  <a:rect l="l" t="t" r="r" b="b"/>
                  <a:pathLst>
                    <a:path w="23386" h="13561" extrusionOk="0">
                      <a:moveTo>
                        <a:pt x="23152" y="0"/>
                      </a:moveTo>
                      <a:lnTo>
                        <a:pt x="78" y="13327"/>
                      </a:lnTo>
                      <a:cubicBezTo>
                        <a:pt x="40" y="13347"/>
                        <a:pt x="1" y="13424"/>
                        <a:pt x="40" y="13483"/>
                      </a:cubicBezTo>
                      <a:cubicBezTo>
                        <a:pt x="59" y="13541"/>
                        <a:pt x="117" y="13561"/>
                        <a:pt x="156" y="13561"/>
                      </a:cubicBezTo>
                      <a:cubicBezTo>
                        <a:pt x="176" y="13561"/>
                        <a:pt x="215" y="13561"/>
                        <a:pt x="215" y="13541"/>
                      </a:cubicBezTo>
                      <a:lnTo>
                        <a:pt x="23386" y="156"/>
                      </a:lnTo>
                      <a:cubicBezTo>
                        <a:pt x="23347" y="156"/>
                        <a:pt x="23327" y="137"/>
                        <a:pt x="23308" y="117"/>
                      </a:cubicBezTo>
                      <a:cubicBezTo>
                        <a:pt x="23249" y="98"/>
                        <a:pt x="23210" y="39"/>
                        <a:pt x="231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59" name="Google Shape;5259;p47"/>
                <p:cNvSpPr/>
                <p:nvPr/>
              </p:nvSpPr>
              <p:spPr>
                <a:xfrm>
                  <a:off x="1654375" y="879650"/>
                  <a:ext cx="714975" cy="417825"/>
                </a:xfrm>
                <a:custGeom>
                  <a:avLst/>
                  <a:gdLst/>
                  <a:ahLst/>
                  <a:cxnLst/>
                  <a:rect l="l" t="t" r="r" b="b"/>
                  <a:pathLst>
                    <a:path w="28599" h="16713" extrusionOk="0">
                      <a:moveTo>
                        <a:pt x="28599" y="0"/>
                      </a:moveTo>
                      <a:lnTo>
                        <a:pt x="58" y="16459"/>
                      </a:lnTo>
                      <a:cubicBezTo>
                        <a:pt x="20" y="16517"/>
                        <a:pt x="0" y="16576"/>
                        <a:pt x="20" y="16654"/>
                      </a:cubicBezTo>
                      <a:cubicBezTo>
                        <a:pt x="39" y="16712"/>
                        <a:pt x="97" y="16712"/>
                        <a:pt x="117" y="16712"/>
                      </a:cubicBezTo>
                      <a:cubicBezTo>
                        <a:pt x="136" y="16712"/>
                        <a:pt x="156" y="16712"/>
                        <a:pt x="156" y="16673"/>
                      </a:cubicBezTo>
                      <a:lnTo>
                        <a:pt x="28599" y="292"/>
                      </a:lnTo>
                      <a:lnTo>
                        <a:pt x="285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60" name="Google Shape;5260;p47"/>
                <p:cNvSpPr/>
                <p:nvPr/>
              </p:nvSpPr>
              <p:spPr>
                <a:xfrm>
                  <a:off x="1627625" y="853200"/>
                  <a:ext cx="737350" cy="428225"/>
                </a:xfrm>
                <a:custGeom>
                  <a:avLst/>
                  <a:gdLst/>
                  <a:ahLst/>
                  <a:cxnLst/>
                  <a:rect l="l" t="t" r="r" b="b"/>
                  <a:pathLst>
                    <a:path w="29494" h="17129" extrusionOk="0">
                      <a:moveTo>
                        <a:pt x="29354" y="0"/>
                      </a:moveTo>
                      <a:cubicBezTo>
                        <a:pt x="29337" y="0"/>
                        <a:pt x="29319" y="3"/>
                        <a:pt x="29299" y="8"/>
                      </a:cubicBezTo>
                      <a:lnTo>
                        <a:pt x="39" y="16895"/>
                      </a:lnTo>
                      <a:cubicBezTo>
                        <a:pt x="20" y="16953"/>
                        <a:pt x="0" y="17031"/>
                        <a:pt x="20" y="17089"/>
                      </a:cubicBezTo>
                      <a:cubicBezTo>
                        <a:pt x="39" y="17128"/>
                        <a:pt x="97" y="17128"/>
                        <a:pt x="117" y="17128"/>
                      </a:cubicBezTo>
                      <a:cubicBezTo>
                        <a:pt x="136" y="17128"/>
                        <a:pt x="156" y="17128"/>
                        <a:pt x="156" y="17109"/>
                      </a:cubicBezTo>
                      <a:lnTo>
                        <a:pt x="29416" y="222"/>
                      </a:lnTo>
                      <a:cubicBezTo>
                        <a:pt x="29474" y="202"/>
                        <a:pt x="29494" y="124"/>
                        <a:pt x="29474" y="66"/>
                      </a:cubicBezTo>
                      <a:cubicBezTo>
                        <a:pt x="29445" y="22"/>
                        <a:pt x="29405" y="0"/>
                        <a:pt x="2935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61" name="Google Shape;5261;p47"/>
                <p:cNvSpPr/>
                <p:nvPr/>
              </p:nvSpPr>
              <p:spPr>
                <a:xfrm>
                  <a:off x="1573150" y="1036250"/>
                  <a:ext cx="369175" cy="215000"/>
                </a:xfrm>
                <a:custGeom>
                  <a:avLst/>
                  <a:gdLst/>
                  <a:ahLst/>
                  <a:cxnLst/>
                  <a:rect l="l" t="t" r="r" b="b"/>
                  <a:pathLst>
                    <a:path w="14767" h="8600" extrusionOk="0">
                      <a:moveTo>
                        <a:pt x="14552" y="1"/>
                      </a:moveTo>
                      <a:lnTo>
                        <a:pt x="78" y="8347"/>
                      </a:lnTo>
                      <a:cubicBezTo>
                        <a:pt x="39" y="8366"/>
                        <a:pt x="0" y="8444"/>
                        <a:pt x="39" y="8522"/>
                      </a:cubicBezTo>
                      <a:cubicBezTo>
                        <a:pt x="78" y="8561"/>
                        <a:pt x="97" y="8600"/>
                        <a:pt x="156" y="8600"/>
                      </a:cubicBezTo>
                      <a:cubicBezTo>
                        <a:pt x="175" y="8600"/>
                        <a:pt x="195" y="8600"/>
                        <a:pt x="195" y="8561"/>
                      </a:cubicBezTo>
                      <a:lnTo>
                        <a:pt x="14766" y="156"/>
                      </a:lnTo>
                      <a:cubicBezTo>
                        <a:pt x="14747" y="156"/>
                        <a:pt x="14728" y="137"/>
                        <a:pt x="14689" y="137"/>
                      </a:cubicBezTo>
                      <a:cubicBezTo>
                        <a:pt x="14650" y="98"/>
                        <a:pt x="14591" y="59"/>
                        <a:pt x="1455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62" name="Google Shape;5262;p47"/>
                <p:cNvSpPr/>
                <p:nvPr/>
              </p:nvSpPr>
              <p:spPr>
                <a:xfrm>
                  <a:off x="1588700" y="11943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63" name="Google Shape;5263;p47"/>
                <p:cNvSpPr/>
                <p:nvPr/>
              </p:nvSpPr>
              <p:spPr>
                <a:xfrm>
                  <a:off x="1546400" y="1225450"/>
                  <a:ext cx="14125" cy="9750"/>
                </a:xfrm>
                <a:custGeom>
                  <a:avLst/>
                  <a:gdLst/>
                  <a:ahLst/>
                  <a:cxnLst/>
                  <a:rect l="l" t="t" r="r" b="b"/>
                  <a:pathLst>
                    <a:path w="565" h="390" extrusionOk="0">
                      <a:moveTo>
                        <a:pt x="331" y="1"/>
                      </a:moveTo>
                      <a:lnTo>
                        <a:pt x="78" y="176"/>
                      </a:lnTo>
                      <a:cubicBezTo>
                        <a:pt x="39" y="195"/>
                        <a:pt x="0" y="273"/>
                        <a:pt x="39" y="331"/>
                      </a:cubicBezTo>
                      <a:cubicBezTo>
                        <a:pt x="58" y="390"/>
                        <a:pt x="97" y="390"/>
                        <a:pt x="136" y="390"/>
                      </a:cubicBezTo>
                      <a:cubicBezTo>
                        <a:pt x="156" y="390"/>
                        <a:pt x="175" y="390"/>
                        <a:pt x="175" y="370"/>
                      </a:cubicBezTo>
                      <a:lnTo>
                        <a:pt x="564" y="137"/>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64" name="Google Shape;5264;p47"/>
                <p:cNvSpPr/>
                <p:nvPr/>
              </p:nvSpPr>
              <p:spPr>
                <a:xfrm>
                  <a:off x="16422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65" name="Google Shape;5265;p47"/>
                <p:cNvSpPr/>
                <p:nvPr/>
              </p:nvSpPr>
              <p:spPr>
                <a:xfrm>
                  <a:off x="1560975" y="1210375"/>
                  <a:ext cx="27750" cy="15100"/>
                </a:xfrm>
                <a:custGeom>
                  <a:avLst/>
                  <a:gdLst/>
                  <a:ahLst/>
                  <a:cxnLst/>
                  <a:rect l="l" t="t" r="r" b="b"/>
                  <a:pathLst>
                    <a:path w="1110" h="604" extrusionOk="0">
                      <a:moveTo>
                        <a:pt x="857" y="1"/>
                      </a:moveTo>
                      <a:lnTo>
                        <a:pt x="1" y="468"/>
                      </a:lnTo>
                      <a:lnTo>
                        <a:pt x="254" y="604"/>
                      </a:lnTo>
                      <a:lnTo>
                        <a:pt x="1110" y="13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66" name="Google Shape;5266;p47"/>
                <p:cNvSpPr/>
                <p:nvPr/>
              </p:nvSpPr>
              <p:spPr>
                <a:xfrm>
                  <a:off x="1696200" y="1132550"/>
                  <a:ext cx="26775" cy="15600"/>
                </a:xfrm>
                <a:custGeom>
                  <a:avLst/>
                  <a:gdLst/>
                  <a:ahLst/>
                  <a:cxnLst/>
                  <a:rect l="l" t="t" r="r" b="b"/>
                  <a:pathLst>
                    <a:path w="1071" h="624" extrusionOk="0">
                      <a:moveTo>
                        <a:pt x="817" y="1"/>
                      </a:moveTo>
                      <a:lnTo>
                        <a:pt x="0" y="487"/>
                      </a:lnTo>
                      <a:lnTo>
                        <a:pt x="234" y="623"/>
                      </a:lnTo>
                      <a:lnTo>
                        <a:pt x="1070" y="137"/>
                      </a:lnTo>
                      <a:lnTo>
                        <a:pt x="81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67" name="Google Shape;5267;p47"/>
                <p:cNvSpPr/>
                <p:nvPr/>
              </p:nvSpPr>
              <p:spPr>
                <a:xfrm>
                  <a:off x="1722950" y="872825"/>
                  <a:ext cx="448450" cy="259750"/>
                </a:xfrm>
                <a:custGeom>
                  <a:avLst/>
                  <a:gdLst/>
                  <a:ahLst/>
                  <a:cxnLst/>
                  <a:rect l="l" t="t" r="r" b="b"/>
                  <a:pathLst>
                    <a:path w="17938" h="10390" extrusionOk="0">
                      <a:moveTo>
                        <a:pt x="17724" y="1"/>
                      </a:moveTo>
                      <a:lnTo>
                        <a:pt x="0" y="10234"/>
                      </a:lnTo>
                      <a:lnTo>
                        <a:pt x="234" y="10390"/>
                      </a:lnTo>
                      <a:lnTo>
                        <a:pt x="17938" y="156"/>
                      </a:lnTo>
                      <a:cubicBezTo>
                        <a:pt x="17899" y="118"/>
                        <a:pt x="17879" y="118"/>
                        <a:pt x="17840" y="98"/>
                      </a:cubicBezTo>
                      <a:cubicBezTo>
                        <a:pt x="17802" y="79"/>
                        <a:pt x="17743" y="20"/>
                        <a:pt x="1772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68" name="Google Shape;5268;p47"/>
                <p:cNvSpPr/>
                <p:nvPr/>
              </p:nvSpPr>
              <p:spPr>
                <a:xfrm>
                  <a:off x="1615450" y="1179250"/>
                  <a:ext cx="26775" cy="15100"/>
                </a:xfrm>
                <a:custGeom>
                  <a:avLst/>
                  <a:gdLst/>
                  <a:ahLst/>
                  <a:cxnLst/>
                  <a:rect l="l" t="t" r="r" b="b"/>
                  <a:pathLst>
                    <a:path w="1071" h="604" extrusionOk="0">
                      <a:moveTo>
                        <a:pt x="818" y="0"/>
                      </a:moveTo>
                      <a:lnTo>
                        <a:pt x="1" y="467"/>
                      </a:lnTo>
                      <a:lnTo>
                        <a:pt x="234" y="604"/>
                      </a:lnTo>
                      <a:lnTo>
                        <a:pt x="1071" y="117"/>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69" name="Google Shape;5269;p47"/>
                <p:cNvSpPr/>
                <p:nvPr/>
              </p:nvSpPr>
              <p:spPr>
                <a:xfrm>
                  <a:off x="1668950" y="1148125"/>
                  <a:ext cx="27275" cy="15100"/>
                </a:xfrm>
                <a:custGeom>
                  <a:avLst/>
                  <a:gdLst/>
                  <a:ahLst/>
                  <a:cxnLst/>
                  <a:rect l="l" t="t" r="r" b="b"/>
                  <a:pathLst>
                    <a:path w="1091" h="604" extrusionOk="0">
                      <a:moveTo>
                        <a:pt x="837" y="0"/>
                      </a:moveTo>
                      <a:lnTo>
                        <a:pt x="1" y="467"/>
                      </a:lnTo>
                      <a:lnTo>
                        <a:pt x="234" y="603"/>
                      </a:lnTo>
                      <a:lnTo>
                        <a:pt x="1090"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70" name="Google Shape;5270;p47"/>
                <p:cNvSpPr/>
                <p:nvPr/>
              </p:nvSpPr>
              <p:spPr>
                <a:xfrm>
                  <a:off x="1588700" y="1163200"/>
                  <a:ext cx="26775" cy="16075"/>
                </a:xfrm>
                <a:custGeom>
                  <a:avLst/>
                  <a:gdLst/>
                  <a:ahLst/>
                  <a:cxnLst/>
                  <a:rect l="l" t="t" r="r" b="b"/>
                  <a:pathLst>
                    <a:path w="1071" h="643" extrusionOk="0">
                      <a:moveTo>
                        <a:pt x="818" y="0"/>
                      </a:moveTo>
                      <a:lnTo>
                        <a:pt x="1" y="487"/>
                      </a:lnTo>
                      <a:lnTo>
                        <a:pt x="234" y="642"/>
                      </a:lnTo>
                      <a:lnTo>
                        <a:pt x="1071" y="156"/>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71" name="Google Shape;5271;p47"/>
                <p:cNvSpPr/>
                <p:nvPr/>
              </p:nvSpPr>
              <p:spPr>
                <a:xfrm>
                  <a:off x="1560975" y="1179250"/>
                  <a:ext cx="27750" cy="15100"/>
                </a:xfrm>
                <a:custGeom>
                  <a:avLst/>
                  <a:gdLst/>
                  <a:ahLst/>
                  <a:cxnLst/>
                  <a:rect l="l" t="t" r="r" b="b"/>
                  <a:pathLst>
                    <a:path w="1110" h="604" extrusionOk="0">
                      <a:moveTo>
                        <a:pt x="857" y="0"/>
                      </a:moveTo>
                      <a:lnTo>
                        <a:pt x="1" y="467"/>
                      </a:lnTo>
                      <a:lnTo>
                        <a:pt x="254" y="604"/>
                      </a:lnTo>
                      <a:lnTo>
                        <a:pt x="1110" y="117"/>
                      </a:lnTo>
                      <a:lnTo>
                        <a:pt x="85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72" name="Google Shape;5272;p47"/>
                <p:cNvSpPr/>
                <p:nvPr/>
              </p:nvSpPr>
              <p:spPr>
                <a:xfrm>
                  <a:off x="1696200" y="923425"/>
                  <a:ext cx="334150" cy="194075"/>
                </a:xfrm>
                <a:custGeom>
                  <a:avLst/>
                  <a:gdLst/>
                  <a:ahLst/>
                  <a:cxnLst/>
                  <a:rect l="l" t="t" r="r" b="b"/>
                  <a:pathLst>
                    <a:path w="13366" h="7763" extrusionOk="0">
                      <a:moveTo>
                        <a:pt x="13152" y="0"/>
                      </a:moveTo>
                      <a:lnTo>
                        <a:pt x="0" y="7607"/>
                      </a:lnTo>
                      <a:lnTo>
                        <a:pt x="234" y="7763"/>
                      </a:lnTo>
                      <a:lnTo>
                        <a:pt x="13366" y="175"/>
                      </a:lnTo>
                      <a:cubicBezTo>
                        <a:pt x="13346" y="136"/>
                        <a:pt x="13327" y="136"/>
                        <a:pt x="13307" y="117"/>
                      </a:cubicBezTo>
                      <a:cubicBezTo>
                        <a:pt x="13249" y="97"/>
                        <a:pt x="13210" y="39"/>
                        <a:pt x="131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73" name="Google Shape;5273;p47"/>
                <p:cNvSpPr/>
                <p:nvPr/>
              </p:nvSpPr>
              <p:spPr>
                <a:xfrm>
                  <a:off x="16422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74" name="Google Shape;5274;p47"/>
                <p:cNvSpPr/>
                <p:nvPr/>
              </p:nvSpPr>
              <p:spPr>
                <a:xfrm>
                  <a:off x="1615450" y="1148125"/>
                  <a:ext cx="26775" cy="15100"/>
                </a:xfrm>
                <a:custGeom>
                  <a:avLst/>
                  <a:gdLst/>
                  <a:ahLst/>
                  <a:cxnLst/>
                  <a:rect l="l" t="t" r="r" b="b"/>
                  <a:pathLst>
                    <a:path w="1071" h="604" extrusionOk="0">
                      <a:moveTo>
                        <a:pt x="818" y="0"/>
                      </a:moveTo>
                      <a:lnTo>
                        <a:pt x="1" y="467"/>
                      </a:lnTo>
                      <a:lnTo>
                        <a:pt x="234" y="603"/>
                      </a:lnTo>
                      <a:lnTo>
                        <a:pt x="1071" y="117"/>
                      </a:lnTo>
                      <a:lnTo>
                        <a:pt x="81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75" name="Google Shape;5275;p47"/>
                <p:cNvSpPr/>
                <p:nvPr/>
              </p:nvSpPr>
              <p:spPr>
                <a:xfrm>
                  <a:off x="1519650" y="1209400"/>
                  <a:ext cx="14125" cy="9750"/>
                </a:xfrm>
                <a:custGeom>
                  <a:avLst/>
                  <a:gdLst/>
                  <a:ahLst/>
                  <a:cxnLst/>
                  <a:rect l="l" t="t" r="r" b="b"/>
                  <a:pathLst>
                    <a:path w="565" h="390" extrusionOk="0">
                      <a:moveTo>
                        <a:pt x="331" y="1"/>
                      </a:moveTo>
                      <a:lnTo>
                        <a:pt x="78" y="176"/>
                      </a:lnTo>
                      <a:cubicBezTo>
                        <a:pt x="39" y="21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76" name="Google Shape;5276;p47"/>
                <p:cNvSpPr/>
                <p:nvPr/>
              </p:nvSpPr>
              <p:spPr>
                <a:xfrm>
                  <a:off x="1668950" y="1117475"/>
                  <a:ext cx="27275" cy="15100"/>
                </a:xfrm>
                <a:custGeom>
                  <a:avLst/>
                  <a:gdLst/>
                  <a:ahLst/>
                  <a:cxnLst/>
                  <a:rect l="l" t="t" r="r" b="b"/>
                  <a:pathLst>
                    <a:path w="1091" h="604" extrusionOk="0">
                      <a:moveTo>
                        <a:pt x="837" y="1"/>
                      </a:moveTo>
                      <a:lnTo>
                        <a:pt x="1" y="448"/>
                      </a:lnTo>
                      <a:lnTo>
                        <a:pt x="234" y="604"/>
                      </a:lnTo>
                      <a:lnTo>
                        <a:pt x="1090"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77" name="Google Shape;5277;p47"/>
                <p:cNvSpPr/>
                <p:nvPr/>
              </p:nvSpPr>
              <p:spPr>
                <a:xfrm>
                  <a:off x="1534225" y="11943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78" name="Google Shape;5278;p47"/>
                <p:cNvSpPr/>
                <p:nvPr/>
              </p:nvSpPr>
              <p:spPr>
                <a:xfrm>
                  <a:off x="1560975" y="1148125"/>
                  <a:ext cx="27750" cy="15100"/>
                </a:xfrm>
                <a:custGeom>
                  <a:avLst/>
                  <a:gdLst/>
                  <a:ahLst/>
                  <a:cxnLst/>
                  <a:rect l="l" t="t" r="r" b="b"/>
                  <a:pathLst>
                    <a:path w="1110" h="604" extrusionOk="0">
                      <a:moveTo>
                        <a:pt x="857" y="0"/>
                      </a:moveTo>
                      <a:lnTo>
                        <a:pt x="1" y="467"/>
                      </a:lnTo>
                      <a:lnTo>
                        <a:pt x="254" y="603"/>
                      </a:lnTo>
                      <a:lnTo>
                        <a:pt x="1110" y="117"/>
                      </a:lnTo>
                      <a:lnTo>
                        <a:pt x="85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79" name="Google Shape;5279;p47"/>
                <p:cNvSpPr/>
                <p:nvPr/>
              </p:nvSpPr>
              <p:spPr>
                <a:xfrm>
                  <a:off x="1507475" y="1179250"/>
                  <a:ext cx="26775" cy="15100"/>
                </a:xfrm>
                <a:custGeom>
                  <a:avLst/>
                  <a:gdLst/>
                  <a:ahLst/>
                  <a:cxnLst/>
                  <a:rect l="l" t="t" r="r" b="b"/>
                  <a:pathLst>
                    <a:path w="1071" h="604" extrusionOk="0">
                      <a:moveTo>
                        <a:pt x="837" y="0"/>
                      </a:moveTo>
                      <a:lnTo>
                        <a:pt x="1" y="467"/>
                      </a:lnTo>
                      <a:lnTo>
                        <a:pt x="254" y="604"/>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80" name="Google Shape;5280;p47"/>
                <p:cNvSpPr/>
                <p:nvPr/>
              </p:nvSpPr>
              <p:spPr>
                <a:xfrm>
                  <a:off x="1492900" y="1194325"/>
                  <a:ext cx="14125" cy="9750"/>
                </a:xfrm>
                <a:custGeom>
                  <a:avLst/>
                  <a:gdLst/>
                  <a:ahLst/>
                  <a:cxnLst/>
                  <a:rect l="l" t="t" r="r" b="b"/>
                  <a:pathLst>
                    <a:path w="565" h="390" extrusionOk="0">
                      <a:moveTo>
                        <a:pt x="331" y="1"/>
                      </a:moveTo>
                      <a:lnTo>
                        <a:pt x="78" y="176"/>
                      </a:lnTo>
                      <a:cubicBezTo>
                        <a:pt x="39" y="195"/>
                        <a:pt x="0" y="273"/>
                        <a:pt x="39" y="351"/>
                      </a:cubicBezTo>
                      <a:cubicBezTo>
                        <a:pt x="58" y="390"/>
                        <a:pt x="97" y="390"/>
                        <a:pt x="136" y="390"/>
                      </a:cubicBezTo>
                      <a:cubicBezTo>
                        <a:pt x="156" y="390"/>
                        <a:pt x="175" y="390"/>
                        <a:pt x="175" y="370"/>
                      </a:cubicBezTo>
                      <a:lnTo>
                        <a:pt x="564" y="156"/>
                      </a:lnTo>
                      <a:lnTo>
                        <a:pt x="3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81" name="Google Shape;5281;p47"/>
                <p:cNvSpPr/>
                <p:nvPr/>
              </p:nvSpPr>
              <p:spPr>
                <a:xfrm>
                  <a:off x="1615450" y="1117475"/>
                  <a:ext cx="26775" cy="15100"/>
                </a:xfrm>
                <a:custGeom>
                  <a:avLst/>
                  <a:gdLst/>
                  <a:ahLst/>
                  <a:cxnLst/>
                  <a:rect l="l" t="t" r="r" b="b"/>
                  <a:pathLst>
                    <a:path w="1071" h="604" extrusionOk="0">
                      <a:moveTo>
                        <a:pt x="818" y="1"/>
                      </a:moveTo>
                      <a:lnTo>
                        <a:pt x="1" y="448"/>
                      </a:lnTo>
                      <a:lnTo>
                        <a:pt x="234" y="604"/>
                      </a:lnTo>
                      <a:lnTo>
                        <a:pt x="1071" y="11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82" name="Google Shape;5282;p47"/>
                <p:cNvSpPr/>
                <p:nvPr/>
              </p:nvSpPr>
              <p:spPr>
                <a:xfrm>
                  <a:off x="1668950" y="944825"/>
                  <a:ext cx="271425" cy="157125"/>
                </a:xfrm>
                <a:custGeom>
                  <a:avLst/>
                  <a:gdLst/>
                  <a:ahLst/>
                  <a:cxnLst/>
                  <a:rect l="l" t="t" r="r" b="b"/>
                  <a:pathLst>
                    <a:path w="10857" h="6285" extrusionOk="0">
                      <a:moveTo>
                        <a:pt x="10643" y="0"/>
                      </a:moveTo>
                      <a:lnTo>
                        <a:pt x="1" y="6148"/>
                      </a:lnTo>
                      <a:lnTo>
                        <a:pt x="234" y="6284"/>
                      </a:lnTo>
                      <a:lnTo>
                        <a:pt x="10857" y="136"/>
                      </a:lnTo>
                      <a:cubicBezTo>
                        <a:pt x="10837" y="136"/>
                        <a:pt x="10818" y="117"/>
                        <a:pt x="10798" y="117"/>
                      </a:cubicBezTo>
                      <a:cubicBezTo>
                        <a:pt x="10740" y="97"/>
                        <a:pt x="10701" y="39"/>
                        <a:pt x="1064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83" name="Google Shape;5283;p47"/>
                <p:cNvSpPr/>
                <p:nvPr/>
              </p:nvSpPr>
              <p:spPr>
                <a:xfrm>
                  <a:off x="15342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84" name="Google Shape;5284;p47"/>
                <p:cNvSpPr/>
                <p:nvPr/>
              </p:nvSpPr>
              <p:spPr>
                <a:xfrm>
                  <a:off x="1588700" y="1132550"/>
                  <a:ext cx="26775" cy="15600"/>
                </a:xfrm>
                <a:custGeom>
                  <a:avLst/>
                  <a:gdLst/>
                  <a:ahLst/>
                  <a:cxnLst/>
                  <a:rect l="l" t="t" r="r" b="b"/>
                  <a:pathLst>
                    <a:path w="1071" h="624" extrusionOk="0">
                      <a:moveTo>
                        <a:pt x="818" y="1"/>
                      </a:moveTo>
                      <a:lnTo>
                        <a:pt x="1" y="487"/>
                      </a:lnTo>
                      <a:lnTo>
                        <a:pt x="234" y="623"/>
                      </a:lnTo>
                      <a:lnTo>
                        <a:pt x="1071" y="13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85" name="Google Shape;5285;p47"/>
                <p:cNvSpPr/>
                <p:nvPr/>
              </p:nvSpPr>
              <p:spPr>
                <a:xfrm>
                  <a:off x="16422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86" name="Google Shape;5286;p47"/>
                <p:cNvSpPr/>
                <p:nvPr/>
              </p:nvSpPr>
              <p:spPr>
                <a:xfrm>
                  <a:off x="1480725" y="1163200"/>
                  <a:ext cx="26775" cy="16075"/>
                </a:xfrm>
                <a:custGeom>
                  <a:avLst/>
                  <a:gdLst/>
                  <a:ahLst/>
                  <a:cxnLst/>
                  <a:rect l="l" t="t" r="r" b="b"/>
                  <a:pathLst>
                    <a:path w="1071" h="643" extrusionOk="0">
                      <a:moveTo>
                        <a:pt x="837" y="0"/>
                      </a:moveTo>
                      <a:lnTo>
                        <a:pt x="1" y="487"/>
                      </a:lnTo>
                      <a:lnTo>
                        <a:pt x="254" y="642"/>
                      </a:lnTo>
                      <a:lnTo>
                        <a:pt x="1071" y="156"/>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87" name="Google Shape;5287;p47"/>
                <p:cNvSpPr/>
                <p:nvPr/>
              </p:nvSpPr>
              <p:spPr>
                <a:xfrm>
                  <a:off x="15074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88" name="Google Shape;5288;p47"/>
                <p:cNvSpPr/>
                <p:nvPr/>
              </p:nvSpPr>
              <p:spPr>
                <a:xfrm>
                  <a:off x="1641725" y="763875"/>
                  <a:ext cx="557900" cy="322500"/>
                </a:xfrm>
                <a:custGeom>
                  <a:avLst/>
                  <a:gdLst/>
                  <a:ahLst/>
                  <a:cxnLst/>
                  <a:rect l="l" t="t" r="r" b="b"/>
                  <a:pathLst>
                    <a:path w="22316" h="12900" extrusionOk="0">
                      <a:moveTo>
                        <a:pt x="22101" y="1"/>
                      </a:moveTo>
                      <a:lnTo>
                        <a:pt x="0" y="12744"/>
                      </a:lnTo>
                      <a:lnTo>
                        <a:pt x="253" y="12900"/>
                      </a:lnTo>
                      <a:lnTo>
                        <a:pt x="22315" y="157"/>
                      </a:lnTo>
                      <a:cubicBezTo>
                        <a:pt x="22296" y="157"/>
                        <a:pt x="22257" y="137"/>
                        <a:pt x="22237" y="137"/>
                      </a:cubicBezTo>
                      <a:cubicBezTo>
                        <a:pt x="22159" y="98"/>
                        <a:pt x="22121" y="59"/>
                        <a:pt x="2210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89" name="Google Shape;5289;p47"/>
                <p:cNvSpPr/>
                <p:nvPr/>
              </p:nvSpPr>
              <p:spPr>
                <a:xfrm>
                  <a:off x="1615450" y="1086350"/>
                  <a:ext cx="26775" cy="15100"/>
                </a:xfrm>
                <a:custGeom>
                  <a:avLst/>
                  <a:gdLst/>
                  <a:ahLst/>
                  <a:cxnLst/>
                  <a:rect l="l" t="t" r="r" b="b"/>
                  <a:pathLst>
                    <a:path w="1071" h="604" extrusionOk="0">
                      <a:moveTo>
                        <a:pt x="818" y="1"/>
                      </a:moveTo>
                      <a:lnTo>
                        <a:pt x="1" y="467"/>
                      </a:lnTo>
                      <a:lnTo>
                        <a:pt x="234" y="604"/>
                      </a:lnTo>
                      <a:lnTo>
                        <a:pt x="1071" y="117"/>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90" name="Google Shape;5290;p47"/>
                <p:cNvSpPr/>
                <p:nvPr/>
              </p:nvSpPr>
              <p:spPr>
                <a:xfrm>
                  <a:off x="15342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91" name="Google Shape;5291;p47"/>
                <p:cNvSpPr/>
                <p:nvPr/>
              </p:nvSpPr>
              <p:spPr>
                <a:xfrm>
                  <a:off x="1588700" y="1101425"/>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92" name="Google Shape;5292;p47"/>
                <p:cNvSpPr/>
                <p:nvPr/>
              </p:nvSpPr>
              <p:spPr>
                <a:xfrm>
                  <a:off x="1466150" y="1178775"/>
                  <a:ext cx="14125" cy="9750"/>
                </a:xfrm>
                <a:custGeom>
                  <a:avLst/>
                  <a:gdLst/>
                  <a:ahLst/>
                  <a:cxnLst/>
                  <a:rect l="l" t="t" r="r" b="b"/>
                  <a:pathLst>
                    <a:path w="565" h="390" extrusionOk="0">
                      <a:moveTo>
                        <a:pt x="331" y="0"/>
                      </a:moveTo>
                      <a:lnTo>
                        <a:pt x="78" y="175"/>
                      </a:lnTo>
                      <a:cubicBezTo>
                        <a:pt x="39" y="195"/>
                        <a:pt x="0" y="272"/>
                        <a:pt x="39" y="331"/>
                      </a:cubicBezTo>
                      <a:cubicBezTo>
                        <a:pt x="58" y="389"/>
                        <a:pt x="97" y="389"/>
                        <a:pt x="136" y="389"/>
                      </a:cubicBezTo>
                      <a:cubicBezTo>
                        <a:pt x="156" y="389"/>
                        <a:pt x="175" y="389"/>
                        <a:pt x="175" y="350"/>
                      </a:cubicBezTo>
                      <a:lnTo>
                        <a:pt x="564" y="136"/>
                      </a:lnTo>
                      <a:lnTo>
                        <a:pt x="3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93" name="Google Shape;5293;p47"/>
                <p:cNvSpPr/>
                <p:nvPr/>
              </p:nvSpPr>
              <p:spPr>
                <a:xfrm>
                  <a:off x="1560975" y="1117475"/>
                  <a:ext cx="27750" cy="15100"/>
                </a:xfrm>
                <a:custGeom>
                  <a:avLst/>
                  <a:gdLst/>
                  <a:ahLst/>
                  <a:cxnLst/>
                  <a:rect l="l" t="t" r="r" b="b"/>
                  <a:pathLst>
                    <a:path w="1110" h="604" extrusionOk="0">
                      <a:moveTo>
                        <a:pt x="857" y="1"/>
                      </a:moveTo>
                      <a:lnTo>
                        <a:pt x="1" y="448"/>
                      </a:lnTo>
                      <a:lnTo>
                        <a:pt x="254" y="604"/>
                      </a:lnTo>
                      <a:lnTo>
                        <a:pt x="1110" y="11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94" name="Google Shape;5294;p47"/>
                <p:cNvSpPr/>
                <p:nvPr/>
              </p:nvSpPr>
              <p:spPr>
                <a:xfrm>
                  <a:off x="1560975" y="1086350"/>
                  <a:ext cx="27750" cy="15100"/>
                </a:xfrm>
                <a:custGeom>
                  <a:avLst/>
                  <a:gdLst/>
                  <a:ahLst/>
                  <a:cxnLst/>
                  <a:rect l="l" t="t" r="r" b="b"/>
                  <a:pathLst>
                    <a:path w="1110" h="604" extrusionOk="0">
                      <a:moveTo>
                        <a:pt x="857" y="1"/>
                      </a:moveTo>
                      <a:lnTo>
                        <a:pt x="1" y="467"/>
                      </a:lnTo>
                      <a:lnTo>
                        <a:pt x="254" y="604"/>
                      </a:lnTo>
                      <a:lnTo>
                        <a:pt x="1110" y="11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95" name="Google Shape;5295;p47"/>
                <p:cNvSpPr/>
                <p:nvPr/>
              </p:nvSpPr>
              <p:spPr>
                <a:xfrm>
                  <a:off x="15342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96" name="Google Shape;5296;p47"/>
                <p:cNvSpPr/>
                <p:nvPr/>
              </p:nvSpPr>
              <p:spPr>
                <a:xfrm>
                  <a:off x="1615450" y="671475"/>
                  <a:ext cx="446525" cy="398850"/>
                </a:xfrm>
                <a:custGeom>
                  <a:avLst/>
                  <a:gdLst/>
                  <a:ahLst/>
                  <a:cxnLst/>
                  <a:rect l="l" t="t" r="r" b="b"/>
                  <a:pathLst>
                    <a:path w="17861" h="15954" extrusionOk="0">
                      <a:moveTo>
                        <a:pt x="17744" y="0"/>
                      </a:moveTo>
                      <a:cubicBezTo>
                        <a:pt x="17666" y="0"/>
                        <a:pt x="17627" y="59"/>
                        <a:pt x="17627" y="137"/>
                      </a:cubicBezTo>
                      <a:lnTo>
                        <a:pt x="17627" y="5623"/>
                      </a:lnTo>
                      <a:lnTo>
                        <a:pt x="1" y="15817"/>
                      </a:lnTo>
                      <a:lnTo>
                        <a:pt x="234" y="15954"/>
                      </a:lnTo>
                      <a:lnTo>
                        <a:pt x="17821" y="5798"/>
                      </a:lnTo>
                      <a:cubicBezTo>
                        <a:pt x="17860" y="5779"/>
                        <a:pt x="17860" y="5720"/>
                        <a:pt x="17860" y="5701"/>
                      </a:cubicBezTo>
                      <a:lnTo>
                        <a:pt x="17860" y="137"/>
                      </a:lnTo>
                      <a:cubicBezTo>
                        <a:pt x="17860" y="59"/>
                        <a:pt x="17821" y="0"/>
                        <a:pt x="177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97" name="Google Shape;5297;p47"/>
                <p:cNvSpPr/>
                <p:nvPr/>
              </p:nvSpPr>
              <p:spPr>
                <a:xfrm>
                  <a:off x="1480725" y="1132550"/>
                  <a:ext cx="26775" cy="15600"/>
                </a:xfrm>
                <a:custGeom>
                  <a:avLst/>
                  <a:gdLst/>
                  <a:ahLst/>
                  <a:cxnLst/>
                  <a:rect l="l" t="t" r="r" b="b"/>
                  <a:pathLst>
                    <a:path w="1071" h="624" extrusionOk="0">
                      <a:moveTo>
                        <a:pt x="837" y="1"/>
                      </a:moveTo>
                      <a:lnTo>
                        <a:pt x="1" y="487"/>
                      </a:lnTo>
                      <a:lnTo>
                        <a:pt x="254" y="623"/>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98" name="Google Shape;5298;p47"/>
                <p:cNvSpPr/>
                <p:nvPr/>
              </p:nvSpPr>
              <p:spPr>
                <a:xfrm>
                  <a:off x="15074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299" name="Google Shape;5299;p47"/>
                <p:cNvSpPr/>
                <p:nvPr/>
              </p:nvSpPr>
              <p:spPr>
                <a:xfrm>
                  <a:off x="1453975" y="1148125"/>
                  <a:ext cx="26775" cy="15100"/>
                </a:xfrm>
                <a:custGeom>
                  <a:avLst/>
                  <a:gdLst/>
                  <a:ahLst/>
                  <a:cxnLst/>
                  <a:rect l="l" t="t" r="r" b="b"/>
                  <a:pathLst>
                    <a:path w="1071" h="604" extrusionOk="0">
                      <a:moveTo>
                        <a:pt x="837" y="0"/>
                      </a:moveTo>
                      <a:lnTo>
                        <a:pt x="1" y="467"/>
                      </a:lnTo>
                      <a:lnTo>
                        <a:pt x="254" y="603"/>
                      </a:lnTo>
                      <a:lnTo>
                        <a:pt x="1071" y="117"/>
                      </a:lnTo>
                      <a:lnTo>
                        <a:pt x="83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00" name="Google Shape;5300;p47"/>
                <p:cNvSpPr/>
                <p:nvPr/>
              </p:nvSpPr>
              <p:spPr>
                <a:xfrm>
                  <a:off x="1438900" y="1163200"/>
                  <a:ext cx="14125" cy="9750"/>
                </a:xfrm>
                <a:custGeom>
                  <a:avLst/>
                  <a:gdLst/>
                  <a:ahLst/>
                  <a:cxnLst/>
                  <a:rect l="l" t="t" r="r" b="b"/>
                  <a:pathLst>
                    <a:path w="565" h="390" extrusionOk="0">
                      <a:moveTo>
                        <a:pt x="312" y="0"/>
                      </a:moveTo>
                      <a:lnTo>
                        <a:pt x="78" y="176"/>
                      </a:lnTo>
                      <a:cubicBezTo>
                        <a:pt x="20" y="214"/>
                        <a:pt x="1" y="273"/>
                        <a:pt x="20" y="351"/>
                      </a:cubicBezTo>
                      <a:cubicBezTo>
                        <a:pt x="59" y="390"/>
                        <a:pt x="98" y="390"/>
                        <a:pt x="117" y="390"/>
                      </a:cubicBezTo>
                      <a:cubicBezTo>
                        <a:pt x="156" y="390"/>
                        <a:pt x="176" y="390"/>
                        <a:pt x="176" y="370"/>
                      </a:cubicBezTo>
                      <a:lnTo>
                        <a:pt x="565" y="156"/>
                      </a:lnTo>
                      <a:lnTo>
                        <a:pt x="31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01" name="Google Shape;5301;p47"/>
                <p:cNvSpPr/>
                <p:nvPr/>
              </p:nvSpPr>
              <p:spPr>
                <a:xfrm>
                  <a:off x="1588700" y="1070300"/>
                  <a:ext cx="26775" cy="16075"/>
                </a:xfrm>
                <a:custGeom>
                  <a:avLst/>
                  <a:gdLst/>
                  <a:ahLst/>
                  <a:cxnLst/>
                  <a:rect l="l" t="t" r="r" b="b"/>
                  <a:pathLst>
                    <a:path w="1071" h="643" extrusionOk="0">
                      <a:moveTo>
                        <a:pt x="818" y="1"/>
                      </a:moveTo>
                      <a:lnTo>
                        <a:pt x="1" y="487"/>
                      </a:lnTo>
                      <a:lnTo>
                        <a:pt x="234" y="643"/>
                      </a:lnTo>
                      <a:lnTo>
                        <a:pt x="1071" y="156"/>
                      </a:lnTo>
                      <a:lnTo>
                        <a:pt x="81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02" name="Google Shape;5302;p47"/>
                <p:cNvSpPr/>
                <p:nvPr/>
              </p:nvSpPr>
              <p:spPr>
                <a:xfrm>
                  <a:off x="1480725" y="1101425"/>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03" name="Google Shape;5303;p47"/>
                <p:cNvSpPr/>
                <p:nvPr/>
              </p:nvSpPr>
              <p:spPr>
                <a:xfrm>
                  <a:off x="15342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04" name="Google Shape;5304;p47"/>
                <p:cNvSpPr/>
                <p:nvPr/>
              </p:nvSpPr>
              <p:spPr>
                <a:xfrm>
                  <a:off x="1453975" y="1117475"/>
                  <a:ext cx="26775" cy="15100"/>
                </a:xfrm>
                <a:custGeom>
                  <a:avLst/>
                  <a:gdLst/>
                  <a:ahLst/>
                  <a:cxnLst/>
                  <a:rect l="l" t="t" r="r" b="b"/>
                  <a:pathLst>
                    <a:path w="1071" h="604" extrusionOk="0">
                      <a:moveTo>
                        <a:pt x="837" y="1"/>
                      </a:moveTo>
                      <a:lnTo>
                        <a:pt x="1" y="448"/>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05" name="Google Shape;5305;p47"/>
                <p:cNvSpPr/>
                <p:nvPr/>
              </p:nvSpPr>
              <p:spPr>
                <a:xfrm>
                  <a:off x="1412150" y="1147625"/>
                  <a:ext cx="14125" cy="9750"/>
                </a:xfrm>
                <a:custGeom>
                  <a:avLst/>
                  <a:gdLst/>
                  <a:ahLst/>
                  <a:cxnLst/>
                  <a:rect l="l" t="t" r="r" b="b"/>
                  <a:pathLst>
                    <a:path w="565" h="390" extrusionOk="0">
                      <a:moveTo>
                        <a:pt x="312" y="1"/>
                      </a:moveTo>
                      <a:lnTo>
                        <a:pt x="78" y="176"/>
                      </a:lnTo>
                      <a:cubicBezTo>
                        <a:pt x="20" y="195"/>
                        <a:pt x="1" y="273"/>
                        <a:pt x="20" y="351"/>
                      </a:cubicBezTo>
                      <a:cubicBezTo>
                        <a:pt x="59" y="390"/>
                        <a:pt x="98" y="390"/>
                        <a:pt x="117" y="390"/>
                      </a:cubicBezTo>
                      <a:cubicBezTo>
                        <a:pt x="156" y="390"/>
                        <a:pt x="176" y="390"/>
                        <a:pt x="176" y="371"/>
                      </a:cubicBezTo>
                      <a:lnTo>
                        <a:pt x="565" y="137"/>
                      </a:lnTo>
                      <a:lnTo>
                        <a:pt x="3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06" name="Google Shape;5306;p47"/>
                <p:cNvSpPr/>
                <p:nvPr/>
              </p:nvSpPr>
              <p:spPr>
                <a:xfrm>
                  <a:off x="1426750" y="1132550"/>
                  <a:ext cx="27250" cy="15600"/>
                </a:xfrm>
                <a:custGeom>
                  <a:avLst/>
                  <a:gdLst/>
                  <a:ahLst/>
                  <a:cxnLst/>
                  <a:rect l="l" t="t" r="r" b="b"/>
                  <a:pathLst>
                    <a:path w="1090" h="624" extrusionOk="0">
                      <a:moveTo>
                        <a:pt x="856" y="1"/>
                      </a:moveTo>
                      <a:lnTo>
                        <a:pt x="0" y="487"/>
                      </a:lnTo>
                      <a:lnTo>
                        <a:pt x="253" y="623"/>
                      </a:lnTo>
                      <a:lnTo>
                        <a:pt x="1090" y="137"/>
                      </a:lnTo>
                      <a:lnTo>
                        <a:pt x="85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07" name="Google Shape;5307;p47"/>
                <p:cNvSpPr/>
                <p:nvPr/>
              </p:nvSpPr>
              <p:spPr>
                <a:xfrm>
                  <a:off x="1560975" y="1054725"/>
                  <a:ext cx="27750" cy="15600"/>
                </a:xfrm>
                <a:custGeom>
                  <a:avLst/>
                  <a:gdLst/>
                  <a:ahLst/>
                  <a:cxnLst/>
                  <a:rect l="l" t="t" r="r" b="b"/>
                  <a:pathLst>
                    <a:path w="1110" h="624" extrusionOk="0">
                      <a:moveTo>
                        <a:pt x="857" y="1"/>
                      </a:moveTo>
                      <a:lnTo>
                        <a:pt x="1" y="487"/>
                      </a:lnTo>
                      <a:lnTo>
                        <a:pt x="254" y="624"/>
                      </a:lnTo>
                      <a:lnTo>
                        <a:pt x="1110" y="137"/>
                      </a:lnTo>
                      <a:lnTo>
                        <a:pt x="85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08" name="Google Shape;5308;p47"/>
                <p:cNvSpPr/>
                <p:nvPr/>
              </p:nvSpPr>
              <p:spPr>
                <a:xfrm>
                  <a:off x="15074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09" name="Google Shape;5309;p47"/>
                <p:cNvSpPr/>
                <p:nvPr/>
              </p:nvSpPr>
              <p:spPr>
                <a:xfrm>
                  <a:off x="1587725" y="898600"/>
                  <a:ext cx="271425" cy="156650"/>
                </a:xfrm>
                <a:custGeom>
                  <a:avLst/>
                  <a:gdLst/>
                  <a:ahLst/>
                  <a:cxnLst/>
                  <a:rect l="l" t="t" r="r" b="b"/>
                  <a:pathLst>
                    <a:path w="10857" h="6266" extrusionOk="0">
                      <a:moveTo>
                        <a:pt x="10604" y="1"/>
                      </a:moveTo>
                      <a:lnTo>
                        <a:pt x="1" y="6110"/>
                      </a:lnTo>
                      <a:lnTo>
                        <a:pt x="254" y="6265"/>
                      </a:lnTo>
                      <a:lnTo>
                        <a:pt x="10857" y="137"/>
                      </a:lnTo>
                      <a:cubicBezTo>
                        <a:pt x="10837" y="118"/>
                        <a:pt x="10779" y="118"/>
                        <a:pt x="10759" y="98"/>
                      </a:cubicBezTo>
                      <a:cubicBezTo>
                        <a:pt x="10701" y="59"/>
                        <a:pt x="10662" y="20"/>
                        <a:pt x="1060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10" name="Google Shape;5310;p47"/>
                <p:cNvSpPr/>
                <p:nvPr/>
              </p:nvSpPr>
              <p:spPr>
                <a:xfrm>
                  <a:off x="1534225" y="1039650"/>
                  <a:ext cx="26775" cy="15100"/>
                </a:xfrm>
                <a:custGeom>
                  <a:avLst/>
                  <a:gdLst/>
                  <a:ahLst/>
                  <a:cxnLst/>
                  <a:rect l="l" t="t" r="r" b="b"/>
                  <a:pathLst>
                    <a:path w="1071" h="604" extrusionOk="0">
                      <a:moveTo>
                        <a:pt x="837" y="1"/>
                      </a:moveTo>
                      <a:lnTo>
                        <a:pt x="1" y="487"/>
                      </a:lnTo>
                      <a:lnTo>
                        <a:pt x="254" y="604"/>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11" name="Google Shape;5311;p47"/>
                <p:cNvSpPr/>
                <p:nvPr/>
              </p:nvSpPr>
              <p:spPr>
                <a:xfrm>
                  <a:off x="1480725" y="1070300"/>
                  <a:ext cx="26775" cy="16075"/>
                </a:xfrm>
                <a:custGeom>
                  <a:avLst/>
                  <a:gdLst/>
                  <a:ahLst/>
                  <a:cxnLst/>
                  <a:rect l="l" t="t" r="r" b="b"/>
                  <a:pathLst>
                    <a:path w="1071" h="643" extrusionOk="0">
                      <a:moveTo>
                        <a:pt x="837" y="1"/>
                      </a:moveTo>
                      <a:lnTo>
                        <a:pt x="1" y="487"/>
                      </a:lnTo>
                      <a:lnTo>
                        <a:pt x="254" y="643"/>
                      </a:lnTo>
                      <a:lnTo>
                        <a:pt x="1071" y="156"/>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12" name="Google Shape;5312;p47"/>
                <p:cNvSpPr/>
                <p:nvPr/>
              </p:nvSpPr>
              <p:spPr>
                <a:xfrm>
                  <a:off x="1426750" y="1101425"/>
                  <a:ext cx="27250" cy="16075"/>
                </a:xfrm>
                <a:custGeom>
                  <a:avLst/>
                  <a:gdLst/>
                  <a:ahLst/>
                  <a:cxnLst/>
                  <a:rect l="l" t="t" r="r" b="b"/>
                  <a:pathLst>
                    <a:path w="1090" h="643" extrusionOk="0">
                      <a:moveTo>
                        <a:pt x="856" y="1"/>
                      </a:moveTo>
                      <a:lnTo>
                        <a:pt x="0" y="487"/>
                      </a:lnTo>
                      <a:lnTo>
                        <a:pt x="253" y="643"/>
                      </a:lnTo>
                      <a:lnTo>
                        <a:pt x="1090" y="156"/>
                      </a:lnTo>
                      <a:lnTo>
                        <a:pt x="856"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13" name="Google Shape;5313;p47"/>
                <p:cNvSpPr/>
                <p:nvPr/>
              </p:nvSpPr>
              <p:spPr>
                <a:xfrm>
                  <a:off x="1400000" y="1117475"/>
                  <a:ext cx="26775" cy="15100"/>
                </a:xfrm>
                <a:custGeom>
                  <a:avLst/>
                  <a:gdLst/>
                  <a:ahLst/>
                  <a:cxnLst/>
                  <a:rect l="l" t="t" r="r" b="b"/>
                  <a:pathLst>
                    <a:path w="1071" h="604" extrusionOk="0">
                      <a:moveTo>
                        <a:pt x="837" y="1"/>
                      </a:moveTo>
                      <a:lnTo>
                        <a:pt x="0" y="448"/>
                      </a:lnTo>
                      <a:lnTo>
                        <a:pt x="253" y="604"/>
                      </a:lnTo>
                      <a:lnTo>
                        <a:pt x="1070"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14" name="Google Shape;5314;p47"/>
                <p:cNvSpPr/>
                <p:nvPr/>
              </p:nvSpPr>
              <p:spPr>
                <a:xfrm>
                  <a:off x="1385400" y="1132550"/>
                  <a:ext cx="14125" cy="9750"/>
                </a:xfrm>
                <a:custGeom>
                  <a:avLst/>
                  <a:gdLst/>
                  <a:ahLst/>
                  <a:cxnLst/>
                  <a:rect l="l" t="t" r="r" b="b"/>
                  <a:pathLst>
                    <a:path w="565" h="390" extrusionOk="0">
                      <a:moveTo>
                        <a:pt x="312" y="1"/>
                      </a:moveTo>
                      <a:lnTo>
                        <a:pt x="78" y="176"/>
                      </a:lnTo>
                      <a:cubicBezTo>
                        <a:pt x="20" y="195"/>
                        <a:pt x="1" y="273"/>
                        <a:pt x="20" y="332"/>
                      </a:cubicBezTo>
                      <a:cubicBezTo>
                        <a:pt x="59" y="390"/>
                        <a:pt x="98" y="390"/>
                        <a:pt x="117" y="390"/>
                      </a:cubicBezTo>
                      <a:cubicBezTo>
                        <a:pt x="156" y="390"/>
                        <a:pt x="176" y="390"/>
                        <a:pt x="176" y="370"/>
                      </a:cubicBezTo>
                      <a:lnTo>
                        <a:pt x="565" y="137"/>
                      </a:lnTo>
                      <a:lnTo>
                        <a:pt x="3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15" name="Google Shape;5315;p47"/>
                <p:cNvSpPr/>
                <p:nvPr/>
              </p:nvSpPr>
              <p:spPr>
                <a:xfrm>
                  <a:off x="1561950" y="931200"/>
                  <a:ext cx="185825" cy="107500"/>
                </a:xfrm>
                <a:custGeom>
                  <a:avLst/>
                  <a:gdLst/>
                  <a:ahLst/>
                  <a:cxnLst/>
                  <a:rect l="l" t="t" r="r" b="b"/>
                  <a:pathLst>
                    <a:path w="7433" h="4300" extrusionOk="0">
                      <a:moveTo>
                        <a:pt x="7218" y="0"/>
                      </a:moveTo>
                      <a:lnTo>
                        <a:pt x="1" y="4164"/>
                      </a:lnTo>
                      <a:lnTo>
                        <a:pt x="234" y="4300"/>
                      </a:lnTo>
                      <a:lnTo>
                        <a:pt x="7432" y="175"/>
                      </a:lnTo>
                      <a:cubicBezTo>
                        <a:pt x="7413" y="175"/>
                        <a:pt x="7394" y="156"/>
                        <a:pt x="7355" y="117"/>
                      </a:cubicBezTo>
                      <a:cubicBezTo>
                        <a:pt x="7316" y="98"/>
                        <a:pt x="7257" y="59"/>
                        <a:pt x="72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16" name="Google Shape;5316;p47"/>
                <p:cNvSpPr/>
                <p:nvPr/>
              </p:nvSpPr>
              <p:spPr>
                <a:xfrm>
                  <a:off x="1453975" y="1086350"/>
                  <a:ext cx="26775" cy="15100"/>
                </a:xfrm>
                <a:custGeom>
                  <a:avLst/>
                  <a:gdLst/>
                  <a:ahLst/>
                  <a:cxnLst/>
                  <a:rect l="l" t="t" r="r" b="b"/>
                  <a:pathLst>
                    <a:path w="1071" h="604" extrusionOk="0">
                      <a:moveTo>
                        <a:pt x="837" y="1"/>
                      </a:moveTo>
                      <a:lnTo>
                        <a:pt x="1" y="467"/>
                      </a:lnTo>
                      <a:lnTo>
                        <a:pt x="254" y="604"/>
                      </a:lnTo>
                      <a:lnTo>
                        <a:pt x="1071" y="11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17" name="Google Shape;5317;p47"/>
                <p:cNvSpPr/>
                <p:nvPr/>
              </p:nvSpPr>
              <p:spPr>
                <a:xfrm>
                  <a:off x="1507475" y="1054725"/>
                  <a:ext cx="26775" cy="15600"/>
                </a:xfrm>
                <a:custGeom>
                  <a:avLst/>
                  <a:gdLst/>
                  <a:ahLst/>
                  <a:cxnLst/>
                  <a:rect l="l" t="t" r="r" b="b"/>
                  <a:pathLst>
                    <a:path w="1071" h="624" extrusionOk="0">
                      <a:moveTo>
                        <a:pt x="837" y="1"/>
                      </a:moveTo>
                      <a:lnTo>
                        <a:pt x="1" y="487"/>
                      </a:lnTo>
                      <a:lnTo>
                        <a:pt x="254" y="624"/>
                      </a:lnTo>
                      <a:lnTo>
                        <a:pt x="1071" y="137"/>
                      </a:lnTo>
                      <a:lnTo>
                        <a:pt x="83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18" name="Google Shape;5318;p47"/>
                <p:cNvSpPr/>
                <p:nvPr/>
              </p:nvSpPr>
              <p:spPr>
                <a:xfrm>
                  <a:off x="1880050" y="1006100"/>
                  <a:ext cx="168800" cy="98275"/>
                </a:xfrm>
                <a:custGeom>
                  <a:avLst/>
                  <a:gdLst/>
                  <a:ahLst/>
                  <a:cxnLst/>
                  <a:rect l="l" t="t" r="r" b="b"/>
                  <a:pathLst>
                    <a:path w="6752" h="3931" extrusionOk="0">
                      <a:moveTo>
                        <a:pt x="6518" y="0"/>
                      </a:moveTo>
                      <a:lnTo>
                        <a:pt x="78" y="3716"/>
                      </a:lnTo>
                      <a:cubicBezTo>
                        <a:pt x="39" y="3736"/>
                        <a:pt x="0" y="3814"/>
                        <a:pt x="39" y="3891"/>
                      </a:cubicBezTo>
                      <a:cubicBezTo>
                        <a:pt x="59" y="3930"/>
                        <a:pt x="117" y="3930"/>
                        <a:pt x="136" y="3930"/>
                      </a:cubicBezTo>
                      <a:cubicBezTo>
                        <a:pt x="156" y="3930"/>
                        <a:pt x="175" y="3930"/>
                        <a:pt x="175" y="3911"/>
                      </a:cubicBezTo>
                      <a:lnTo>
                        <a:pt x="6751" y="117"/>
                      </a:lnTo>
                      <a:cubicBezTo>
                        <a:pt x="6712" y="98"/>
                        <a:pt x="6673" y="98"/>
                        <a:pt x="6654" y="59"/>
                      </a:cubicBezTo>
                      <a:cubicBezTo>
                        <a:pt x="6643" y="62"/>
                        <a:pt x="6634" y="64"/>
                        <a:pt x="6625" y="64"/>
                      </a:cubicBezTo>
                      <a:cubicBezTo>
                        <a:pt x="6587" y="64"/>
                        <a:pt x="6565" y="32"/>
                        <a:pt x="65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19" name="Google Shape;5319;p47"/>
                <p:cNvSpPr/>
                <p:nvPr/>
              </p:nvSpPr>
              <p:spPr>
                <a:xfrm>
                  <a:off x="697175" y="1190925"/>
                  <a:ext cx="240775" cy="110425"/>
                </a:xfrm>
                <a:custGeom>
                  <a:avLst/>
                  <a:gdLst/>
                  <a:ahLst/>
                  <a:cxnLst/>
                  <a:rect l="l" t="t" r="r" b="b"/>
                  <a:pathLst>
                    <a:path w="9631" h="4417" extrusionOk="0">
                      <a:moveTo>
                        <a:pt x="1" y="0"/>
                      </a:moveTo>
                      <a:lnTo>
                        <a:pt x="1" y="234"/>
                      </a:lnTo>
                      <a:lnTo>
                        <a:pt x="2219" y="234"/>
                      </a:lnTo>
                      <a:lnTo>
                        <a:pt x="9456" y="4397"/>
                      </a:lnTo>
                      <a:cubicBezTo>
                        <a:pt x="9495" y="4397"/>
                        <a:pt x="9514" y="4417"/>
                        <a:pt x="9514" y="4417"/>
                      </a:cubicBezTo>
                      <a:cubicBezTo>
                        <a:pt x="9553" y="4417"/>
                        <a:pt x="9592" y="4397"/>
                        <a:pt x="9611" y="4378"/>
                      </a:cubicBezTo>
                      <a:cubicBezTo>
                        <a:pt x="9631" y="4319"/>
                        <a:pt x="9631" y="4261"/>
                        <a:pt x="9553" y="4203"/>
                      </a:cubicBezTo>
                      <a:lnTo>
                        <a:pt x="2316" y="20"/>
                      </a:lnTo>
                      <a:cubicBezTo>
                        <a:pt x="2296" y="20"/>
                        <a:pt x="2258" y="0"/>
                        <a:pt x="225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20" name="Google Shape;5320;p47"/>
                <p:cNvSpPr/>
                <p:nvPr/>
              </p:nvSpPr>
              <p:spPr>
                <a:xfrm>
                  <a:off x="697175" y="1161250"/>
                  <a:ext cx="267525" cy="125025"/>
                </a:xfrm>
                <a:custGeom>
                  <a:avLst/>
                  <a:gdLst/>
                  <a:ahLst/>
                  <a:cxnLst/>
                  <a:rect l="l" t="t" r="r" b="b"/>
                  <a:pathLst>
                    <a:path w="10701" h="5001" extrusionOk="0">
                      <a:moveTo>
                        <a:pt x="1" y="1"/>
                      </a:moveTo>
                      <a:lnTo>
                        <a:pt x="1" y="234"/>
                      </a:lnTo>
                      <a:lnTo>
                        <a:pt x="2316" y="234"/>
                      </a:lnTo>
                      <a:lnTo>
                        <a:pt x="10526" y="4981"/>
                      </a:lnTo>
                      <a:cubicBezTo>
                        <a:pt x="10545" y="4981"/>
                        <a:pt x="10584" y="5001"/>
                        <a:pt x="10584" y="5001"/>
                      </a:cubicBezTo>
                      <a:cubicBezTo>
                        <a:pt x="10623" y="5001"/>
                        <a:pt x="10662" y="4981"/>
                        <a:pt x="10682" y="4962"/>
                      </a:cubicBezTo>
                      <a:cubicBezTo>
                        <a:pt x="10701" y="4903"/>
                        <a:pt x="10701" y="4825"/>
                        <a:pt x="10623" y="4787"/>
                      </a:cubicBezTo>
                      <a:lnTo>
                        <a:pt x="2394" y="20"/>
                      </a:lnTo>
                      <a:cubicBezTo>
                        <a:pt x="2355" y="20"/>
                        <a:pt x="2335" y="1"/>
                        <a:pt x="23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21" name="Google Shape;5321;p47"/>
                <p:cNvSpPr/>
                <p:nvPr/>
              </p:nvSpPr>
              <p:spPr>
                <a:xfrm>
                  <a:off x="697175" y="1133525"/>
                  <a:ext cx="294275" cy="137200"/>
                </a:xfrm>
                <a:custGeom>
                  <a:avLst/>
                  <a:gdLst/>
                  <a:ahLst/>
                  <a:cxnLst/>
                  <a:rect l="l" t="t" r="r" b="b"/>
                  <a:pathLst>
                    <a:path w="11771" h="5488" extrusionOk="0">
                      <a:moveTo>
                        <a:pt x="1" y="1"/>
                      </a:moveTo>
                      <a:lnTo>
                        <a:pt x="1" y="254"/>
                      </a:lnTo>
                      <a:lnTo>
                        <a:pt x="2588" y="254"/>
                      </a:lnTo>
                      <a:lnTo>
                        <a:pt x="11596" y="5448"/>
                      </a:lnTo>
                      <a:cubicBezTo>
                        <a:pt x="11635" y="5448"/>
                        <a:pt x="11654" y="5487"/>
                        <a:pt x="11654" y="5487"/>
                      </a:cubicBezTo>
                      <a:cubicBezTo>
                        <a:pt x="11693" y="5487"/>
                        <a:pt x="11732" y="5448"/>
                        <a:pt x="11752" y="5429"/>
                      </a:cubicBezTo>
                      <a:cubicBezTo>
                        <a:pt x="11771" y="5390"/>
                        <a:pt x="11771" y="5312"/>
                        <a:pt x="11693" y="5254"/>
                      </a:cubicBezTo>
                      <a:lnTo>
                        <a:pt x="2627" y="40"/>
                      </a:lnTo>
                      <a:cubicBezTo>
                        <a:pt x="2608" y="40"/>
                        <a:pt x="2588" y="1"/>
                        <a:pt x="258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22" name="Google Shape;5322;p47"/>
                <p:cNvSpPr/>
                <p:nvPr/>
              </p:nvSpPr>
              <p:spPr>
                <a:xfrm>
                  <a:off x="862550" y="1163675"/>
                  <a:ext cx="417825" cy="242250"/>
                </a:xfrm>
                <a:custGeom>
                  <a:avLst/>
                  <a:gdLst/>
                  <a:ahLst/>
                  <a:cxnLst/>
                  <a:rect l="l" t="t" r="r" b="b"/>
                  <a:pathLst>
                    <a:path w="16713" h="9690" extrusionOk="0">
                      <a:moveTo>
                        <a:pt x="214" y="1"/>
                      </a:moveTo>
                      <a:cubicBezTo>
                        <a:pt x="176" y="40"/>
                        <a:pt x="156" y="59"/>
                        <a:pt x="78" y="118"/>
                      </a:cubicBezTo>
                      <a:cubicBezTo>
                        <a:pt x="59" y="137"/>
                        <a:pt x="20" y="137"/>
                        <a:pt x="0" y="157"/>
                      </a:cubicBezTo>
                      <a:lnTo>
                        <a:pt x="16537" y="9690"/>
                      </a:lnTo>
                      <a:lnTo>
                        <a:pt x="16596" y="9690"/>
                      </a:lnTo>
                      <a:cubicBezTo>
                        <a:pt x="16634" y="9690"/>
                        <a:pt x="16654" y="9670"/>
                        <a:pt x="16693" y="9651"/>
                      </a:cubicBezTo>
                      <a:cubicBezTo>
                        <a:pt x="16712" y="9592"/>
                        <a:pt x="16712" y="9534"/>
                        <a:pt x="16634" y="9475"/>
                      </a:cubicBezTo>
                      <a:lnTo>
                        <a:pt x="21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23" name="Google Shape;5323;p47"/>
                <p:cNvSpPr/>
                <p:nvPr/>
              </p:nvSpPr>
              <p:spPr>
                <a:xfrm>
                  <a:off x="777925" y="1083425"/>
                  <a:ext cx="529200" cy="307425"/>
                </a:xfrm>
                <a:custGeom>
                  <a:avLst/>
                  <a:gdLst/>
                  <a:ahLst/>
                  <a:cxnLst/>
                  <a:rect l="l" t="t" r="r" b="b"/>
                  <a:pathLst>
                    <a:path w="21168" h="12297" extrusionOk="0">
                      <a:moveTo>
                        <a:pt x="234" y="1"/>
                      </a:moveTo>
                      <a:cubicBezTo>
                        <a:pt x="175" y="40"/>
                        <a:pt x="136" y="98"/>
                        <a:pt x="78" y="118"/>
                      </a:cubicBezTo>
                      <a:cubicBezTo>
                        <a:pt x="59" y="137"/>
                        <a:pt x="39" y="137"/>
                        <a:pt x="0" y="156"/>
                      </a:cubicBezTo>
                      <a:lnTo>
                        <a:pt x="20992" y="12277"/>
                      </a:lnTo>
                      <a:cubicBezTo>
                        <a:pt x="21012" y="12277"/>
                        <a:pt x="21031" y="12296"/>
                        <a:pt x="21031" y="12296"/>
                      </a:cubicBezTo>
                      <a:cubicBezTo>
                        <a:pt x="21089" y="12296"/>
                        <a:pt x="21109" y="12277"/>
                        <a:pt x="21128" y="12257"/>
                      </a:cubicBezTo>
                      <a:cubicBezTo>
                        <a:pt x="21167" y="12199"/>
                        <a:pt x="21167" y="12121"/>
                        <a:pt x="21089" y="12082"/>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24" name="Google Shape;5324;p47"/>
                <p:cNvSpPr/>
                <p:nvPr/>
              </p:nvSpPr>
              <p:spPr>
                <a:xfrm>
                  <a:off x="857675" y="1099000"/>
                  <a:ext cx="475700" cy="275800"/>
                </a:xfrm>
                <a:custGeom>
                  <a:avLst/>
                  <a:gdLst/>
                  <a:ahLst/>
                  <a:cxnLst/>
                  <a:rect l="l" t="t" r="r" b="b"/>
                  <a:pathLst>
                    <a:path w="19028" h="11032" extrusionOk="0">
                      <a:moveTo>
                        <a:pt x="195" y="0"/>
                      </a:moveTo>
                      <a:cubicBezTo>
                        <a:pt x="195" y="20"/>
                        <a:pt x="157" y="78"/>
                        <a:pt x="79" y="98"/>
                      </a:cubicBezTo>
                      <a:cubicBezTo>
                        <a:pt x="59" y="117"/>
                        <a:pt x="20" y="117"/>
                        <a:pt x="1" y="117"/>
                      </a:cubicBezTo>
                      <a:lnTo>
                        <a:pt x="18853" y="11012"/>
                      </a:lnTo>
                      <a:cubicBezTo>
                        <a:pt x="18872" y="11012"/>
                        <a:pt x="18892" y="11031"/>
                        <a:pt x="18892" y="11031"/>
                      </a:cubicBezTo>
                      <a:cubicBezTo>
                        <a:pt x="18950" y="11031"/>
                        <a:pt x="18969" y="11012"/>
                        <a:pt x="18989" y="10992"/>
                      </a:cubicBezTo>
                      <a:cubicBezTo>
                        <a:pt x="19028" y="10954"/>
                        <a:pt x="19028" y="10876"/>
                        <a:pt x="18950" y="10817"/>
                      </a:cubicBezTo>
                      <a:lnTo>
                        <a:pt x="19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25" name="Google Shape;5325;p47"/>
                <p:cNvSpPr/>
                <p:nvPr/>
              </p:nvSpPr>
              <p:spPr>
                <a:xfrm>
                  <a:off x="1020125" y="1161250"/>
                  <a:ext cx="340000" cy="197975"/>
                </a:xfrm>
                <a:custGeom>
                  <a:avLst/>
                  <a:gdLst/>
                  <a:ahLst/>
                  <a:cxnLst/>
                  <a:rect l="l" t="t" r="r" b="b"/>
                  <a:pathLst>
                    <a:path w="13600" h="7919" extrusionOk="0">
                      <a:moveTo>
                        <a:pt x="195" y="1"/>
                      </a:moveTo>
                      <a:cubicBezTo>
                        <a:pt x="195" y="40"/>
                        <a:pt x="137" y="78"/>
                        <a:pt x="79" y="117"/>
                      </a:cubicBezTo>
                      <a:cubicBezTo>
                        <a:pt x="40" y="117"/>
                        <a:pt x="20" y="137"/>
                        <a:pt x="1" y="137"/>
                      </a:cubicBezTo>
                      <a:lnTo>
                        <a:pt x="13425" y="7899"/>
                      </a:lnTo>
                      <a:cubicBezTo>
                        <a:pt x="13444" y="7899"/>
                        <a:pt x="13464" y="7919"/>
                        <a:pt x="13464" y="7919"/>
                      </a:cubicBezTo>
                      <a:cubicBezTo>
                        <a:pt x="13522" y="7919"/>
                        <a:pt x="13541" y="7899"/>
                        <a:pt x="13561" y="7880"/>
                      </a:cubicBezTo>
                      <a:cubicBezTo>
                        <a:pt x="13600" y="7822"/>
                        <a:pt x="13600" y="7744"/>
                        <a:pt x="13522" y="7705"/>
                      </a:cubicBezTo>
                      <a:lnTo>
                        <a:pt x="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26" name="Google Shape;5326;p47"/>
                <p:cNvSpPr/>
                <p:nvPr/>
              </p:nvSpPr>
              <p:spPr>
                <a:xfrm>
                  <a:off x="765275" y="982275"/>
                  <a:ext cx="622575" cy="361400"/>
                </a:xfrm>
                <a:custGeom>
                  <a:avLst/>
                  <a:gdLst/>
                  <a:ahLst/>
                  <a:cxnLst/>
                  <a:rect l="l" t="t" r="r" b="b"/>
                  <a:pathLst>
                    <a:path w="24903" h="14456" extrusionOk="0">
                      <a:moveTo>
                        <a:pt x="195" y="0"/>
                      </a:moveTo>
                      <a:cubicBezTo>
                        <a:pt x="156" y="59"/>
                        <a:pt x="98" y="97"/>
                        <a:pt x="59" y="117"/>
                      </a:cubicBezTo>
                      <a:cubicBezTo>
                        <a:pt x="20" y="117"/>
                        <a:pt x="0" y="156"/>
                        <a:pt x="0" y="156"/>
                      </a:cubicBezTo>
                      <a:lnTo>
                        <a:pt x="24728" y="14416"/>
                      </a:lnTo>
                      <a:cubicBezTo>
                        <a:pt x="24767" y="14416"/>
                        <a:pt x="24786" y="14455"/>
                        <a:pt x="24786" y="14455"/>
                      </a:cubicBezTo>
                      <a:cubicBezTo>
                        <a:pt x="24825" y="14455"/>
                        <a:pt x="24864" y="14416"/>
                        <a:pt x="24883" y="14397"/>
                      </a:cubicBezTo>
                      <a:cubicBezTo>
                        <a:pt x="24903" y="14358"/>
                        <a:pt x="24903" y="14280"/>
                        <a:pt x="24825" y="14222"/>
                      </a:cubicBezTo>
                      <a:lnTo>
                        <a:pt x="19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27" name="Google Shape;5327;p47"/>
                <p:cNvSpPr/>
                <p:nvPr/>
              </p:nvSpPr>
              <p:spPr>
                <a:xfrm>
                  <a:off x="1006525" y="1091225"/>
                  <a:ext cx="408075" cy="236875"/>
                </a:xfrm>
                <a:custGeom>
                  <a:avLst/>
                  <a:gdLst/>
                  <a:ahLst/>
                  <a:cxnLst/>
                  <a:rect l="l" t="t" r="r" b="b"/>
                  <a:pathLst>
                    <a:path w="16323" h="9475" extrusionOk="0">
                      <a:moveTo>
                        <a:pt x="234" y="0"/>
                      </a:moveTo>
                      <a:cubicBezTo>
                        <a:pt x="175" y="39"/>
                        <a:pt x="136" y="97"/>
                        <a:pt x="58" y="117"/>
                      </a:cubicBezTo>
                      <a:cubicBezTo>
                        <a:pt x="39" y="117"/>
                        <a:pt x="39" y="136"/>
                        <a:pt x="0" y="136"/>
                      </a:cubicBezTo>
                      <a:lnTo>
                        <a:pt x="16128" y="9455"/>
                      </a:lnTo>
                      <a:cubicBezTo>
                        <a:pt x="16148" y="9475"/>
                        <a:pt x="16187" y="9475"/>
                        <a:pt x="16206" y="9475"/>
                      </a:cubicBezTo>
                      <a:cubicBezTo>
                        <a:pt x="16245" y="9475"/>
                        <a:pt x="16284" y="9455"/>
                        <a:pt x="16303" y="9436"/>
                      </a:cubicBezTo>
                      <a:cubicBezTo>
                        <a:pt x="16323" y="9377"/>
                        <a:pt x="16323" y="9319"/>
                        <a:pt x="16245" y="9261"/>
                      </a:cubicBezTo>
                      <a:lnTo>
                        <a:pt x="23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28" name="Google Shape;5328;p47"/>
                <p:cNvSpPr/>
                <p:nvPr/>
              </p:nvSpPr>
              <p:spPr>
                <a:xfrm>
                  <a:off x="927225" y="1014375"/>
                  <a:ext cx="513650" cy="298650"/>
                </a:xfrm>
                <a:custGeom>
                  <a:avLst/>
                  <a:gdLst/>
                  <a:ahLst/>
                  <a:cxnLst/>
                  <a:rect l="l" t="t" r="r" b="b"/>
                  <a:pathLst>
                    <a:path w="20546" h="11946" extrusionOk="0">
                      <a:moveTo>
                        <a:pt x="176" y="0"/>
                      </a:moveTo>
                      <a:cubicBezTo>
                        <a:pt x="176" y="59"/>
                        <a:pt x="137" y="78"/>
                        <a:pt x="59" y="117"/>
                      </a:cubicBezTo>
                      <a:cubicBezTo>
                        <a:pt x="40" y="156"/>
                        <a:pt x="20" y="156"/>
                        <a:pt x="1" y="156"/>
                      </a:cubicBezTo>
                      <a:lnTo>
                        <a:pt x="20370" y="11926"/>
                      </a:lnTo>
                      <a:cubicBezTo>
                        <a:pt x="20390" y="11926"/>
                        <a:pt x="20409" y="11946"/>
                        <a:pt x="20409" y="11946"/>
                      </a:cubicBezTo>
                      <a:cubicBezTo>
                        <a:pt x="20468" y="11946"/>
                        <a:pt x="20487" y="11926"/>
                        <a:pt x="20506" y="11907"/>
                      </a:cubicBezTo>
                      <a:cubicBezTo>
                        <a:pt x="20545" y="11848"/>
                        <a:pt x="20545" y="11770"/>
                        <a:pt x="20468" y="11732"/>
                      </a:cubicBezTo>
                      <a:lnTo>
                        <a:pt x="176"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29" name="Google Shape;5329;p47"/>
                <p:cNvSpPr/>
                <p:nvPr/>
              </p:nvSpPr>
              <p:spPr>
                <a:xfrm>
                  <a:off x="891725" y="965725"/>
                  <a:ext cx="576375" cy="330775"/>
                </a:xfrm>
                <a:custGeom>
                  <a:avLst/>
                  <a:gdLst/>
                  <a:ahLst/>
                  <a:cxnLst/>
                  <a:rect l="l" t="t" r="r" b="b"/>
                  <a:pathLst>
                    <a:path w="23055" h="13231" extrusionOk="0">
                      <a:moveTo>
                        <a:pt x="1" y="1"/>
                      </a:moveTo>
                      <a:lnTo>
                        <a:pt x="409" y="254"/>
                      </a:lnTo>
                      <a:cubicBezTo>
                        <a:pt x="409" y="273"/>
                        <a:pt x="448" y="273"/>
                        <a:pt x="468" y="273"/>
                      </a:cubicBezTo>
                      <a:cubicBezTo>
                        <a:pt x="469" y="273"/>
                        <a:pt x="471" y="273"/>
                        <a:pt x="472" y="273"/>
                      </a:cubicBezTo>
                      <a:lnTo>
                        <a:pt x="472" y="273"/>
                      </a:lnTo>
                      <a:lnTo>
                        <a:pt x="22880" y="13211"/>
                      </a:lnTo>
                      <a:cubicBezTo>
                        <a:pt x="22899" y="13211"/>
                        <a:pt x="22938" y="13230"/>
                        <a:pt x="22938" y="13230"/>
                      </a:cubicBezTo>
                      <a:cubicBezTo>
                        <a:pt x="22977" y="13230"/>
                        <a:pt x="22996" y="13211"/>
                        <a:pt x="23035" y="13191"/>
                      </a:cubicBezTo>
                      <a:cubicBezTo>
                        <a:pt x="23055" y="13133"/>
                        <a:pt x="23055" y="13074"/>
                        <a:pt x="22977" y="13016"/>
                      </a:cubicBezTo>
                      <a:lnTo>
                        <a:pt x="507" y="40"/>
                      </a:lnTo>
                      <a:lnTo>
                        <a:pt x="507" y="40"/>
                      </a:lnTo>
                      <a:cubicBezTo>
                        <a:pt x="584" y="98"/>
                        <a:pt x="604" y="176"/>
                        <a:pt x="565" y="234"/>
                      </a:cubicBezTo>
                      <a:cubicBezTo>
                        <a:pt x="547" y="270"/>
                        <a:pt x="495" y="273"/>
                        <a:pt x="472" y="273"/>
                      </a:cubicBezTo>
                      <a:lnTo>
                        <a:pt x="472" y="273"/>
                      </a:lnTo>
                      <a:lnTo>
                        <a:pt x="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30" name="Google Shape;5330;p47"/>
                <p:cNvSpPr/>
                <p:nvPr/>
              </p:nvSpPr>
              <p:spPr>
                <a:xfrm>
                  <a:off x="1048825" y="1022625"/>
                  <a:ext cx="446525" cy="259275"/>
                </a:xfrm>
                <a:custGeom>
                  <a:avLst/>
                  <a:gdLst/>
                  <a:ahLst/>
                  <a:cxnLst/>
                  <a:rect l="l" t="t" r="r" b="b"/>
                  <a:pathLst>
                    <a:path w="17861" h="10371" extrusionOk="0">
                      <a:moveTo>
                        <a:pt x="234" y="1"/>
                      </a:moveTo>
                      <a:cubicBezTo>
                        <a:pt x="195" y="40"/>
                        <a:pt x="156" y="59"/>
                        <a:pt x="98" y="98"/>
                      </a:cubicBezTo>
                      <a:cubicBezTo>
                        <a:pt x="59" y="118"/>
                        <a:pt x="40" y="118"/>
                        <a:pt x="1" y="137"/>
                      </a:cubicBezTo>
                      <a:lnTo>
                        <a:pt x="17646" y="10332"/>
                      </a:lnTo>
                      <a:cubicBezTo>
                        <a:pt x="17705" y="10351"/>
                        <a:pt x="17724" y="10370"/>
                        <a:pt x="17744" y="10370"/>
                      </a:cubicBezTo>
                      <a:cubicBezTo>
                        <a:pt x="17802" y="10370"/>
                        <a:pt x="17821" y="10351"/>
                        <a:pt x="17841" y="10332"/>
                      </a:cubicBezTo>
                      <a:cubicBezTo>
                        <a:pt x="17860" y="10273"/>
                        <a:pt x="17860" y="10215"/>
                        <a:pt x="17802" y="10156"/>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31" name="Google Shape;5331;p47"/>
                <p:cNvSpPr/>
                <p:nvPr/>
              </p:nvSpPr>
              <p:spPr>
                <a:xfrm>
                  <a:off x="1216625" y="1057650"/>
                  <a:ext cx="332225" cy="193125"/>
                </a:xfrm>
                <a:custGeom>
                  <a:avLst/>
                  <a:gdLst/>
                  <a:ahLst/>
                  <a:cxnLst/>
                  <a:rect l="l" t="t" r="r" b="b"/>
                  <a:pathLst>
                    <a:path w="13289" h="7725" extrusionOk="0">
                      <a:moveTo>
                        <a:pt x="215" y="1"/>
                      </a:moveTo>
                      <a:cubicBezTo>
                        <a:pt x="156" y="20"/>
                        <a:pt x="137" y="59"/>
                        <a:pt x="98" y="79"/>
                      </a:cubicBezTo>
                      <a:cubicBezTo>
                        <a:pt x="59" y="98"/>
                        <a:pt x="20" y="98"/>
                        <a:pt x="1" y="117"/>
                      </a:cubicBezTo>
                      <a:lnTo>
                        <a:pt x="13113" y="7705"/>
                      </a:lnTo>
                      <a:cubicBezTo>
                        <a:pt x="13152" y="7705"/>
                        <a:pt x="13172" y="7724"/>
                        <a:pt x="13172" y="7724"/>
                      </a:cubicBezTo>
                      <a:cubicBezTo>
                        <a:pt x="13211" y="7724"/>
                        <a:pt x="13249" y="7705"/>
                        <a:pt x="13269" y="7685"/>
                      </a:cubicBezTo>
                      <a:cubicBezTo>
                        <a:pt x="13288" y="7647"/>
                        <a:pt x="13288" y="7569"/>
                        <a:pt x="13230" y="7510"/>
                      </a:cubicBezTo>
                      <a:lnTo>
                        <a:pt x="21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32" name="Google Shape;5332;p47"/>
                <p:cNvSpPr/>
                <p:nvPr/>
              </p:nvSpPr>
              <p:spPr>
                <a:xfrm>
                  <a:off x="1021600" y="912225"/>
                  <a:ext cx="553500" cy="323475"/>
                </a:xfrm>
                <a:custGeom>
                  <a:avLst/>
                  <a:gdLst/>
                  <a:ahLst/>
                  <a:cxnLst/>
                  <a:rect l="l" t="t" r="r" b="b"/>
                  <a:pathLst>
                    <a:path w="22140" h="12939" extrusionOk="0">
                      <a:moveTo>
                        <a:pt x="253" y="1"/>
                      </a:moveTo>
                      <a:cubicBezTo>
                        <a:pt x="234" y="40"/>
                        <a:pt x="175" y="59"/>
                        <a:pt x="136" y="78"/>
                      </a:cubicBezTo>
                      <a:cubicBezTo>
                        <a:pt x="78" y="98"/>
                        <a:pt x="59" y="137"/>
                        <a:pt x="0" y="156"/>
                      </a:cubicBezTo>
                      <a:lnTo>
                        <a:pt x="14922" y="8755"/>
                      </a:lnTo>
                      <a:lnTo>
                        <a:pt x="15156" y="8911"/>
                      </a:lnTo>
                      <a:lnTo>
                        <a:pt x="15992" y="9397"/>
                      </a:lnTo>
                      <a:lnTo>
                        <a:pt x="16226" y="9534"/>
                      </a:lnTo>
                      <a:lnTo>
                        <a:pt x="17062" y="10020"/>
                      </a:lnTo>
                      <a:lnTo>
                        <a:pt x="17296" y="10176"/>
                      </a:lnTo>
                      <a:lnTo>
                        <a:pt x="18132" y="10662"/>
                      </a:lnTo>
                      <a:lnTo>
                        <a:pt x="18366" y="10798"/>
                      </a:lnTo>
                      <a:lnTo>
                        <a:pt x="19202" y="11285"/>
                      </a:lnTo>
                      <a:lnTo>
                        <a:pt x="19436" y="11440"/>
                      </a:lnTo>
                      <a:lnTo>
                        <a:pt x="20272" y="11927"/>
                      </a:lnTo>
                      <a:lnTo>
                        <a:pt x="20506" y="12063"/>
                      </a:lnTo>
                      <a:lnTo>
                        <a:pt x="21342" y="12549"/>
                      </a:lnTo>
                      <a:lnTo>
                        <a:pt x="21576" y="12705"/>
                      </a:lnTo>
                      <a:lnTo>
                        <a:pt x="21965" y="12919"/>
                      </a:lnTo>
                      <a:cubicBezTo>
                        <a:pt x="22004" y="12919"/>
                        <a:pt x="22023" y="12938"/>
                        <a:pt x="22023" y="12938"/>
                      </a:cubicBezTo>
                      <a:cubicBezTo>
                        <a:pt x="22062" y="12938"/>
                        <a:pt x="22101" y="12919"/>
                        <a:pt x="22120" y="12899"/>
                      </a:cubicBezTo>
                      <a:cubicBezTo>
                        <a:pt x="22140" y="12841"/>
                        <a:pt x="22140" y="12783"/>
                        <a:pt x="22062" y="12724"/>
                      </a:cubicBezTo>
                      <a:lnTo>
                        <a:pt x="21809" y="12588"/>
                      </a:lnTo>
                      <a:lnTo>
                        <a:pt x="21556" y="12432"/>
                      </a:lnTo>
                      <a:lnTo>
                        <a:pt x="20759" y="11927"/>
                      </a:lnTo>
                      <a:lnTo>
                        <a:pt x="20506" y="11771"/>
                      </a:lnTo>
                      <a:lnTo>
                        <a:pt x="19689" y="11285"/>
                      </a:lnTo>
                      <a:lnTo>
                        <a:pt x="19436" y="11148"/>
                      </a:lnTo>
                      <a:lnTo>
                        <a:pt x="18619" y="10662"/>
                      </a:lnTo>
                      <a:lnTo>
                        <a:pt x="18366" y="10506"/>
                      </a:lnTo>
                      <a:lnTo>
                        <a:pt x="17549" y="10020"/>
                      </a:lnTo>
                      <a:lnTo>
                        <a:pt x="17296" y="9884"/>
                      </a:lnTo>
                      <a:lnTo>
                        <a:pt x="16479" y="9397"/>
                      </a:lnTo>
                      <a:lnTo>
                        <a:pt x="16226" y="9242"/>
                      </a:lnTo>
                      <a:lnTo>
                        <a:pt x="15409" y="8755"/>
                      </a:lnTo>
                      <a:lnTo>
                        <a:pt x="15156" y="8619"/>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33" name="Google Shape;5333;p47"/>
                <p:cNvSpPr/>
                <p:nvPr/>
              </p:nvSpPr>
              <p:spPr>
                <a:xfrm>
                  <a:off x="1103800" y="928275"/>
                  <a:ext cx="498050" cy="291375"/>
                </a:xfrm>
                <a:custGeom>
                  <a:avLst/>
                  <a:gdLst/>
                  <a:ahLst/>
                  <a:cxnLst/>
                  <a:rect l="l" t="t" r="r" b="b"/>
                  <a:pathLst>
                    <a:path w="19922" h="11655" extrusionOk="0">
                      <a:moveTo>
                        <a:pt x="253" y="1"/>
                      </a:moveTo>
                      <a:cubicBezTo>
                        <a:pt x="195" y="40"/>
                        <a:pt x="175" y="78"/>
                        <a:pt x="97" y="98"/>
                      </a:cubicBezTo>
                      <a:cubicBezTo>
                        <a:pt x="78" y="117"/>
                        <a:pt x="20" y="117"/>
                        <a:pt x="0" y="137"/>
                      </a:cubicBezTo>
                      <a:lnTo>
                        <a:pt x="12704" y="7471"/>
                      </a:lnTo>
                      <a:lnTo>
                        <a:pt x="12938" y="7608"/>
                      </a:lnTo>
                      <a:lnTo>
                        <a:pt x="13774" y="8094"/>
                      </a:lnTo>
                      <a:lnTo>
                        <a:pt x="14008" y="8250"/>
                      </a:lnTo>
                      <a:lnTo>
                        <a:pt x="14844" y="8736"/>
                      </a:lnTo>
                      <a:lnTo>
                        <a:pt x="15078" y="8872"/>
                      </a:lnTo>
                      <a:lnTo>
                        <a:pt x="15914" y="9359"/>
                      </a:lnTo>
                      <a:lnTo>
                        <a:pt x="16148" y="9514"/>
                      </a:lnTo>
                      <a:lnTo>
                        <a:pt x="16984" y="10001"/>
                      </a:lnTo>
                      <a:lnTo>
                        <a:pt x="17218" y="10137"/>
                      </a:lnTo>
                      <a:lnTo>
                        <a:pt x="18054" y="10623"/>
                      </a:lnTo>
                      <a:lnTo>
                        <a:pt x="18288" y="10779"/>
                      </a:lnTo>
                      <a:lnTo>
                        <a:pt x="19124" y="11265"/>
                      </a:lnTo>
                      <a:lnTo>
                        <a:pt x="19358" y="11401"/>
                      </a:lnTo>
                      <a:lnTo>
                        <a:pt x="19747" y="11615"/>
                      </a:lnTo>
                      <a:cubicBezTo>
                        <a:pt x="19786" y="11615"/>
                        <a:pt x="19805" y="11654"/>
                        <a:pt x="19805" y="11654"/>
                      </a:cubicBezTo>
                      <a:cubicBezTo>
                        <a:pt x="19844" y="11654"/>
                        <a:pt x="19883" y="11615"/>
                        <a:pt x="19903" y="11596"/>
                      </a:cubicBezTo>
                      <a:cubicBezTo>
                        <a:pt x="19922" y="11557"/>
                        <a:pt x="19922" y="11479"/>
                        <a:pt x="19844" y="11421"/>
                      </a:cubicBezTo>
                      <a:lnTo>
                        <a:pt x="19591" y="11285"/>
                      </a:lnTo>
                      <a:lnTo>
                        <a:pt x="19338" y="11129"/>
                      </a:lnTo>
                      <a:lnTo>
                        <a:pt x="18541" y="10643"/>
                      </a:lnTo>
                      <a:lnTo>
                        <a:pt x="18288" y="10506"/>
                      </a:lnTo>
                      <a:lnTo>
                        <a:pt x="17471" y="10020"/>
                      </a:lnTo>
                      <a:lnTo>
                        <a:pt x="17218" y="9864"/>
                      </a:lnTo>
                      <a:lnTo>
                        <a:pt x="16401" y="9378"/>
                      </a:lnTo>
                      <a:lnTo>
                        <a:pt x="16148" y="9242"/>
                      </a:lnTo>
                      <a:lnTo>
                        <a:pt x="15331" y="8755"/>
                      </a:lnTo>
                      <a:lnTo>
                        <a:pt x="15078" y="8600"/>
                      </a:lnTo>
                      <a:lnTo>
                        <a:pt x="14261" y="8113"/>
                      </a:lnTo>
                      <a:lnTo>
                        <a:pt x="14008" y="7977"/>
                      </a:lnTo>
                      <a:lnTo>
                        <a:pt x="13191" y="7491"/>
                      </a:lnTo>
                      <a:lnTo>
                        <a:pt x="12938" y="7335"/>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34" name="Google Shape;5334;p47"/>
                <p:cNvSpPr/>
                <p:nvPr/>
              </p:nvSpPr>
              <p:spPr>
                <a:xfrm>
                  <a:off x="972475" y="823700"/>
                  <a:ext cx="656125" cy="382800"/>
                </a:xfrm>
                <a:custGeom>
                  <a:avLst/>
                  <a:gdLst/>
                  <a:ahLst/>
                  <a:cxnLst/>
                  <a:rect l="l" t="t" r="r" b="b"/>
                  <a:pathLst>
                    <a:path w="26245" h="15312" extrusionOk="0">
                      <a:moveTo>
                        <a:pt x="234" y="1"/>
                      </a:moveTo>
                      <a:cubicBezTo>
                        <a:pt x="175" y="40"/>
                        <a:pt x="156" y="79"/>
                        <a:pt x="78" y="118"/>
                      </a:cubicBezTo>
                      <a:cubicBezTo>
                        <a:pt x="59" y="137"/>
                        <a:pt x="39" y="137"/>
                        <a:pt x="0" y="176"/>
                      </a:cubicBezTo>
                      <a:lnTo>
                        <a:pt x="19027" y="11129"/>
                      </a:lnTo>
                      <a:lnTo>
                        <a:pt x="19261" y="11285"/>
                      </a:lnTo>
                      <a:lnTo>
                        <a:pt x="20097" y="11771"/>
                      </a:lnTo>
                      <a:lnTo>
                        <a:pt x="20331" y="11907"/>
                      </a:lnTo>
                      <a:lnTo>
                        <a:pt x="21167" y="12394"/>
                      </a:lnTo>
                      <a:lnTo>
                        <a:pt x="21401" y="12549"/>
                      </a:lnTo>
                      <a:lnTo>
                        <a:pt x="22237" y="13036"/>
                      </a:lnTo>
                      <a:lnTo>
                        <a:pt x="22471" y="13172"/>
                      </a:lnTo>
                      <a:lnTo>
                        <a:pt x="23307" y="13658"/>
                      </a:lnTo>
                      <a:lnTo>
                        <a:pt x="23541" y="13814"/>
                      </a:lnTo>
                      <a:lnTo>
                        <a:pt x="24377" y="14300"/>
                      </a:lnTo>
                      <a:lnTo>
                        <a:pt x="24611" y="14436"/>
                      </a:lnTo>
                      <a:lnTo>
                        <a:pt x="25447" y="14923"/>
                      </a:lnTo>
                      <a:lnTo>
                        <a:pt x="25681" y="15078"/>
                      </a:lnTo>
                      <a:lnTo>
                        <a:pt x="26070" y="15292"/>
                      </a:lnTo>
                      <a:cubicBezTo>
                        <a:pt x="26109" y="15292"/>
                        <a:pt x="26128" y="15312"/>
                        <a:pt x="26128" y="15312"/>
                      </a:cubicBezTo>
                      <a:cubicBezTo>
                        <a:pt x="26167" y="15312"/>
                        <a:pt x="26206" y="15292"/>
                        <a:pt x="26226" y="15273"/>
                      </a:cubicBezTo>
                      <a:cubicBezTo>
                        <a:pt x="26245" y="15215"/>
                        <a:pt x="26245" y="15137"/>
                        <a:pt x="26167" y="15098"/>
                      </a:cubicBezTo>
                      <a:lnTo>
                        <a:pt x="25914" y="14942"/>
                      </a:lnTo>
                      <a:lnTo>
                        <a:pt x="25661" y="14806"/>
                      </a:lnTo>
                      <a:lnTo>
                        <a:pt x="24883" y="14222"/>
                      </a:lnTo>
                      <a:lnTo>
                        <a:pt x="24650" y="14086"/>
                      </a:lnTo>
                      <a:lnTo>
                        <a:pt x="23813" y="13600"/>
                      </a:lnTo>
                      <a:lnTo>
                        <a:pt x="23580" y="13444"/>
                      </a:lnTo>
                      <a:lnTo>
                        <a:pt x="22743" y="12958"/>
                      </a:lnTo>
                      <a:lnTo>
                        <a:pt x="22510" y="12822"/>
                      </a:lnTo>
                      <a:lnTo>
                        <a:pt x="21673" y="12335"/>
                      </a:lnTo>
                      <a:lnTo>
                        <a:pt x="21420" y="12180"/>
                      </a:lnTo>
                      <a:lnTo>
                        <a:pt x="20603" y="11693"/>
                      </a:lnTo>
                      <a:lnTo>
                        <a:pt x="20350" y="11557"/>
                      </a:lnTo>
                      <a:lnTo>
                        <a:pt x="19533" y="11071"/>
                      </a:lnTo>
                      <a:lnTo>
                        <a:pt x="19280" y="10915"/>
                      </a:ln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35" name="Google Shape;5335;p47"/>
                <p:cNvSpPr/>
                <p:nvPr/>
              </p:nvSpPr>
              <p:spPr>
                <a:xfrm>
                  <a:off x="1100875" y="864575"/>
                  <a:ext cx="555950" cy="324925"/>
                </a:xfrm>
                <a:custGeom>
                  <a:avLst/>
                  <a:gdLst/>
                  <a:ahLst/>
                  <a:cxnLst/>
                  <a:rect l="l" t="t" r="r" b="b"/>
                  <a:pathLst>
                    <a:path w="22238" h="12997" extrusionOk="0">
                      <a:moveTo>
                        <a:pt x="214" y="0"/>
                      </a:moveTo>
                      <a:cubicBezTo>
                        <a:pt x="175" y="39"/>
                        <a:pt x="137" y="58"/>
                        <a:pt x="78" y="117"/>
                      </a:cubicBezTo>
                      <a:cubicBezTo>
                        <a:pt x="39" y="136"/>
                        <a:pt x="20" y="136"/>
                        <a:pt x="0" y="156"/>
                      </a:cubicBezTo>
                      <a:lnTo>
                        <a:pt x="15000" y="8813"/>
                      </a:lnTo>
                      <a:lnTo>
                        <a:pt x="15253" y="8969"/>
                      </a:lnTo>
                      <a:lnTo>
                        <a:pt x="16070" y="9455"/>
                      </a:lnTo>
                      <a:lnTo>
                        <a:pt x="16323" y="9591"/>
                      </a:lnTo>
                      <a:lnTo>
                        <a:pt x="17140" y="10078"/>
                      </a:lnTo>
                      <a:lnTo>
                        <a:pt x="17393" y="10233"/>
                      </a:lnTo>
                      <a:lnTo>
                        <a:pt x="18210" y="10720"/>
                      </a:lnTo>
                      <a:lnTo>
                        <a:pt x="18463" y="10856"/>
                      </a:lnTo>
                      <a:lnTo>
                        <a:pt x="19280" y="11342"/>
                      </a:lnTo>
                      <a:lnTo>
                        <a:pt x="19533" y="11498"/>
                      </a:lnTo>
                      <a:lnTo>
                        <a:pt x="20350" y="11984"/>
                      </a:lnTo>
                      <a:lnTo>
                        <a:pt x="20603" y="12121"/>
                      </a:lnTo>
                      <a:lnTo>
                        <a:pt x="21420" y="12607"/>
                      </a:lnTo>
                      <a:lnTo>
                        <a:pt x="21673" y="12763"/>
                      </a:lnTo>
                      <a:lnTo>
                        <a:pt x="22062" y="12977"/>
                      </a:lnTo>
                      <a:cubicBezTo>
                        <a:pt x="22082" y="12977"/>
                        <a:pt x="22101" y="12996"/>
                        <a:pt x="22101" y="12996"/>
                      </a:cubicBezTo>
                      <a:cubicBezTo>
                        <a:pt x="22160" y="12996"/>
                        <a:pt x="22179" y="12977"/>
                        <a:pt x="22198" y="12957"/>
                      </a:cubicBezTo>
                      <a:cubicBezTo>
                        <a:pt x="22237" y="12899"/>
                        <a:pt x="22237" y="12840"/>
                        <a:pt x="22160" y="12782"/>
                      </a:cubicBezTo>
                      <a:lnTo>
                        <a:pt x="21887" y="12646"/>
                      </a:lnTo>
                      <a:lnTo>
                        <a:pt x="21654" y="12490"/>
                      </a:lnTo>
                      <a:lnTo>
                        <a:pt x="20817" y="11945"/>
                      </a:lnTo>
                      <a:lnTo>
                        <a:pt x="20584" y="11809"/>
                      </a:lnTo>
                      <a:lnTo>
                        <a:pt x="19747" y="11323"/>
                      </a:lnTo>
                      <a:lnTo>
                        <a:pt x="19514" y="11187"/>
                      </a:lnTo>
                      <a:lnTo>
                        <a:pt x="18677" y="10700"/>
                      </a:lnTo>
                      <a:lnTo>
                        <a:pt x="18444" y="10545"/>
                      </a:lnTo>
                      <a:lnTo>
                        <a:pt x="17607" y="10058"/>
                      </a:lnTo>
                      <a:lnTo>
                        <a:pt x="17374" y="9922"/>
                      </a:lnTo>
                      <a:lnTo>
                        <a:pt x="16537" y="9436"/>
                      </a:lnTo>
                      <a:lnTo>
                        <a:pt x="16284" y="9280"/>
                      </a:lnTo>
                      <a:lnTo>
                        <a:pt x="15467" y="8794"/>
                      </a:lnTo>
                      <a:lnTo>
                        <a:pt x="15214" y="8658"/>
                      </a:lnTo>
                      <a:lnTo>
                        <a:pt x="21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36" name="Google Shape;5336;p47"/>
                <p:cNvSpPr/>
                <p:nvPr/>
              </p:nvSpPr>
              <p:spPr>
                <a:xfrm>
                  <a:off x="860600" y="697250"/>
                  <a:ext cx="821525" cy="478125"/>
                </a:xfrm>
                <a:custGeom>
                  <a:avLst/>
                  <a:gdLst/>
                  <a:ahLst/>
                  <a:cxnLst/>
                  <a:rect l="l" t="t" r="r" b="b"/>
                  <a:pathLst>
                    <a:path w="32861" h="19125" extrusionOk="0">
                      <a:moveTo>
                        <a:pt x="254" y="1"/>
                      </a:moveTo>
                      <a:cubicBezTo>
                        <a:pt x="234" y="20"/>
                        <a:pt x="176" y="39"/>
                        <a:pt x="137" y="98"/>
                      </a:cubicBezTo>
                      <a:cubicBezTo>
                        <a:pt x="78" y="117"/>
                        <a:pt x="59" y="137"/>
                        <a:pt x="1" y="137"/>
                      </a:cubicBezTo>
                      <a:lnTo>
                        <a:pt x="25642" y="14961"/>
                      </a:lnTo>
                      <a:lnTo>
                        <a:pt x="25876" y="15098"/>
                      </a:lnTo>
                      <a:lnTo>
                        <a:pt x="26712" y="15584"/>
                      </a:lnTo>
                      <a:lnTo>
                        <a:pt x="26946" y="15720"/>
                      </a:lnTo>
                      <a:lnTo>
                        <a:pt x="27782" y="16207"/>
                      </a:lnTo>
                      <a:lnTo>
                        <a:pt x="28016" y="16362"/>
                      </a:lnTo>
                      <a:lnTo>
                        <a:pt x="28852" y="16849"/>
                      </a:lnTo>
                      <a:lnTo>
                        <a:pt x="29086" y="16985"/>
                      </a:lnTo>
                      <a:lnTo>
                        <a:pt x="29922" y="17471"/>
                      </a:lnTo>
                      <a:lnTo>
                        <a:pt x="30156" y="17627"/>
                      </a:lnTo>
                      <a:lnTo>
                        <a:pt x="30992" y="18113"/>
                      </a:lnTo>
                      <a:lnTo>
                        <a:pt x="31226" y="18249"/>
                      </a:lnTo>
                      <a:lnTo>
                        <a:pt x="32062" y="18736"/>
                      </a:lnTo>
                      <a:lnTo>
                        <a:pt x="32296" y="18891"/>
                      </a:lnTo>
                      <a:lnTo>
                        <a:pt x="32685" y="19105"/>
                      </a:lnTo>
                      <a:cubicBezTo>
                        <a:pt x="32724" y="19105"/>
                        <a:pt x="32743" y="19125"/>
                        <a:pt x="32743" y="19125"/>
                      </a:cubicBezTo>
                      <a:cubicBezTo>
                        <a:pt x="32782" y="19125"/>
                        <a:pt x="32821" y="19105"/>
                        <a:pt x="32841" y="19086"/>
                      </a:cubicBezTo>
                      <a:cubicBezTo>
                        <a:pt x="32860" y="19028"/>
                        <a:pt x="32860" y="18969"/>
                        <a:pt x="32782" y="18911"/>
                      </a:cubicBezTo>
                      <a:lnTo>
                        <a:pt x="32529" y="18775"/>
                      </a:lnTo>
                      <a:lnTo>
                        <a:pt x="32276" y="18619"/>
                      </a:lnTo>
                      <a:lnTo>
                        <a:pt x="31498" y="18035"/>
                      </a:lnTo>
                      <a:lnTo>
                        <a:pt x="31265" y="17899"/>
                      </a:lnTo>
                      <a:lnTo>
                        <a:pt x="30428" y="17413"/>
                      </a:lnTo>
                      <a:lnTo>
                        <a:pt x="30195" y="17257"/>
                      </a:lnTo>
                      <a:lnTo>
                        <a:pt x="29358" y="16771"/>
                      </a:lnTo>
                      <a:lnTo>
                        <a:pt x="29125" y="16635"/>
                      </a:lnTo>
                      <a:lnTo>
                        <a:pt x="28288" y="16148"/>
                      </a:lnTo>
                      <a:lnTo>
                        <a:pt x="28055" y="15993"/>
                      </a:lnTo>
                      <a:lnTo>
                        <a:pt x="27218" y="15506"/>
                      </a:lnTo>
                      <a:lnTo>
                        <a:pt x="26985" y="15370"/>
                      </a:lnTo>
                      <a:lnTo>
                        <a:pt x="26148" y="14884"/>
                      </a:lnTo>
                      <a:lnTo>
                        <a:pt x="25895" y="14728"/>
                      </a:lnTo>
                      <a:lnTo>
                        <a:pt x="25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37" name="Google Shape;5337;p47"/>
                <p:cNvSpPr/>
                <p:nvPr/>
              </p:nvSpPr>
              <p:spPr>
                <a:xfrm>
                  <a:off x="1164575" y="705525"/>
                  <a:ext cx="544775" cy="454300"/>
                </a:xfrm>
                <a:custGeom>
                  <a:avLst/>
                  <a:gdLst/>
                  <a:ahLst/>
                  <a:cxnLst/>
                  <a:rect l="l" t="t" r="r" b="b"/>
                  <a:pathLst>
                    <a:path w="21791" h="18172" extrusionOk="0">
                      <a:moveTo>
                        <a:pt x="1" y="0"/>
                      </a:moveTo>
                      <a:lnTo>
                        <a:pt x="1" y="5506"/>
                      </a:lnTo>
                      <a:cubicBezTo>
                        <a:pt x="1" y="5545"/>
                        <a:pt x="20" y="5584"/>
                        <a:pt x="59" y="5603"/>
                      </a:cubicBezTo>
                      <a:lnTo>
                        <a:pt x="14573" y="13988"/>
                      </a:lnTo>
                      <a:lnTo>
                        <a:pt x="14826" y="14144"/>
                      </a:lnTo>
                      <a:lnTo>
                        <a:pt x="15643" y="14630"/>
                      </a:lnTo>
                      <a:lnTo>
                        <a:pt x="15896" y="14767"/>
                      </a:lnTo>
                      <a:lnTo>
                        <a:pt x="16713" y="15253"/>
                      </a:lnTo>
                      <a:lnTo>
                        <a:pt x="16966" y="15389"/>
                      </a:lnTo>
                      <a:lnTo>
                        <a:pt x="17783" y="15876"/>
                      </a:lnTo>
                      <a:lnTo>
                        <a:pt x="18036" y="16031"/>
                      </a:lnTo>
                      <a:lnTo>
                        <a:pt x="18853" y="16518"/>
                      </a:lnTo>
                      <a:lnTo>
                        <a:pt x="19106" y="16654"/>
                      </a:lnTo>
                      <a:lnTo>
                        <a:pt x="19923" y="17140"/>
                      </a:lnTo>
                      <a:lnTo>
                        <a:pt x="20176" y="17296"/>
                      </a:lnTo>
                      <a:lnTo>
                        <a:pt x="20993" y="17782"/>
                      </a:lnTo>
                      <a:lnTo>
                        <a:pt x="21246" y="17918"/>
                      </a:lnTo>
                      <a:lnTo>
                        <a:pt x="21635" y="18152"/>
                      </a:lnTo>
                      <a:cubicBezTo>
                        <a:pt x="21654" y="18152"/>
                        <a:pt x="21674" y="18171"/>
                        <a:pt x="21674" y="18171"/>
                      </a:cubicBezTo>
                      <a:cubicBezTo>
                        <a:pt x="21732" y="18171"/>
                        <a:pt x="21752" y="18152"/>
                        <a:pt x="21771" y="18113"/>
                      </a:cubicBezTo>
                      <a:cubicBezTo>
                        <a:pt x="21791" y="18074"/>
                        <a:pt x="21791" y="17996"/>
                        <a:pt x="21732" y="17957"/>
                      </a:cubicBezTo>
                      <a:lnTo>
                        <a:pt x="21460" y="17802"/>
                      </a:lnTo>
                      <a:lnTo>
                        <a:pt x="21207" y="17665"/>
                      </a:lnTo>
                      <a:lnTo>
                        <a:pt x="20409" y="17082"/>
                      </a:lnTo>
                      <a:lnTo>
                        <a:pt x="20176" y="16926"/>
                      </a:lnTo>
                      <a:lnTo>
                        <a:pt x="19339" y="16440"/>
                      </a:lnTo>
                      <a:lnTo>
                        <a:pt x="19106" y="16304"/>
                      </a:lnTo>
                      <a:lnTo>
                        <a:pt x="18269" y="15817"/>
                      </a:lnTo>
                      <a:lnTo>
                        <a:pt x="18036" y="15662"/>
                      </a:lnTo>
                      <a:lnTo>
                        <a:pt x="17199" y="15175"/>
                      </a:lnTo>
                      <a:lnTo>
                        <a:pt x="16966" y="15039"/>
                      </a:lnTo>
                      <a:lnTo>
                        <a:pt x="16129" y="14553"/>
                      </a:lnTo>
                      <a:lnTo>
                        <a:pt x="15896" y="14397"/>
                      </a:lnTo>
                      <a:lnTo>
                        <a:pt x="15059" y="13911"/>
                      </a:lnTo>
                      <a:lnTo>
                        <a:pt x="14826" y="13774"/>
                      </a:lnTo>
                      <a:lnTo>
                        <a:pt x="254" y="5350"/>
                      </a:lnTo>
                      <a:lnTo>
                        <a:pt x="254" y="156"/>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38" name="Google Shape;5338;p47"/>
                <p:cNvSpPr/>
                <p:nvPr/>
              </p:nvSpPr>
              <p:spPr>
                <a:xfrm>
                  <a:off x="1210300" y="703575"/>
                  <a:ext cx="525325" cy="439700"/>
                </a:xfrm>
                <a:custGeom>
                  <a:avLst/>
                  <a:gdLst/>
                  <a:ahLst/>
                  <a:cxnLst/>
                  <a:rect l="l" t="t" r="r" b="b"/>
                  <a:pathLst>
                    <a:path w="21013" h="17588" extrusionOk="0">
                      <a:moveTo>
                        <a:pt x="254" y="0"/>
                      </a:moveTo>
                      <a:lnTo>
                        <a:pt x="1" y="156"/>
                      </a:lnTo>
                      <a:lnTo>
                        <a:pt x="1" y="5409"/>
                      </a:lnTo>
                      <a:lnTo>
                        <a:pt x="59" y="5409"/>
                      </a:lnTo>
                      <a:cubicBezTo>
                        <a:pt x="59" y="5467"/>
                        <a:pt x="79" y="5487"/>
                        <a:pt x="98" y="5506"/>
                      </a:cubicBezTo>
                      <a:lnTo>
                        <a:pt x="13794" y="13405"/>
                      </a:lnTo>
                      <a:lnTo>
                        <a:pt x="14028" y="13561"/>
                      </a:lnTo>
                      <a:lnTo>
                        <a:pt x="14864" y="14047"/>
                      </a:lnTo>
                      <a:lnTo>
                        <a:pt x="15098" y="14183"/>
                      </a:lnTo>
                      <a:lnTo>
                        <a:pt x="15934" y="14670"/>
                      </a:lnTo>
                      <a:lnTo>
                        <a:pt x="16168" y="14825"/>
                      </a:lnTo>
                      <a:lnTo>
                        <a:pt x="17004" y="15312"/>
                      </a:lnTo>
                      <a:lnTo>
                        <a:pt x="17238" y="15448"/>
                      </a:lnTo>
                      <a:lnTo>
                        <a:pt x="18074" y="15934"/>
                      </a:lnTo>
                      <a:lnTo>
                        <a:pt x="18308" y="16090"/>
                      </a:lnTo>
                      <a:lnTo>
                        <a:pt x="19144" y="16576"/>
                      </a:lnTo>
                      <a:lnTo>
                        <a:pt x="19378" y="16712"/>
                      </a:lnTo>
                      <a:lnTo>
                        <a:pt x="20214" y="17199"/>
                      </a:lnTo>
                      <a:lnTo>
                        <a:pt x="20448" y="17354"/>
                      </a:lnTo>
                      <a:lnTo>
                        <a:pt x="20837" y="17568"/>
                      </a:lnTo>
                      <a:cubicBezTo>
                        <a:pt x="20876" y="17568"/>
                        <a:pt x="20895" y="17588"/>
                        <a:pt x="20895" y="17588"/>
                      </a:cubicBezTo>
                      <a:cubicBezTo>
                        <a:pt x="20934" y="17588"/>
                        <a:pt x="20973" y="17568"/>
                        <a:pt x="20993" y="17549"/>
                      </a:cubicBezTo>
                      <a:cubicBezTo>
                        <a:pt x="21012" y="17491"/>
                        <a:pt x="21012" y="17413"/>
                        <a:pt x="20934" y="17374"/>
                      </a:cubicBezTo>
                      <a:lnTo>
                        <a:pt x="20681" y="17218"/>
                      </a:lnTo>
                      <a:lnTo>
                        <a:pt x="20428" y="17082"/>
                      </a:lnTo>
                      <a:lnTo>
                        <a:pt x="19611" y="16596"/>
                      </a:lnTo>
                      <a:lnTo>
                        <a:pt x="19358" y="16440"/>
                      </a:lnTo>
                      <a:lnTo>
                        <a:pt x="18541" y="15954"/>
                      </a:lnTo>
                      <a:lnTo>
                        <a:pt x="18288" y="15817"/>
                      </a:lnTo>
                      <a:lnTo>
                        <a:pt x="17471" y="15331"/>
                      </a:lnTo>
                      <a:lnTo>
                        <a:pt x="17218" y="15195"/>
                      </a:lnTo>
                      <a:lnTo>
                        <a:pt x="16401" y="14708"/>
                      </a:lnTo>
                      <a:lnTo>
                        <a:pt x="16148" y="14553"/>
                      </a:lnTo>
                      <a:lnTo>
                        <a:pt x="15331" y="14066"/>
                      </a:lnTo>
                      <a:lnTo>
                        <a:pt x="15078" y="13930"/>
                      </a:lnTo>
                      <a:lnTo>
                        <a:pt x="14261" y="13444"/>
                      </a:lnTo>
                      <a:lnTo>
                        <a:pt x="14008" y="13288"/>
                      </a:lnTo>
                      <a:lnTo>
                        <a:pt x="254" y="5331"/>
                      </a:lnTo>
                      <a:lnTo>
                        <a:pt x="25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39" name="Google Shape;5339;p47"/>
                <p:cNvSpPr/>
                <p:nvPr/>
              </p:nvSpPr>
              <p:spPr>
                <a:xfrm>
                  <a:off x="1144150" y="1046950"/>
                  <a:ext cx="97800" cy="58400"/>
                </a:xfrm>
                <a:custGeom>
                  <a:avLst/>
                  <a:gdLst/>
                  <a:ahLst/>
                  <a:cxnLst/>
                  <a:rect l="l" t="t" r="r" b="b"/>
                  <a:pathLst>
                    <a:path w="3912" h="2336" extrusionOk="0">
                      <a:moveTo>
                        <a:pt x="195" y="1"/>
                      </a:moveTo>
                      <a:cubicBezTo>
                        <a:pt x="176" y="20"/>
                        <a:pt x="118" y="59"/>
                        <a:pt x="79" y="98"/>
                      </a:cubicBezTo>
                      <a:cubicBezTo>
                        <a:pt x="40" y="117"/>
                        <a:pt x="20" y="117"/>
                        <a:pt x="1" y="137"/>
                      </a:cubicBezTo>
                      <a:lnTo>
                        <a:pt x="3736" y="2296"/>
                      </a:lnTo>
                      <a:cubicBezTo>
                        <a:pt x="3775" y="2296"/>
                        <a:pt x="3795" y="2335"/>
                        <a:pt x="3795" y="2335"/>
                      </a:cubicBezTo>
                      <a:cubicBezTo>
                        <a:pt x="3833" y="2335"/>
                        <a:pt x="3872" y="2296"/>
                        <a:pt x="3892" y="2277"/>
                      </a:cubicBezTo>
                      <a:cubicBezTo>
                        <a:pt x="3911" y="2238"/>
                        <a:pt x="3911" y="2160"/>
                        <a:pt x="3833" y="2102"/>
                      </a:cubicBezTo>
                      <a:lnTo>
                        <a:pt x="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40" name="Google Shape;5340;p47"/>
                <p:cNvSpPr/>
                <p:nvPr/>
              </p:nvSpPr>
              <p:spPr>
                <a:xfrm>
                  <a:off x="697175" y="2247325"/>
                  <a:ext cx="109950" cy="67625"/>
                </a:xfrm>
                <a:custGeom>
                  <a:avLst/>
                  <a:gdLst/>
                  <a:ahLst/>
                  <a:cxnLst/>
                  <a:rect l="l" t="t" r="r" b="b"/>
                  <a:pathLst>
                    <a:path w="4398" h="2705" extrusionOk="0">
                      <a:moveTo>
                        <a:pt x="1" y="1"/>
                      </a:moveTo>
                      <a:lnTo>
                        <a:pt x="1" y="293"/>
                      </a:lnTo>
                      <a:lnTo>
                        <a:pt x="4184" y="2705"/>
                      </a:lnTo>
                      <a:cubicBezTo>
                        <a:pt x="4203" y="2627"/>
                        <a:pt x="4261" y="2608"/>
                        <a:pt x="4339" y="2569"/>
                      </a:cubicBezTo>
                      <a:cubicBezTo>
                        <a:pt x="4359" y="2569"/>
                        <a:pt x="4378" y="2530"/>
                        <a:pt x="4398" y="2530"/>
                      </a:cubicBezTo>
                      <a:lnTo>
                        <a:pt x="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41" name="Google Shape;5341;p47"/>
                <p:cNvSpPr/>
                <p:nvPr/>
              </p:nvSpPr>
              <p:spPr>
                <a:xfrm>
                  <a:off x="798825" y="2308125"/>
                  <a:ext cx="41375" cy="26300"/>
                </a:xfrm>
                <a:custGeom>
                  <a:avLst/>
                  <a:gdLst/>
                  <a:ahLst/>
                  <a:cxnLst/>
                  <a:rect l="l" t="t" r="r" b="b"/>
                  <a:pathLst>
                    <a:path w="1655" h="1052" extrusionOk="0">
                      <a:moveTo>
                        <a:pt x="818" y="253"/>
                      </a:moveTo>
                      <a:cubicBezTo>
                        <a:pt x="993" y="253"/>
                        <a:pt x="1149" y="273"/>
                        <a:pt x="1265" y="351"/>
                      </a:cubicBezTo>
                      <a:cubicBezTo>
                        <a:pt x="1363" y="390"/>
                        <a:pt x="1402" y="467"/>
                        <a:pt x="1402" y="545"/>
                      </a:cubicBezTo>
                      <a:cubicBezTo>
                        <a:pt x="1402" y="623"/>
                        <a:pt x="1363" y="662"/>
                        <a:pt x="1265" y="740"/>
                      </a:cubicBezTo>
                      <a:cubicBezTo>
                        <a:pt x="1139" y="808"/>
                        <a:pt x="974" y="842"/>
                        <a:pt x="813" y="842"/>
                      </a:cubicBezTo>
                      <a:cubicBezTo>
                        <a:pt x="653" y="842"/>
                        <a:pt x="497" y="808"/>
                        <a:pt x="390" y="740"/>
                      </a:cubicBezTo>
                      <a:cubicBezTo>
                        <a:pt x="293" y="681"/>
                        <a:pt x="234" y="623"/>
                        <a:pt x="234" y="545"/>
                      </a:cubicBezTo>
                      <a:cubicBezTo>
                        <a:pt x="234" y="467"/>
                        <a:pt x="293" y="429"/>
                        <a:pt x="390" y="351"/>
                      </a:cubicBezTo>
                      <a:cubicBezTo>
                        <a:pt x="507" y="273"/>
                        <a:pt x="662" y="253"/>
                        <a:pt x="818" y="253"/>
                      </a:cubicBezTo>
                      <a:close/>
                      <a:moveTo>
                        <a:pt x="818" y="0"/>
                      </a:moveTo>
                      <a:cubicBezTo>
                        <a:pt x="638" y="0"/>
                        <a:pt x="458" y="34"/>
                        <a:pt x="312" y="98"/>
                      </a:cubicBezTo>
                      <a:cubicBezTo>
                        <a:pt x="293" y="98"/>
                        <a:pt x="273" y="137"/>
                        <a:pt x="234" y="137"/>
                      </a:cubicBezTo>
                      <a:cubicBezTo>
                        <a:pt x="195" y="176"/>
                        <a:pt x="137" y="195"/>
                        <a:pt x="118" y="253"/>
                      </a:cubicBezTo>
                      <a:cubicBezTo>
                        <a:pt x="40" y="331"/>
                        <a:pt x="1" y="429"/>
                        <a:pt x="1" y="526"/>
                      </a:cubicBezTo>
                      <a:cubicBezTo>
                        <a:pt x="1" y="662"/>
                        <a:pt x="98" y="818"/>
                        <a:pt x="273" y="915"/>
                      </a:cubicBezTo>
                      <a:cubicBezTo>
                        <a:pt x="429" y="1012"/>
                        <a:pt x="623" y="1051"/>
                        <a:pt x="818" y="1051"/>
                      </a:cubicBezTo>
                      <a:cubicBezTo>
                        <a:pt x="1012" y="1051"/>
                        <a:pt x="1246" y="1012"/>
                        <a:pt x="1382" y="915"/>
                      </a:cubicBezTo>
                      <a:cubicBezTo>
                        <a:pt x="1557" y="818"/>
                        <a:pt x="1654" y="662"/>
                        <a:pt x="1654" y="526"/>
                      </a:cubicBezTo>
                      <a:cubicBezTo>
                        <a:pt x="1654" y="370"/>
                        <a:pt x="1557" y="234"/>
                        <a:pt x="1382" y="137"/>
                      </a:cubicBezTo>
                      <a:cubicBezTo>
                        <a:pt x="1227" y="44"/>
                        <a:pt x="1023" y="0"/>
                        <a:pt x="8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42" name="Google Shape;5342;p47"/>
                <p:cNvSpPr/>
                <p:nvPr/>
              </p:nvSpPr>
              <p:spPr>
                <a:xfrm>
                  <a:off x="800775" y="2135475"/>
                  <a:ext cx="35050" cy="20925"/>
                </a:xfrm>
                <a:custGeom>
                  <a:avLst/>
                  <a:gdLst/>
                  <a:ahLst/>
                  <a:cxnLst/>
                  <a:rect l="l" t="t" r="r" b="b"/>
                  <a:pathLst>
                    <a:path w="1402" h="837" extrusionOk="0">
                      <a:moveTo>
                        <a:pt x="701" y="0"/>
                      </a:moveTo>
                      <a:cubicBezTo>
                        <a:pt x="312" y="0"/>
                        <a:pt x="1" y="195"/>
                        <a:pt x="1" y="428"/>
                      </a:cubicBezTo>
                      <a:cubicBezTo>
                        <a:pt x="1" y="642"/>
                        <a:pt x="254" y="817"/>
                        <a:pt x="623" y="837"/>
                      </a:cubicBezTo>
                      <a:cubicBezTo>
                        <a:pt x="604" y="778"/>
                        <a:pt x="623" y="778"/>
                        <a:pt x="682" y="778"/>
                      </a:cubicBezTo>
                      <a:cubicBezTo>
                        <a:pt x="701" y="778"/>
                        <a:pt x="740" y="817"/>
                        <a:pt x="779" y="837"/>
                      </a:cubicBezTo>
                      <a:cubicBezTo>
                        <a:pt x="1110" y="798"/>
                        <a:pt x="1401" y="642"/>
                        <a:pt x="1401" y="428"/>
                      </a:cubicBezTo>
                      <a:cubicBezTo>
                        <a:pt x="1401" y="195"/>
                        <a:pt x="1090" y="0"/>
                        <a:pt x="70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43" name="Google Shape;5343;p47"/>
                <p:cNvSpPr/>
                <p:nvPr/>
              </p:nvSpPr>
              <p:spPr>
                <a:xfrm>
                  <a:off x="799325" y="2238575"/>
                  <a:ext cx="35050" cy="20450"/>
                </a:xfrm>
                <a:custGeom>
                  <a:avLst/>
                  <a:gdLst/>
                  <a:ahLst/>
                  <a:cxnLst/>
                  <a:rect l="l" t="t" r="r" b="b"/>
                  <a:pathLst>
                    <a:path w="1402" h="818" extrusionOk="0">
                      <a:moveTo>
                        <a:pt x="603" y="0"/>
                      </a:moveTo>
                      <a:cubicBezTo>
                        <a:pt x="273" y="20"/>
                        <a:pt x="0" y="195"/>
                        <a:pt x="0" y="409"/>
                      </a:cubicBezTo>
                      <a:cubicBezTo>
                        <a:pt x="0" y="623"/>
                        <a:pt x="312" y="818"/>
                        <a:pt x="701" y="818"/>
                      </a:cubicBezTo>
                      <a:cubicBezTo>
                        <a:pt x="1090" y="818"/>
                        <a:pt x="1401" y="623"/>
                        <a:pt x="1401" y="409"/>
                      </a:cubicBezTo>
                      <a:cubicBezTo>
                        <a:pt x="1401" y="214"/>
                        <a:pt x="1148" y="39"/>
                        <a:pt x="798" y="0"/>
                      </a:cubicBezTo>
                      <a:cubicBezTo>
                        <a:pt x="798" y="20"/>
                        <a:pt x="778" y="59"/>
                        <a:pt x="740" y="59"/>
                      </a:cubicBezTo>
                      <a:cubicBezTo>
                        <a:pt x="681" y="59"/>
                        <a:pt x="642" y="39"/>
                        <a:pt x="6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44" name="Google Shape;5344;p47"/>
                <p:cNvSpPr/>
                <p:nvPr/>
              </p:nvSpPr>
              <p:spPr>
                <a:xfrm>
                  <a:off x="815375" y="2154425"/>
                  <a:ext cx="5850" cy="85150"/>
                </a:xfrm>
                <a:custGeom>
                  <a:avLst/>
                  <a:gdLst/>
                  <a:ahLst/>
                  <a:cxnLst/>
                  <a:rect l="l" t="t" r="r" b="b"/>
                  <a:pathLst>
                    <a:path w="234" h="3406" extrusionOk="0">
                      <a:moveTo>
                        <a:pt x="117" y="1"/>
                      </a:moveTo>
                      <a:cubicBezTo>
                        <a:pt x="98" y="1"/>
                        <a:pt x="39" y="20"/>
                        <a:pt x="20" y="40"/>
                      </a:cubicBezTo>
                      <a:cubicBezTo>
                        <a:pt x="0" y="79"/>
                        <a:pt x="0" y="98"/>
                        <a:pt x="0" y="118"/>
                      </a:cubicBezTo>
                      <a:lnTo>
                        <a:pt x="0" y="1207"/>
                      </a:lnTo>
                      <a:lnTo>
                        <a:pt x="117" y="1285"/>
                      </a:lnTo>
                      <a:cubicBezTo>
                        <a:pt x="136" y="1343"/>
                        <a:pt x="156" y="1421"/>
                        <a:pt x="136" y="1460"/>
                      </a:cubicBezTo>
                      <a:cubicBezTo>
                        <a:pt x="117" y="1499"/>
                        <a:pt x="59" y="1499"/>
                        <a:pt x="39" y="1499"/>
                      </a:cubicBezTo>
                      <a:cubicBezTo>
                        <a:pt x="20" y="1499"/>
                        <a:pt x="0" y="1499"/>
                        <a:pt x="0" y="1479"/>
                      </a:cubicBezTo>
                      <a:lnTo>
                        <a:pt x="0" y="3289"/>
                      </a:lnTo>
                      <a:lnTo>
                        <a:pt x="0" y="3328"/>
                      </a:lnTo>
                      <a:cubicBezTo>
                        <a:pt x="20" y="3386"/>
                        <a:pt x="59" y="3405"/>
                        <a:pt x="117" y="3405"/>
                      </a:cubicBezTo>
                      <a:cubicBezTo>
                        <a:pt x="156" y="3405"/>
                        <a:pt x="214" y="3386"/>
                        <a:pt x="234" y="3328"/>
                      </a:cubicBezTo>
                      <a:lnTo>
                        <a:pt x="234" y="3289"/>
                      </a:lnTo>
                      <a:lnTo>
                        <a:pt x="234" y="118"/>
                      </a:lnTo>
                      <a:cubicBezTo>
                        <a:pt x="234" y="98"/>
                        <a:pt x="214" y="40"/>
                        <a:pt x="214" y="40"/>
                      </a:cubicBezTo>
                      <a:cubicBezTo>
                        <a:pt x="195" y="20"/>
                        <a:pt x="156"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45" name="Google Shape;5345;p47"/>
                <p:cNvSpPr/>
                <p:nvPr/>
              </p:nvSpPr>
              <p:spPr>
                <a:xfrm>
                  <a:off x="697175" y="2117475"/>
                  <a:ext cx="121625" cy="75900"/>
                </a:xfrm>
                <a:custGeom>
                  <a:avLst/>
                  <a:gdLst/>
                  <a:ahLst/>
                  <a:cxnLst/>
                  <a:rect l="l" t="t" r="r" b="b"/>
                  <a:pathLst>
                    <a:path w="4865" h="3036" extrusionOk="0">
                      <a:moveTo>
                        <a:pt x="1" y="0"/>
                      </a:moveTo>
                      <a:lnTo>
                        <a:pt x="1" y="292"/>
                      </a:lnTo>
                      <a:lnTo>
                        <a:pt x="2724" y="1868"/>
                      </a:lnTo>
                      <a:lnTo>
                        <a:pt x="2880" y="1771"/>
                      </a:lnTo>
                      <a:cubicBezTo>
                        <a:pt x="2894" y="1763"/>
                        <a:pt x="2914" y="1759"/>
                        <a:pt x="2935" y="1759"/>
                      </a:cubicBezTo>
                      <a:cubicBezTo>
                        <a:pt x="2971" y="1759"/>
                        <a:pt x="3011" y="1773"/>
                        <a:pt x="3036" y="1810"/>
                      </a:cubicBezTo>
                      <a:cubicBezTo>
                        <a:pt x="3075" y="1868"/>
                        <a:pt x="3075" y="1946"/>
                        <a:pt x="2997" y="1985"/>
                      </a:cubicBezTo>
                      <a:lnTo>
                        <a:pt x="2977" y="2004"/>
                      </a:lnTo>
                      <a:lnTo>
                        <a:pt x="4689" y="3016"/>
                      </a:lnTo>
                      <a:cubicBezTo>
                        <a:pt x="4728" y="3016"/>
                        <a:pt x="4748" y="3035"/>
                        <a:pt x="4748" y="3035"/>
                      </a:cubicBezTo>
                      <a:cubicBezTo>
                        <a:pt x="4787" y="3035"/>
                        <a:pt x="4826" y="3016"/>
                        <a:pt x="4845" y="2996"/>
                      </a:cubicBezTo>
                      <a:cubicBezTo>
                        <a:pt x="4864" y="2938"/>
                        <a:pt x="4864" y="2860"/>
                        <a:pt x="4787" y="2821"/>
                      </a:cubicBezTo>
                      <a:lnTo>
                        <a:pt x="4670" y="2743"/>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46" name="Google Shape;5346;p47"/>
                <p:cNvSpPr/>
                <p:nvPr/>
              </p:nvSpPr>
              <p:spPr>
                <a:xfrm>
                  <a:off x="697175" y="2161050"/>
                  <a:ext cx="76400" cy="49350"/>
                </a:xfrm>
                <a:custGeom>
                  <a:avLst/>
                  <a:gdLst/>
                  <a:ahLst/>
                  <a:cxnLst/>
                  <a:rect l="l" t="t" r="r" b="b"/>
                  <a:pathLst>
                    <a:path w="3056" h="1974" extrusionOk="0">
                      <a:moveTo>
                        <a:pt x="2930" y="1"/>
                      </a:moveTo>
                      <a:cubicBezTo>
                        <a:pt x="2913" y="1"/>
                        <a:pt x="2896" y="3"/>
                        <a:pt x="2880" y="8"/>
                      </a:cubicBezTo>
                      <a:lnTo>
                        <a:pt x="2724" y="105"/>
                      </a:lnTo>
                      <a:lnTo>
                        <a:pt x="1" y="1681"/>
                      </a:lnTo>
                      <a:lnTo>
                        <a:pt x="1" y="1973"/>
                      </a:lnTo>
                      <a:lnTo>
                        <a:pt x="2977" y="261"/>
                      </a:lnTo>
                      <a:lnTo>
                        <a:pt x="2997" y="222"/>
                      </a:lnTo>
                      <a:cubicBezTo>
                        <a:pt x="3036" y="203"/>
                        <a:pt x="3055" y="125"/>
                        <a:pt x="3036" y="47"/>
                      </a:cubicBezTo>
                      <a:cubicBezTo>
                        <a:pt x="3021" y="19"/>
                        <a:pt x="2976" y="1"/>
                        <a:pt x="293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47" name="Google Shape;5347;p47"/>
                <p:cNvSpPr/>
                <p:nvPr/>
              </p:nvSpPr>
              <p:spPr>
                <a:xfrm>
                  <a:off x="776450" y="462325"/>
                  <a:ext cx="351675" cy="200425"/>
                </a:xfrm>
                <a:custGeom>
                  <a:avLst/>
                  <a:gdLst/>
                  <a:ahLst/>
                  <a:cxnLst/>
                  <a:rect l="l" t="t" r="r" b="b"/>
                  <a:pathLst>
                    <a:path w="14067" h="8017" extrusionOk="0">
                      <a:moveTo>
                        <a:pt x="1" y="1"/>
                      </a:moveTo>
                      <a:lnTo>
                        <a:pt x="13833" y="8016"/>
                      </a:lnTo>
                      <a:lnTo>
                        <a:pt x="14067" y="7861"/>
                      </a:lnTo>
                      <a:lnTo>
                        <a:pt x="48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48" name="Google Shape;5348;p47"/>
                <p:cNvSpPr/>
                <p:nvPr/>
              </p:nvSpPr>
              <p:spPr>
                <a:xfrm>
                  <a:off x="1203500" y="2158325"/>
                  <a:ext cx="144475" cy="83200"/>
                </a:xfrm>
                <a:custGeom>
                  <a:avLst/>
                  <a:gdLst/>
                  <a:ahLst/>
                  <a:cxnLst/>
                  <a:rect l="l" t="t" r="r" b="b"/>
                  <a:pathLst>
                    <a:path w="5779" h="3328" extrusionOk="0">
                      <a:moveTo>
                        <a:pt x="2588" y="0"/>
                      </a:moveTo>
                      <a:lnTo>
                        <a:pt x="0" y="1479"/>
                      </a:lnTo>
                      <a:lnTo>
                        <a:pt x="3191" y="3327"/>
                      </a:lnTo>
                      <a:lnTo>
                        <a:pt x="3969" y="2880"/>
                      </a:lnTo>
                      <a:lnTo>
                        <a:pt x="2024" y="1771"/>
                      </a:lnTo>
                      <a:cubicBezTo>
                        <a:pt x="1985" y="1732"/>
                        <a:pt x="1946" y="1674"/>
                        <a:pt x="1985" y="1596"/>
                      </a:cubicBezTo>
                      <a:cubicBezTo>
                        <a:pt x="1999" y="1568"/>
                        <a:pt x="2041" y="1541"/>
                        <a:pt x="2086" y="1541"/>
                      </a:cubicBezTo>
                      <a:cubicBezTo>
                        <a:pt x="2105" y="1541"/>
                        <a:pt x="2123" y="1545"/>
                        <a:pt x="2140" y="1557"/>
                      </a:cubicBezTo>
                      <a:lnTo>
                        <a:pt x="4222" y="2744"/>
                      </a:lnTo>
                      <a:lnTo>
                        <a:pt x="4942" y="2316"/>
                      </a:lnTo>
                      <a:lnTo>
                        <a:pt x="4747" y="2238"/>
                      </a:lnTo>
                      <a:cubicBezTo>
                        <a:pt x="4708" y="2199"/>
                        <a:pt x="4670" y="2140"/>
                        <a:pt x="4708" y="2063"/>
                      </a:cubicBezTo>
                      <a:cubicBezTo>
                        <a:pt x="4723" y="2019"/>
                        <a:pt x="4770" y="1997"/>
                        <a:pt x="4818" y="1997"/>
                      </a:cubicBezTo>
                      <a:cubicBezTo>
                        <a:pt x="4834" y="1997"/>
                        <a:pt x="4850" y="1999"/>
                        <a:pt x="4864" y="2004"/>
                      </a:cubicBezTo>
                      <a:lnTo>
                        <a:pt x="5195" y="2179"/>
                      </a:lnTo>
                      <a:lnTo>
                        <a:pt x="5778" y="1849"/>
                      </a:lnTo>
                      <a:lnTo>
                        <a:pt x="258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49" name="Google Shape;5349;p47"/>
                <p:cNvSpPr/>
                <p:nvPr/>
              </p:nvSpPr>
              <p:spPr>
                <a:xfrm>
                  <a:off x="1184050" y="2199675"/>
                  <a:ext cx="92425" cy="53525"/>
                </a:xfrm>
                <a:custGeom>
                  <a:avLst/>
                  <a:gdLst/>
                  <a:ahLst/>
                  <a:cxnLst/>
                  <a:rect l="l" t="t" r="r" b="b"/>
                  <a:pathLst>
                    <a:path w="3697" h="2141" extrusionOk="0">
                      <a:moveTo>
                        <a:pt x="506" y="0"/>
                      </a:moveTo>
                      <a:lnTo>
                        <a:pt x="0" y="292"/>
                      </a:lnTo>
                      <a:lnTo>
                        <a:pt x="3191" y="2140"/>
                      </a:lnTo>
                      <a:lnTo>
                        <a:pt x="3697" y="1848"/>
                      </a:lnTo>
                      <a:cubicBezTo>
                        <a:pt x="2588" y="1187"/>
                        <a:pt x="1479" y="584"/>
                        <a:pt x="50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50" name="Google Shape;5350;p47"/>
                <p:cNvSpPr/>
                <p:nvPr/>
              </p:nvSpPr>
              <p:spPr>
                <a:xfrm>
                  <a:off x="1071700" y="2123025"/>
                  <a:ext cx="759250" cy="437075"/>
                </a:xfrm>
                <a:custGeom>
                  <a:avLst/>
                  <a:gdLst/>
                  <a:ahLst/>
                  <a:cxnLst/>
                  <a:rect l="l" t="t" r="r" b="b"/>
                  <a:pathLst>
                    <a:path w="30370" h="17483" extrusionOk="0">
                      <a:moveTo>
                        <a:pt x="13210" y="7523"/>
                      </a:moveTo>
                      <a:lnTo>
                        <a:pt x="13268" y="7557"/>
                      </a:lnTo>
                      <a:lnTo>
                        <a:pt x="13268" y="7557"/>
                      </a:lnTo>
                      <a:cubicBezTo>
                        <a:pt x="13251" y="7540"/>
                        <a:pt x="13231" y="7528"/>
                        <a:pt x="13210" y="7523"/>
                      </a:cubicBezTo>
                      <a:close/>
                      <a:moveTo>
                        <a:pt x="145" y="1"/>
                      </a:moveTo>
                      <a:cubicBezTo>
                        <a:pt x="106" y="1"/>
                        <a:pt x="58" y="18"/>
                        <a:pt x="20" y="70"/>
                      </a:cubicBezTo>
                      <a:cubicBezTo>
                        <a:pt x="0" y="109"/>
                        <a:pt x="0" y="187"/>
                        <a:pt x="78" y="226"/>
                      </a:cubicBezTo>
                      <a:cubicBezTo>
                        <a:pt x="78" y="226"/>
                        <a:pt x="175" y="303"/>
                        <a:pt x="370" y="401"/>
                      </a:cubicBezTo>
                      <a:cubicBezTo>
                        <a:pt x="1031" y="790"/>
                        <a:pt x="2782" y="1782"/>
                        <a:pt x="5019" y="3086"/>
                      </a:cubicBezTo>
                      <a:cubicBezTo>
                        <a:pt x="5992" y="3630"/>
                        <a:pt x="7062" y="4272"/>
                        <a:pt x="8191" y="4934"/>
                      </a:cubicBezTo>
                      <a:cubicBezTo>
                        <a:pt x="8930" y="5342"/>
                        <a:pt x="9650" y="5770"/>
                        <a:pt x="10408" y="6198"/>
                      </a:cubicBezTo>
                      <a:lnTo>
                        <a:pt x="10408" y="6140"/>
                      </a:lnTo>
                      <a:cubicBezTo>
                        <a:pt x="10408" y="6062"/>
                        <a:pt x="10467" y="6023"/>
                        <a:pt x="10525" y="6023"/>
                      </a:cubicBezTo>
                      <a:cubicBezTo>
                        <a:pt x="10603" y="6023"/>
                        <a:pt x="10661" y="6062"/>
                        <a:pt x="10661" y="6140"/>
                      </a:cubicBezTo>
                      <a:lnTo>
                        <a:pt x="10661" y="6315"/>
                      </a:lnTo>
                      <a:lnTo>
                        <a:pt x="13054" y="7696"/>
                      </a:lnTo>
                      <a:lnTo>
                        <a:pt x="13054" y="7657"/>
                      </a:lnTo>
                      <a:cubicBezTo>
                        <a:pt x="13054" y="7580"/>
                        <a:pt x="13113" y="7521"/>
                        <a:pt x="13191" y="7521"/>
                      </a:cubicBezTo>
                      <a:cubicBezTo>
                        <a:pt x="13197" y="7521"/>
                        <a:pt x="13203" y="7522"/>
                        <a:pt x="13210" y="7523"/>
                      </a:cubicBezTo>
                      <a:lnTo>
                        <a:pt x="13210" y="7523"/>
                      </a:lnTo>
                      <a:lnTo>
                        <a:pt x="8463" y="4778"/>
                      </a:lnTo>
                      <a:lnTo>
                        <a:pt x="5272" y="2930"/>
                      </a:lnTo>
                      <a:lnTo>
                        <a:pt x="642" y="265"/>
                      </a:lnTo>
                      <a:lnTo>
                        <a:pt x="195" y="12"/>
                      </a:lnTo>
                      <a:cubicBezTo>
                        <a:pt x="182" y="5"/>
                        <a:pt x="164" y="1"/>
                        <a:pt x="145" y="1"/>
                      </a:cubicBezTo>
                      <a:close/>
                      <a:moveTo>
                        <a:pt x="13268" y="7557"/>
                      </a:moveTo>
                      <a:cubicBezTo>
                        <a:pt x="13291" y="7581"/>
                        <a:pt x="13307" y="7617"/>
                        <a:pt x="13307" y="7657"/>
                      </a:cubicBezTo>
                      <a:lnTo>
                        <a:pt x="13307" y="7813"/>
                      </a:lnTo>
                      <a:cubicBezTo>
                        <a:pt x="15856" y="9311"/>
                        <a:pt x="18366" y="10731"/>
                        <a:pt x="20389" y="11899"/>
                      </a:cubicBezTo>
                      <a:lnTo>
                        <a:pt x="20544" y="11821"/>
                      </a:lnTo>
                      <a:cubicBezTo>
                        <a:pt x="20562" y="11809"/>
                        <a:pt x="20581" y="11801"/>
                        <a:pt x="20600" y="11798"/>
                      </a:cubicBezTo>
                      <a:lnTo>
                        <a:pt x="20600" y="11798"/>
                      </a:lnTo>
                      <a:lnTo>
                        <a:pt x="20724" y="11869"/>
                      </a:lnTo>
                      <a:lnTo>
                        <a:pt x="20724" y="11869"/>
                      </a:lnTo>
                      <a:cubicBezTo>
                        <a:pt x="20722" y="11866"/>
                        <a:pt x="20721" y="11863"/>
                        <a:pt x="20720" y="11860"/>
                      </a:cubicBezTo>
                      <a:cubicBezTo>
                        <a:pt x="20697" y="11814"/>
                        <a:pt x="20661" y="11795"/>
                        <a:pt x="20623" y="11795"/>
                      </a:cubicBezTo>
                      <a:cubicBezTo>
                        <a:pt x="20615" y="11795"/>
                        <a:pt x="20608" y="11796"/>
                        <a:pt x="20600" y="11798"/>
                      </a:cubicBezTo>
                      <a:lnTo>
                        <a:pt x="20600" y="11798"/>
                      </a:lnTo>
                      <a:lnTo>
                        <a:pt x="13268" y="7557"/>
                      </a:lnTo>
                      <a:close/>
                      <a:moveTo>
                        <a:pt x="26039" y="14970"/>
                      </a:moveTo>
                      <a:lnTo>
                        <a:pt x="26066" y="14987"/>
                      </a:lnTo>
                      <a:lnTo>
                        <a:pt x="26066" y="14987"/>
                      </a:lnTo>
                      <a:cubicBezTo>
                        <a:pt x="26058" y="14980"/>
                        <a:pt x="26048" y="14974"/>
                        <a:pt x="26039" y="14970"/>
                      </a:cubicBezTo>
                      <a:close/>
                      <a:moveTo>
                        <a:pt x="20724" y="11869"/>
                      </a:moveTo>
                      <a:cubicBezTo>
                        <a:pt x="20739" y="11910"/>
                        <a:pt x="20735" y="11981"/>
                        <a:pt x="20681" y="12035"/>
                      </a:cubicBezTo>
                      <a:lnTo>
                        <a:pt x="20603" y="12054"/>
                      </a:lnTo>
                      <a:cubicBezTo>
                        <a:pt x="21556" y="12619"/>
                        <a:pt x="22393" y="13105"/>
                        <a:pt x="23054" y="13494"/>
                      </a:cubicBezTo>
                      <a:lnTo>
                        <a:pt x="23229" y="13397"/>
                      </a:lnTo>
                      <a:cubicBezTo>
                        <a:pt x="23245" y="13381"/>
                        <a:pt x="23268" y="13371"/>
                        <a:pt x="23292" y="13371"/>
                      </a:cubicBezTo>
                      <a:cubicBezTo>
                        <a:pt x="23326" y="13371"/>
                        <a:pt x="23362" y="13390"/>
                        <a:pt x="23385" y="13436"/>
                      </a:cubicBezTo>
                      <a:cubicBezTo>
                        <a:pt x="23424" y="13494"/>
                        <a:pt x="23424" y="13552"/>
                        <a:pt x="23346" y="13611"/>
                      </a:cubicBezTo>
                      <a:lnTo>
                        <a:pt x="23268" y="13630"/>
                      </a:lnTo>
                      <a:cubicBezTo>
                        <a:pt x="24163" y="14155"/>
                        <a:pt x="24688" y="14467"/>
                        <a:pt x="24688" y="14467"/>
                      </a:cubicBezTo>
                      <a:lnTo>
                        <a:pt x="25720" y="15070"/>
                      </a:lnTo>
                      <a:lnTo>
                        <a:pt x="25934" y="14973"/>
                      </a:lnTo>
                      <a:cubicBezTo>
                        <a:pt x="25948" y="14965"/>
                        <a:pt x="25967" y="14961"/>
                        <a:pt x="25988" y="14961"/>
                      </a:cubicBezTo>
                      <a:cubicBezTo>
                        <a:pt x="26005" y="14961"/>
                        <a:pt x="26022" y="14964"/>
                        <a:pt x="26039" y="14970"/>
                      </a:cubicBezTo>
                      <a:lnTo>
                        <a:pt x="26039" y="14970"/>
                      </a:lnTo>
                      <a:lnTo>
                        <a:pt x="25506" y="14661"/>
                      </a:lnTo>
                      <a:lnTo>
                        <a:pt x="25486" y="14681"/>
                      </a:lnTo>
                      <a:cubicBezTo>
                        <a:pt x="25467" y="14681"/>
                        <a:pt x="25447" y="14700"/>
                        <a:pt x="25447" y="14700"/>
                      </a:cubicBezTo>
                      <a:cubicBezTo>
                        <a:pt x="25389" y="14700"/>
                        <a:pt x="25369" y="14681"/>
                        <a:pt x="25350" y="14661"/>
                      </a:cubicBezTo>
                      <a:cubicBezTo>
                        <a:pt x="25311" y="14603"/>
                        <a:pt x="25311" y="14564"/>
                        <a:pt x="25350" y="14545"/>
                      </a:cubicBezTo>
                      <a:lnTo>
                        <a:pt x="20724" y="11869"/>
                      </a:lnTo>
                      <a:close/>
                      <a:moveTo>
                        <a:pt x="26066" y="14987"/>
                      </a:moveTo>
                      <a:lnTo>
                        <a:pt x="26066" y="14987"/>
                      </a:lnTo>
                      <a:cubicBezTo>
                        <a:pt x="26075" y="14993"/>
                        <a:pt x="26083" y="15002"/>
                        <a:pt x="26089" y="15011"/>
                      </a:cubicBezTo>
                      <a:cubicBezTo>
                        <a:pt x="26109" y="15070"/>
                        <a:pt x="26109" y="15148"/>
                        <a:pt x="26050" y="15187"/>
                      </a:cubicBezTo>
                      <a:lnTo>
                        <a:pt x="25972" y="15225"/>
                      </a:lnTo>
                      <a:lnTo>
                        <a:pt x="28969" y="16938"/>
                      </a:lnTo>
                      <a:lnTo>
                        <a:pt x="29105" y="16879"/>
                      </a:lnTo>
                      <a:cubicBezTo>
                        <a:pt x="29129" y="16863"/>
                        <a:pt x="29156" y="16854"/>
                        <a:pt x="29183" y="16854"/>
                      </a:cubicBezTo>
                      <a:cubicBezTo>
                        <a:pt x="29221" y="16854"/>
                        <a:pt x="29257" y="16872"/>
                        <a:pt x="29280" y="16918"/>
                      </a:cubicBezTo>
                      <a:cubicBezTo>
                        <a:pt x="29299" y="16957"/>
                        <a:pt x="29299" y="17035"/>
                        <a:pt x="29241" y="17093"/>
                      </a:cubicBezTo>
                      <a:lnTo>
                        <a:pt x="29202" y="17093"/>
                      </a:lnTo>
                      <a:lnTo>
                        <a:pt x="29883" y="17482"/>
                      </a:lnTo>
                      <a:lnTo>
                        <a:pt x="30369" y="17482"/>
                      </a:lnTo>
                      <a:lnTo>
                        <a:pt x="26066" y="14987"/>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51" name="Google Shape;5351;p47"/>
                <p:cNvSpPr/>
                <p:nvPr/>
              </p:nvSpPr>
              <p:spPr>
                <a:xfrm>
                  <a:off x="1682100" y="2496650"/>
                  <a:ext cx="43775" cy="25500"/>
                </a:xfrm>
                <a:custGeom>
                  <a:avLst/>
                  <a:gdLst/>
                  <a:ahLst/>
                  <a:cxnLst/>
                  <a:rect l="l" t="t" r="r" b="b"/>
                  <a:pathLst>
                    <a:path w="1751" h="1020" extrusionOk="0">
                      <a:moveTo>
                        <a:pt x="1618" y="0"/>
                      </a:moveTo>
                      <a:cubicBezTo>
                        <a:pt x="1598" y="0"/>
                        <a:pt x="1577" y="3"/>
                        <a:pt x="1556" y="8"/>
                      </a:cubicBezTo>
                      <a:lnTo>
                        <a:pt x="1362" y="105"/>
                      </a:lnTo>
                      <a:lnTo>
                        <a:pt x="0" y="884"/>
                      </a:lnTo>
                      <a:lnTo>
                        <a:pt x="253" y="1020"/>
                      </a:lnTo>
                      <a:lnTo>
                        <a:pt x="1615" y="242"/>
                      </a:lnTo>
                      <a:lnTo>
                        <a:pt x="1673" y="222"/>
                      </a:lnTo>
                      <a:cubicBezTo>
                        <a:pt x="1732" y="203"/>
                        <a:pt x="1751" y="125"/>
                        <a:pt x="1732" y="47"/>
                      </a:cubicBezTo>
                      <a:cubicBezTo>
                        <a:pt x="1717" y="19"/>
                        <a:pt x="1672" y="0"/>
                        <a:pt x="16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52" name="Google Shape;5352;p47"/>
                <p:cNvSpPr/>
                <p:nvPr/>
              </p:nvSpPr>
              <p:spPr>
                <a:xfrm>
                  <a:off x="1614475" y="2457050"/>
                  <a:ext cx="43800" cy="25700"/>
                </a:xfrm>
                <a:custGeom>
                  <a:avLst/>
                  <a:gdLst/>
                  <a:ahLst/>
                  <a:cxnLst/>
                  <a:rect l="l" t="t" r="r" b="b"/>
                  <a:pathLst>
                    <a:path w="1752" h="1028" extrusionOk="0">
                      <a:moveTo>
                        <a:pt x="1605" y="0"/>
                      </a:moveTo>
                      <a:cubicBezTo>
                        <a:pt x="1583" y="0"/>
                        <a:pt x="1561" y="5"/>
                        <a:pt x="1538" y="16"/>
                      </a:cubicBezTo>
                      <a:lnTo>
                        <a:pt x="1363" y="114"/>
                      </a:lnTo>
                      <a:lnTo>
                        <a:pt x="1" y="892"/>
                      </a:lnTo>
                      <a:lnTo>
                        <a:pt x="254" y="1028"/>
                      </a:lnTo>
                      <a:lnTo>
                        <a:pt x="1616" y="250"/>
                      </a:lnTo>
                      <a:lnTo>
                        <a:pt x="1693" y="230"/>
                      </a:lnTo>
                      <a:cubicBezTo>
                        <a:pt x="1732" y="211"/>
                        <a:pt x="1752" y="114"/>
                        <a:pt x="1713" y="55"/>
                      </a:cubicBezTo>
                      <a:cubicBezTo>
                        <a:pt x="1699" y="28"/>
                        <a:pt x="1656" y="0"/>
                        <a:pt x="160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53" name="Google Shape;5353;p47"/>
                <p:cNvSpPr/>
                <p:nvPr/>
              </p:nvSpPr>
              <p:spPr>
                <a:xfrm>
                  <a:off x="1547375" y="2418125"/>
                  <a:ext cx="42825" cy="25725"/>
                </a:xfrm>
                <a:custGeom>
                  <a:avLst/>
                  <a:gdLst/>
                  <a:ahLst/>
                  <a:cxnLst/>
                  <a:rect l="l" t="t" r="r" b="b"/>
                  <a:pathLst>
                    <a:path w="1713" h="1029" extrusionOk="0">
                      <a:moveTo>
                        <a:pt x="1584" y="1"/>
                      </a:moveTo>
                      <a:cubicBezTo>
                        <a:pt x="1563" y="1"/>
                        <a:pt x="1540" y="5"/>
                        <a:pt x="1517" y="17"/>
                      </a:cubicBezTo>
                      <a:lnTo>
                        <a:pt x="1362" y="114"/>
                      </a:lnTo>
                      <a:lnTo>
                        <a:pt x="0" y="892"/>
                      </a:lnTo>
                      <a:lnTo>
                        <a:pt x="233" y="1029"/>
                      </a:lnTo>
                      <a:lnTo>
                        <a:pt x="1595" y="250"/>
                      </a:lnTo>
                      <a:lnTo>
                        <a:pt x="1673" y="231"/>
                      </a:lnTo>
                      <a:cubicBezTo>
                        <a:pt x="1712" y="172"/>
                        <a:pt x="1712" y="114"/>
                        <a:pt x="1693" y="56"/>
                      </a:cubicBezTo>
                      <a:cubicBezTo>
                        <a:pt x="1679" y="28"/>
                        <a:pt x="1636" y="1"/>
                        <a:pt x="158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54" name="Google Shape;5354;p47"/>
                <p:cNvSpPr/>
                <p:nvPr/>
              </p:nvSpPr>
              <p:spPr>
                <a:xfrm>
                  <a:off x="1596000" y="2513875"/>
                  <a:ext cx="101200" cy="45725"/>
                </a:xfrm>
                <a:custGeom>
                  <a:avLst/>
                  <a:gdLst/>
                  <a:ahLst/>
                  <a:cxnLst/>
                  <a:rect l="l" t="t" r="r" b="b"/>
                  <a:pathLst>
                    <a:path w="4048" h="1829" extrusionOk="0">
                      <a:moveTo>
                        <a:pt x="3133" y="0"/>
                      </a:moveTo>
                      <a:lnTo>
                        <a:pt x="1" y="1829"/>
                      </a:lnTo>
                      <a:lnTo>
                        <a:pt x="1849" y="1829"/>
                      </a:lnTo>
                      <a:lnTo>
                        <a:pt x="4047" y="525"/>
                      </a:lnTo>
                      <a:lnTo>
                        <a:pt x="3716" y="331"/>
                      </a:lnTo>
                      <a:lnTo>
                        <a:pt x="3463" y="195"/>
                      </a:lnTo>
                      <a:lnTo>
                        <a:pt x="313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55" name="Google Shape;5355;p47"/>
                <p:cNvSpPr/>
                <p:nvPr/>
              </p:nvSpPr>
              <p:spPr>
                <a:xfrm>
                  <a:off x="1525950" y="2474950"/>
                  <a:ext cx="104125" cy="59375"/>
                </a:xfrm>
                <a:custGeom>
                  <a:avLst/>
                  <a:gdLst/>
                  <a:ahLst/>
                  <a:cxnLst/>
                  <a:rect l="l" t="t" r="r" b="b"/>
                  <a:pathLst>
                    <a:path w="4165" h="2375" extrusionOk="0">
                      <a:moveTo>
                        <a:pt x="3231" y="1"/>
                      </a:moveTo>
                      <a:lnTo>
                        <a:pt x="1" y="1849"/>
                      </a:lnTo>
                      <a:lnTo>
                        <a:pt x="915" y="2374"/>
                      </a:lnTo>
                      <a:lnTo>
                        <a:pt x="4164" y="526"/>
                      </a:lnTo>
                      <a:lnTo>
                        <a:pt x="3795" y="312"/>
                      </a:lnTo>
                      <a:lnTo>
                        <a:pt x="3542" y="195"/>
                      </a:lnTo>
                      <a:lnTo>
                        <a:pt x="323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56" name="Google Shape;5356;p47"/>
                <p:cNvSpPr/>
                <p:nvPr/>
              </p:nvSpPr>
              <p:spPr>
                <a:xfrm>
                  <a:off x="1458350" y="2436050"/>
                  <a:ext cx="104125" cy="59350"/>
                </a:xfrm>
                <a:custGeom>
                  <a:avLst/>
                  <a:gdLst/>
                  <a:ahLst/>
                  <a:cxnLst/>
                  <a:rect l="l" t="t" r="r" b="b"/>
                  <a:pathLst>
                    <a:path w="4165" h="2374" extrusionOk="0">
                      <a:moveTo>
                        <a:pt x="3211" y="0"/>
                      </a:moveTo>
                      <a:lnTo>
                        <a:pt x="1" y="1848"/>
                      </a:lnTo>
                      <a:lnTo>
                        <a:pt x="935" y="2374"/>
                      </a:lnTo>
                      <a:lnTo>
                        <a:pt x="4164" y="526"/>
                      </a:lnTo>
                      <a:lnTo>
                        <a:pt x="3794" y="312"/>
                      </a:lnTo>
                      <a:lnTo>
                        <a:pt x="3561" y="175"/>
                      </a:lnTo>
                      <a:lnTo>
                        <a:pt x="321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57" name="Google Shape;5357;p47"/>
                <p:cNvSpPr/>
                <p:nvPr/>
              </p:nvSpPr>
              <p:spPr>
                <a:xfrm>
                  <a:off x="1917975" y="2498850"/>
                  <a:ext cx="41375" cy="26700"/>
                </a:xfrm>
                <a:custGeom>
                  <a:avLst/>
                  <a:gdLst/>
                  <a:ahLst/>
                  <a:cxnLst/>
                  <a:rect l="l" t="t" r="r" b="b"/>
                  <a:pathLst>
                    <a:path w="1655" h="1068" extrusionOk="0">
                      <a:moveTo>
                        <a:pt x="837" y="251"/>
                      </a:moveTo>
                      <a:cubicBezTo>
                        <a:pt x="993" y="251"/>
                        <a:pt x="1149" y="290"/>
                        <a:pt x="1265" y="348"/>
                      </a:cubicBezTo>
                      <a:cubicBezTo>
                        <a:pt x="1363" y="406"/>
                        <a:pt x="1421" y="465"/>
                        <a:pt x="1421" y="543"/>
                      </a:cubicBezTo>
                      <a:cubicBezTo>
                        <a:pt x="1421" y="620"/>
                        <a:pt x="1363" y="679"/>
                        <a:pt x="1265" y="737"/>
                      </a:cubicBezTo>
                      <a:cubicBezTo>
                        <a:pt x="1149" y="815"/>
                        <a:pt x="983" y="854"/>
                        <a:pt x="820" y="854"/>
                      </a:cubicBezTo>
                      <a:cubicBezTo>
                        <a:pt x="657" y="854"/>
                        <a:pt x="497" y="815"/>
                        <a:pt x="390" y="737"/>
                      </a:cubicBezTo>
                      <a:cubicBezTo>
                        <a:pt x="293" y="698"/>
                        <a:pt x="254" y="620"/>
                        <a:pt x="254" y="543"/>
                      </a:cubicBezTo>
                      <a:cubicBezTo>
                        <a:pt x="254" y="465"/>
                        <a:pt x="293" y="426"/>
                        <a:pt x="390" y="348"/>
                      </a:cubicBezTo>
                      <a:cubicBezTo>
                        <a:pt x="487" y="290"/>
                        <a:pt x="662" y="251"/>
                        <a:pt x="837" y="251"/>
                      </a:cubicBezTo>
                      <a:close/>
                      <a:moveTo>
                        <a:pt x="845" y="0"/>
                      </a:moveTo>
                      <a:cubicBezTo>
                        <a:pt x="660" y="0"/>
                        <a:pt x="472" y="39"/>
                        <a:pt x="312" y="115"/>
                      </a:cubicBezTo>
                      <a:cubicBezTo>
                        <a:pt x="351" y="154"/>
                        <a:pt x="351" y="212"/>
                        <a:pt x="312" y="251"/>
                      </a:cubicBezTo>
                      <a:cubicBezTo>
                        <a:pt x="293" y="309"/>
                        <a:pt x="254" y="309"/>
                        <a:pt x="215" y="309"/>
                      </a:cubicBezTo>
                      <a:cubicBezTo>
                        <a:pt x="195" y="309"/>
                        <a:pt x="176" y="309"/>
                        <a:pt x="176" y="270"/>
                      </a:cubicBezTo>
                      <a:lnTo>
                        <a:pt x="117" y="251"/>
                      </a:lnTo>
                      <a:cubicBezTo>
                        <a:pt x="59" y="329"/>
                        <a:pt x="1" y="426"/>
                        <a:pt x="1" y="523"/>
                      </a:cubicBezTo>
                      <a:cubicBezTo>
                        <a:pt x="1" y="679"/>
                        <a:pt x="98" y="815"/>
                        <a:pt x="273" y="912"/>
                      </a:cubicBezTo>
                      <a:cubicBezTo>
                        <a:pt x="448" y="1010"/>
                        <a:pt x="643" y="1068"/>
                        <a:pt x="837" y="1068"/>
                      </a:cubicBezTo>
                      <a:cubicBezTo>
                        <a:pt x="1032" y="1068"/>
                        <a:pt x="1246" y="1010"/>
                        <a:pt x="1382" y="912"/>
                      </a:cubicBezTo>
                      <a:cubicBezTo>
                        <a:pt x="1557" y="815"/>
                        <a:pt x="1654" y="679"/>
                        <a:pt x="1654" y="523"/>
                      </a:cubicBezTo>
                      <a:cubicBezTo>
                        <a:pt x="1654" y="368"/>
                        <a:pt x="1557" y="231"/>
                        <a:pt x="1382" y="134"/>
                      </a:cubicBezTo>
                      <a:cubicBezTo>
                        <a:pt x="1232" y="44"/>
                        <a:pt x="1040" y="0"/>
                        <a:pt x="84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58" name="Google Shape;5358;p47"/>
                <p:cNvSpPr/>
                <p:nvPr/>
              </p:nvSpPr>
              <p:spPr>
                <a:xfrm>
                  <a:off x="1780825" y="2419750"/>
                  <a:ext cx="41375" cy="26525"/>
                </a:xfrm>
                <a:custGeom>
                  <a:avLst/>
                  <a:gdLst/>
                  <a:ahLst/>
                  <a:cxnLst/>
                  <a:rect l="l" t="t" r="r" b="b"/>
                  <a:pathLst>
                    <a:path w="1655" h="1061" extrusionOk="0">
                      <a:moveTo>
                        <a:pt x="309" y="693"/>
                      </a:moveTo>
                      <a:cubicBezTo>
                        <a:pt x="332" y="712"/>
                        <a:pt x="359" y="731"/>
                        <a:pt x="389" y="750"/>
                      </a:cubicBezTo>
                      <a:cubicBezTo>
                        <a:pt x="402" y="758"/>
                        <a:pt x="416" y="765"/>
                        <a:pt x="429" y="772"/>
                      </a:cubicBezTo>
                      <a:lnTo>
                        <a:pt x="429" y="772"/>
                      </a:lnTo>
                      <a:cubicBezTo>
                        <a:pt x="429" y="771"/>
                        <a:pt x="429" y="770"/>
                        <a:pt x="428" y="769"/>
                      </a:cubicBezTo>
                      <a:cubicBezTo>
                        <a:pt x="401" y="714"/>
                        <a:pt x="355" y="698"/>
                        <a:pt x="309" y="693"/>
                      </a:cubicBezTo>
                      <a:close/>
                      <a:moveTo>
                        <a:pt x="1308" y="714"/>
                      </a:moveTo>
                      <a:cubicBezTo>
                        <a:pt x="1260" y="716"/>
                        <a:pt x="1220" y="743"/>
                        <a:pt x="1207" y="769"/>
                      </a:cubicBezTo>
                      <a:cubicBezTo>
                        <a:pt x="1206" y="772"/>
                        <a:pt x="1205" y="775"/>
                        <a:pt x="1204" y="778"/>
                      </a:cubicBezTo>
                      <a:lnTo>
                        <a:pt x="1204" y="778"/>
                      </a:lnTo>
                      <a:cubicBezTo>
                        <a:pt x="1225" y="770"/>
                        <a:pt x="1246" y="760"/>
                        <a:pt x="1265" y="750"/>
                      </a:cubicBezTo>
                      <a:cubicBezTo>
                        <a:pt x="1281" y="737"/>
                        <a:pt x="1295" y="725"/>
                        <a:pt x="1308" y="714"/>
                      </a:cubicBezTo>
                      <a:close/>
                      <a:moveTo>
                        <a:pt x="825" y="0"/>
                      </a:moveTo>
                      <a:cubicBezTo>
                        <a:pt x="623" y="0"/>
                        <a:pt x="419" y="49"/>
                        <a:pt x="253" y="146"/>
                      </a:cubicBezTo>
                      <a:cubicBezTo>
                        <a:pt x="98" y="224"/>
                        <a:pt x="0" y="380"/>
                        <a:pt x="0" y="536"/>
                      </a:cubicBezTo>
                      <a:cubicBezTo>
                        <a:pt x="0" y="633"/>
                        <a:pt x="39" y="730"/>
                        <a:pt x="117" y="788"/>
                      </a:cubicBezTo>
                      <a:lnTo>
                        <a:pt x="253" y="691"/>
                      </a:lnTo>
                      <a:cubicBezTo>
                        <a:pt x="271" y="691"/>
                        <a:pt x="290" y="691"/>
                        <a:pt x="309" y="693"/>
                      </a:cubicBezTo>
                      <a:lnTo>
                        <a:pt x="309" y="693"/>
                      </a:lnTo>
                      <a:cubicBezTo>
                        <a:pt x="261" y="652"/>
                        <a:pt x="234" y="608"/>
                        <a:pt x="234" y="555"/>
                      </a:cubicBezTo>
                      <a:cubicBezTo>
                        <a:pt x="234" y="477"/>
                        <a:pt x="292" y="399"/>
                        <a:pt x="389" y="360"/>
                      </a:cubicBezTo>
                      <a:cubicBezTo>
                        <a:pt x="506" y="283"/>
                        <a:pt x="681" y="263"/>
                        <a:pt x="818" y="263"/>
                      </a:cubicBezTo>
                      <a:cubicBezTo>
                        <a:pt x="993" y="263"/>
                        <a:pt x="1129" y="283"/>
                        <a:pt x="1265" y="360"/>
                      </a:cubicBezTo>
                      <a:cubicBezTo>
                        <a:pt x="1362" y="399"/>
                        <a:pt x="1401" y="477"/>
                        <a:pt x="1401" y="555"/>
                      </a:cubicBezTo>
                      <a:cubicBezTo>
                        <a:pt x="1401" y="620"/>
                        <a:pt x="1374" y="658"/>
                        <a:pt x="1308" y="714"/>
                      </a:cubicBezTo>
                      <a:lnTo>
                        <a:pt x="1308" y="714"/>
                      </a:lnTo>
                      <a:cubicBezTo>
                        <a:pt x="1310" y="714"/>
                        <a:pt x="1313" y="714"/>
                        <a:pt x="1315" y="714"/>
                      </a:cubicBezTo>
                      <a:cubicBezTo>
                        <a:pt x="1336" y="714"/>
                        <a:pt x="1359" y="719"/>
                        <a:pt x="1382" y="730"/>
                      </a:cubicBezTo>
                      <a:lnTo>
                        <a:pt x="1518" y="788"/>
                      </a:lnTo>
                      <a:cubicBezTo>
                        <a:pt x="1596" y="730"/>
                        <a:pt x="1654" y="633"/>
                        <a:pt x="1654" y="536"/>
                      </a:cubicBezTo>
                      <a:cubicBezTo>
                        <a:pt x="1654" y="380"/>
                        <a:pt x="1557" y="244"/>
                        <a:pt x="1382" y="146"/>
                      </a:cubicBezTo>
                      <a:cubicBezTo>
                        <a:pt x="1226" y="49"/>
                        <a:pt x="1027" y="0"/>
                        <a:pt x="825" y="0"/>
                      </a:cubicBezTo>
                      <a:close/>
                      <a:moveTo>
                        <a:pt x="429" y="772"/>
                      </a:moveTo>
                      <a:lnTo>
                        <a:pt x="429" y="772"/>
                      </a:lnTo>
                      <a:cubicBezTo>
                        <a:pt x="448" y="830"/>
                        <a:pt x="447" y="887"/>
                        <a:pt x="389" y="944"/>
                      </a:cubicBezTo>
                      <a:lnTo>
                        <a:pt x="331" y="964"/>
                      </a:lnTo>
                      <a:cubicBezTo>
                        <a:pt x="487" y="1041"/>
                        <a:pt x="642" y="1061"/>
                        <a:pt x="818" y="1061"/>
                      </a:cubicBezTo>
                      <a:cubicBezTo>
                        <a:pt x="993" y="1061"/>
                        <a:pt x="1168" y="1041"/>
                        <a:pt x="1304" y="964"/>
                      </a:cubicBezTo>
                      <a:lnTo>
                        <a:pt x="1265" y="944"/>
                      </a:lnTo>
                      <a:cubicBezTo>
                        <a:pt x="1209" y="925"/>
                        <a:pt x="1189" y="853"/>
                        <a:pt x="1204" y="778"/>
                      </a:cubicBezTo>
                      <a:lnTo>
                        <a:pt x="1204" y="778"/>
                      </a:lnTo>
                      <a:cubicBezTo>
                        <a:pt x="1088" y="827"/>
                        <a:pt x="949" y="852"/>
                        <a:pt x="813" y="852"/>
                      </a:cubicBezTo>
                      <a:cubicBezTo>
                        <a:pt x="671" y="852"/>
                        <a:pt x="533" y="825"/>
                        <a:pt x="429" y="772"/>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59" name="Google Shape;5359;p47"/>
                <p:cNvSpPr/>
                <p:nvPr/>
              </p:nvSpPr>
              <p:spPr>
                <a:xfrm>
                  <a:off x="1810975" y="2437850"/>
                  <a:ext cx="115300" cy="69225"/>
                </a:xfrm>
                <a:custGeom>
                  <a:avLst/>
                  <a:gdLst/>
                  <a:ahLst/>
                  <a:cxnLst/>
                  <a:rect l="l" t="t" r="r" b="b"/>
                  <a:pathLst>
                    <a:path w="4612" h="2769" extrusionOk="0">
                      <a:moveTo>
                        <a:pt x="103" y="0"/>
                      </a:moveTo>
                      <a:cubicBezTo>
                        <a:pt x="71" y="0"/>
                        <a:pt x="43" y="22"/>
                        <a:pt x="20" y="45"/>
                      </a:cubicBezTo>
                      <a:cubicBezTo>
                        <a:pt x="1" y="103"/>
                        <a:pt x="1" y="162"/>
                        <a:pt x="78" y="220"/>
                      </a:cubicBezTo>
                      <a:lnTo>
                        <a:pt x="117" y="240"/>
                      </a:lnTo>
                      <a:lnTo>
                        <a:pt x="4397" y="2730"/>
                      </a:lnTo>
                      <a:lnTo>
                        <a:pt x="4456" y="2749"/>
                      </a:lnTo>
                      <a:cubicBezTo>
                        <a:pt x="4475" y="2749"/>
                        <a:pt x="4495" y="2769"/>
                        <a:pt x="4495" y="2769"/>
                      </a:cubicBezTo>
                      <a:cubicBezTo>
                        <a:pt x="4553" y="2769"/>
                        <a:pt x="4573" y="2749"/>
                        <a:pt x="4592" y="2730"/>
                      </a:cubicBezTo>
                      <a:cubicBezTo>
                        <a:pt x="4611" y="2671"/>
                        <a:pt x="4611" y="2632"/>
                        <a:pt x="4573" y="2574"/>
                      </a:cubicBezTo>
                      <a:lnTo>
                        <a:pt x="4553" y="2555"/>
                      </a:lnTo>
                      <a:lnTo>
                        <a:pt x="312" y="123"/>
                      </a:lnTo>
                      <a:lnTo>
                        <a:pt x="176" y="45"/>
                      </a:lnTo>
                      <a:cubicBezTo>
                        <a:pt x="151" y="12"/>
                        <a:pt x="126" y="0"/>
                        <a:pt x="10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60" name="Google Shape;5360;p47"/>
                <p:cNvSpPr/>
                <p:nvPr/>
              </p:nvSpPr>
              <p:spPr>
                <a:xfrm>
                  <a:off x="1703500" y="2436825"/>
                  <a:ext cx="87550" cy="53225"/>
                </a:xfrm>
                <a:custGeom>
                  <a:avLst/>
                  <a:gdLst/>
                  <a:ahLst/>
                  <a:cxnLst/>
                  <a:rect l="l" t="t" r="r" b="b"/>
                  <a:pathLst>
                    <a:path w="3502" h="2129" extrusionOk="0">
                      <a:moveTo>
                        <a:pt x="3354" y="1"/>
                      </a:moveTo>
                      <a:cubicBezTo>
                        <a:pt x="3338" y="1"/>
                        <a:pt x="3322" y="3"/>
                        <a:pt x="3307" y="8"/>
                      </a:cubicBezTo>
                      <a:lnTo>
                        <a:pt x="3152" y="105"/>
                      </a:lnTo>
                      <a:lnTo>
                        <a:pt x="39" y="1915"/>
                      </a:lnTo>
                      <a:cubicBezTo>
                        <a:pt x="20" y="1915"/>
                        <a:pt x="20" y="1934"/>
                        <a:pt x="0" y="1934"/>
                      </a:cubicBezTo>
                      <a:cubicBezTo>
                        <a:pt x="20" y="1993"/>
                        <a:pt x="20" y="2031"/>
                        <a:pt x="39" y="2090"/>
                      </a:cubicBezTo>
                      <a:cubicBezTo>
                        <a:pt x="78" y="2129"/>
                        <a:pt x="117" y="2129"/>
                        <a:pt x="136" y="2129"/>
                      </a:cubicBezTo>
                      <a:cubicBezTo>
                        <a:pt x="175" y="2129"/>
                        <a:pt x="195" y="2129"/>
                        <a:pt x="195" y="2109"/>
                      </a:cubicBezTo>
                      <a:lnTo>
                        <a:pt x="272" y="2051"/>
                      </a:lnTo>
                      <a:lnTo>
                        <a:pt x="3385" y="261"/>
                      </a:lnTo>
                      <a:lnTo>
                        <a:pt x="3424" y="242"/>
                      </a:lnTo>
                      <a:cubicBezTo>
                        <a:pt x="3482" y="203"/>
                        <a:pt x="3502" y="144"/>
                        <a:pt x="3482" y="67"/>
                      </a:cubicBezTo>
                      <a:cubicBezTo>
                        <a:pt x="3453" y="23"/>
                        <a:pt x="3402" y="1"/>
                        <a:pt x="335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61" name="Google Shape;5361;p47"/>
                <p:cNvSpPr/>
                <p:nvPr/>
              </p:nvSpPr>
              <p:spPr>
                <a:xfrm>
                  <a:off x="1251650" y="2196375"/>
                  <a:ext cx="426075" cy="247950"/>
                </a:xfrm>
                <a:custGeom>
                  <a:avLst/>
                  <a:gdLst/>
                  <a:ahLst/>
                  <a:cxnLst/>
                  <a:rect l="l" t="t" r="r" b="b"/>
                  <a:pathLst>
                    <a:path w="17043" h="9918" extrusionOk="0">
                      <a:moveTo>
                        <a:pt x="134" y="1"/>
                      </a:moveTo>
                      <a:cubicBezTo>
                        <a:pt x="98" y="1"/>
                        <a:pt x="55" y="27"/>
                        <a:pt x="20" y="74"/>
                      </a:cubicBezTo>
                      <a:cubicBezTo>
                        <a:pt x="0" y="113"/>
                        <a:pt x="0" y="190"/>
                        <a:pt x="78" y="249"/>
                      </a:cubicBezTo>
                      <a:lnTo>
                        <a:pt x="2024" y="1358"/>
                      </a:lnTo>
                      <a:lnTo>
                        <a:pt x="16829" y="9918"/>
                      </a:lnTo>
                      <a:cubicBezTo>
                        <a:pt x="16887" y="9879"/>
                        <a:pt x="16926" y="9860"/>
                        <a:pt x="16985" y="9801"/>
                      </a:cubicBezTo>
                      <a:cubicBezTo>
                        <a:pt x="17004" y="9782"/>
                        <a:pt x="17023" y="9782"/>
                        <a:pt x="17043" y="9762"/>
                      </a:cubicBezTo>
                      <a:lnTo>
                        <a:pt x="2257" y="1222"/>
                      </a:lnTo>
                      <a:lnTo>
                        <a:pt x="195" y="35"/>
                      </a:lnTo>
                      <a:cubicBezTo>
                        <a:pt x="180" y="12"/>
                        <a:pt x="158" y="1"/>
                        <a:pt x="13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62" name="Google Shape;5362;p47"/>
                <p:cNvSpPr/>
                <p:nvPr/>
              </p:nvSpPr>
              <p:spPr>
                <a:xfrm>
                  <a:off x="1669925" y="2438475"/>
                  <a:ext cx="41375" cy="26775"/>
                </a:xfrm>
                <a:custGeom>
                  <a:avLst/>
                  <a:gdLst/>
                  <a:ahLst/>
                  <a:cxnLst/>
                  <a:rect l="l" t="t" r="r" b="b"/>
                  <a:pathLst>
                    <a:path w="1655" h="1071" extrusionOk="0">
                      <a:moveTo>
                        <a:pt x="837" y="215"/>
                      </a:moveTo>
                      <a:cubicBezTo>
                        <a:pt x="993" y="215"/>
                        <a:pt x="1149" y="273"/>
                        <a:pt x="1265" y="312"/>
                      </a:cubicBezTo>
                      <a:cubicBezTo>
                        <a:pt x="1363" y="370"/>
                        <a:pt x="1421" y="429"/>
                        <a:pt x="1421" y="506"/>
                      </a:cubicBezTo>
                      <a:cubicBezTo>
                        <a:pt x="1421" y="584"/>
                        <a:pt x="1363" y="623"/>
                        <a:pt x="1265" y="701"/>
                      </a:cubicBezTo>
                      <a:cubicBezTo>
                        <a:pt x="1149" y="779"/>
                        <a:pt x="983" y="818"/>
                        <a:pt x="820" y="818"/>
                      </a:cubicBezTo>
                      <a:cubicBezTo>
                        <a:pt x="657" y="818"/>
                        <a:pt x="497" y="779"/>
                        <a:pt x="390" y="701"/>
                      </a:cubicBezTo>
                      <a:cubicBezTo>
                        <a:pt x="292" y="662"/>
                        <a:pt x="254" y="584"/>
                        <a:pt x="254" y="506"/>
                      </a:cubicBezTo>
                      <a:cubicBezTo>
                        <a:pt x="254" y="429"/>
                        <a:pt x="292" y="390"/>
                        <a:pt x="390" y="312"/>
                      </a:cubicBezTo>
                      <a:cubicBezTo>
                        <a:pt x="506" y="234"/>
                        <a:pt x="682" y="215"/>
                        <a:pt x="837" y="215"/>
                      </a:cubicBezTo>
                      <a:close/>
                      <a:moveTo>
                        <a:pt x="839" y="0"/>
                      </a:moveTo>
                      <a:cubicBezTo>
                        <a:pt x="668" y="0"/>
                        <a:pt x="497" y="34"/>
                        <a:pt x="351" y="98"/>
                      </a:cubicBezTo>
                      <a:cubicBezTo>
                        <a:pt x="312" y="98"/>
                        <a:pt x="292" y="117"/>
                        <a:pt x="273" y="137"/>
                      </a:cubicBezTo>
                      <a:cubicBezTo>
                        <a:pt x="195" y="137"/>
                        <a:pt x="156" y="195"/>
                        <a:pt x="117" y="234"/>
                      </a:cubicBezTo>
                      <a:cubicBezTo>
                        <a:pt x="59" y="312"/>
                        <a:pt x="1" y="409"/>
                        <a:pt x="1" y="526"/>
                      </a:cubicBezTo>
                      <a:cubicBezTo>
                        <a:pt x="1" y="681"/>
                        <a:pt x="98" y="818"/>
                        <a:pt x="273" y="915"/>
                      </a:cubicBezTo>
                      <a:cubicBezTo>
                        <a:pt x="448" y="1012"/>
                        <a:pt x="643" y="1071"/>
                        <a:pt x="837" y="1071"/>
                      </a:cubicBezTo>
                      <a:cubicBezTo>
                        <a:pt x="1032" y="1071"/>
                        <a:pt x="1246" y="1012"/>
                        <a:pt x="1382" y="915"/>
                      </a:cubicBezTo>
                      <a:cubicBezTo>
                        <a:pt x="1557" y="818"/>
                        <a:pt x="1654" y="681"/>
                        <a:pt x="1654" y="526"/>
                      </a:cubicBezTo>
                      <a:cubicBezTo>
                        <a:pt x="1654" y="390"/>
                        <a:pt x="1557" y="234"/>
                        <a:pt x="1382" y="137"/>
                      </a:cubicBezTo>
                      <a:cubicBezTo>
                        <a:pt x="1227" y="44"/>
                        <a:pt x="1033" y="0"/>
                        <a:pt x="83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63" name="Google Shape;5363;p47"/>
                <p:cNvSpPr/>
                <p:nvPr/>
              </p:nvSpPr>
              <p:spPr>
                <a:xfrm>
                  <a:off x="1149025" y="2248550"/>
                  <a:ext cx="41375" cy="27025"/>
                </a:xfrm>
                <a:custGeom>
                  <a:avLst/>
                  <a:gdLst/>
                  <a:ahLst/>
                  <a:cxnLst/>
                  <a:rect l="l" t="t" r="r" b="b"/>
                  <a:pathLst>
                    <a:path w="1655" h="1081" extrusionOk="0">
                      <a:moveTo>
                        <a:pt x="1187" y="730"/>
                      </a:moveTo>
                      <a:cubicBezTo>
                        <a:pt x="1187" y="730"/>
                        <a:pt x="1182" y="730"/>
                        <a:pt x="1177" y="735"/>
                      </a:cubicBezTo>
                      <a:lnTo>
                        <a:pt x="1177" y="735"/>
                      </a:lnTo>
                      <a:cubicBezTo>
                        <a:pt x="1180" y="734"/>
                        <a:pt x="1184" y="732"/>
                        <a:pt x="1187" y="730"/>
                      </a:cubicBezTo>
                      <a:close/>
                      <a:moveTo>
                        <a:pt x="827" y="0"/>
                      </a:moveTo>
                      <a:cubicBezTo>
                        <a:pt x="628" y="0"/>
                        <a:pt x="428" y="49"/>
                        <a:pt x="273" y="146"/>
                      </a:cubicBezTo>
                      <a:cubicBezTo>
                        <a:pt x="98" y="244"/>
                        <a:pt x="0" y="399"/>
                        <a:pt x="0" y="535"/>
                      </a:cubicBezTo>
                      <a:cubicBezTo>
                        <a:pt x="0" y="691"/>
                        <a:pt x="98" y="827"/>
                        <a:pt x="273" y="924"/>
                      </a:cubicBezTo>
                      <a:cubicBezTo>
                        <a:pt x="428" y="1022"/>
                        <a:pt x="623" y="1080"/>
                        <a:pt x="818" y="1080"/>
                      </a:cubicBezTo>
                      <a:cubicBezTo>
                        <a:pt x="993" y="1080"/>
                        <a:pt x="1129" y="1061"/>
                        <a:pt x="1284" y="983"/>
                      </a:cubicBezTo>
                      <a:lnTo>
                        <a:pt x="1246" y="963"/>
                      </a:lnTo>
                      <a:cubicBezTo>
                        <a:pt x="1168" y="886"/>
                        <a:pt x="1148" y="808"/>
                        <a:pt x="1168" y="769"/>
                      </a:cubicBezTo>
                      <a:cubicBezTo>
                        <a:pt x="1168" y="750"/>
                        <a:pt x="1172" y="740"/>
                        <a:pt x="1177" y="735"/>
                      </a:cubicBezTo>
                      <a:lnTo>
                        <a:pt x="1177" y="735"/>
                      </a:lnTo>
                      <a:cubicBezTo>
                        <a:pt x="1067" y="792"/>
                        <a:pt x="940" y="816"/>
                        <a:pt x="812" y="816"/>
                      </a:cubicBezTo>
                      <a:cubicBezTo>
                        <a:pt x="647" y="816"/>
                        <a:pt x="480" y="775"/>
                        <a:pt x="351" y="710"/>
                      </a:cubicBezTo>
                      <a:cubicBezTo>
                        <a:pt x="253" y="672"/>
                        <a:pt x="214" y="594"/>
                        <a:pt x="214" y="516"/>
                      </a:cubicBezTo>
                      <a:cubicBezTo>
                        <a:pt x="214" y="438"/>
                        <a:pt x="273" y="399"/>
                        <a:pt x="351" y="321"/>
                      </a:cubicBezTo>
                      <a:cubicBezTo>
                        <a:pt x="487" y="244"/>
                        <a:pt x="642" y="224"/>
                        <a:pt x="798" y="224"/>
                      </a:cubicBezTo>
                      <a:cubicBezTo>
                        <a:pt x="973" y="224"/>
                        <a:pt x="1109" y="244"/>
                        <a:pt x="1226" y="321"/>
                      </a:cubicBezTo>
                      <a:cubicBezTo>
                        <a:pt x="1323" y="360"/>
                        <a:pt x="1382" y="438"/>
                        <a:pt x="1382" y="516"/>
                      </a:cubicBezTo>
                      <a:cubicBezTo>
                        <a:pt x="1382" y="594"/>
                        <a:pt x="1323" y="633"/>
                        <a:pt x="1226" y="710"/>
                      </a:cubicBezTo>
                      <a:cubicBezTo>
                        <a:pt x="1265" y="710"/>
                        <a:pt x="1304" y="710"/>
                        <a:pt x="1323" y="730"/>
                      </a:cubicBezTo>
                      <a:lnTo>
                        <a:pt x="1498" y="827"/>
                      </a:lnTo>
                      <a:cubicBezTo>
                        <a:pt x="1596" y="730"/>
                        <a:pt x="1654" y="633"/>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64" name="Google Shape;5364;p47"/>
                <p:cNvSpPr/>
                <p:nvPr/>
              </p:nvSpPr>
              <p:spPr>
                <a:xfrm>
                  <a:off x="1430625" y="2410200"/>
                  <a:ext cx="41375" cy="26350"/>
                </a:xfrm>
                <a:custGeom>
                  <a:avLst/>
                  <a:gdLst/>
                  <a:ahLst/>
                  <a:cxnLst/>
                  <a:rect l="l" t="t" r="r" b="b"/>
                  <a:pathLst>
                    <a:path w="1655" h="1054" extrusionOk="0">
                      <a:moveTo>
                        <a:pt x="818" y="256"/>
                      </a:moveTo>
                      <a:cubicBezTo>
                        <a:pt x="993" y="256"/>
                        <a:pt x="1129" y="275"/>
                        <a:pt x="1265" y="353"/>
                      </a:cubicBezTo>
                      <a:cubicBezTo>
                        <a:pt x="1363" y="392"/>
                        <a:pt x="1402" y="470"/>
                        <a:pt x="1402" y="548"/>
                      </a:cubicBezTo>
                      <a:cubicBezTo>
                        <a:pt x="1402" y="626"/>
                        <a:pt x="1363" y="665"/>
                        <a:pt x="1265" y="742"/>
                      </a:cubicBezTo>
                      <a:cubicBezTo>
                        <a:pt x="1139" y="810"/>
                        <a:pt x="974" y="845"/>
                        <a:pt x="813" y="845"/>
                      </a:cubicBezTo>
                      <a:cubicBezTo>
                        <a:pt x="653" y="845"/>
                        <a:pt x="497" y="810"/>
                        <a:pt x="390" y="742"/>
                      </a:cubicBezTo>
                      <a:cubicBezTo>
                        <a:pt x="293" y="684"/>
                        <a:pt x="234" y="626"/>
                        <a:pt x="234" y="548"/>
                      </a:cubicBezTo>
                      <a:cubicBezTo>
                        <a:pt x="234" y="470"/>
                        <a:pt x="293" y="431"/>
                        <a:pt x="390" y="353"/>
                      </a:cubicBezTo>
                      <a:cubicBezTo>
                        <a:pt x="487" y="295"/>
                        <a:pt x="643" y="256"/>
                        <a:pt x="818" y="256"/>
                      </a:cubicBezTo>
                      <a:close/>
                      <a:moveTo>
                        <a:pt x="818" y="1"/>
                      </a:moveTo>
                      <a:cubicBezTo>
                        <a:pt x="630" y="1"/>
                        <a:pt x="443" y="35"/>
                        <a:pt x="293" y="100"/>
                      </a:cubicBezTo>
                      <a:lnTo>
                        <a:pt x="332" y="120"/>
                      </a:lnTo>
                      <a:cubicBezTo>
                        <a:pt x="370" y="178"/>
                        <a:pt x="409" y="275"/>
                        <a:pt x="351" y="334"/>
                      </a:cubicBezTo>
                      <a:cubicBezTo>
                        <a:pt x="332" y="373"/>
                        <a:pt x="273" y="373"/>
                        <a:pt x="254" y="373"/>
                      </a:cubicBezTo>
                      <a:cubicBezTo>
                        <a:pt x="234" y="373"/>
                        <a:pt x="215" y="373"/>
                        <a:pt x="215" y="353"/>
                      </a:cubicBezTo>
                      <a:lnTo>
                        <a:pt x="98" y="275"/>
                      </a:lnTo>
                      <a:cubicBezTo>
                        <a:pt x="40" y="353"/>
                        <a:pt x="1" y="431"/>
                        <a:pt x="1" y="528"/>
                      </a:cubicBezTo>
                      <a:cubicBezTo>
                        <a:pt x="1" y="665"/>
                        <a:pt x="98" y="820"/>
                        <a:pt x="254" y="918"/>
                      </a:cubicBezTo>
                      <a:cubicBezTo>
                        <a:pt x="429" y="1015"/>
                        <a:pt x="623" y="1054"/>
                        <a:pt x="818" y="1054"/>
                      </a:cubicBezTo>
                      <a:cubicBezTo>
                        <a:pt x="1012" y="1054"/>
                        <a:pt x="1226" y="1015"/>
                        <a:pt x="1382" y="918"/>
                      </a:cubicBezTo>
                      <a:cubicBezTo>
                        <a:pt x="1557" y="820"/>
                        <a:pt x="1654" y="665"/>
                        <a:pt x="1654" y="528"/>
                      </a:cubicBezTo>
                      <a:cubicBezTo>
                        <a:pt x="1654" y="373"/>
                        <a:pt x="1557" y="237"/>
                        <a:pt x="1382" y="120"/>
                      </a:cubicBezTo>
                      <a:cubicBezTo>
                        <a:pt x="1221" y="39"/>
                        <a:pt x="1019" y="1"/>
                        <a:pt x="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65" name="Google Shape;5365;p47"/>
                <p:cNvSpPr/>
                <p:nvPr/>
              </p:nvSpPr>
              <p:spPr>
                <a:xfrm>
                  <a:off x="1353775" y="2411300"/>
                  <a:ext cx="41375" cy="26725"/>
                </a:xfrm>
                <a:custGeom>
                  <a:avLst/>
                  <a:gdLst/>
                  <a:ahLst/>
                  <a:cxnLst/>
                  <a:rect l="l" t="t" r="r" b="b"/>
                  <a:pathLst>
                    <a:path w="1655" h="1069" extrusionOk="0">
                      <a:moveTo>
                        <a:pt x="799" y="251"/>
                      </a:moveTo>
                      <a:cubicBezTo>
                        <a:pt x="974" y="251"/>
                        <a:pt x="1129" y="290"/>
                        <a:pt x="1246" y="348"/>
                      </a:cubicBezTo>
                      <a:cubicBezTo>
                        <a:pt x="1343" y="407"/>
                        <a:pt x="1382" y="484"/>
                        <a:pt x="1382" y="543"/>
                      </a:cubicBezTo>
                      <a:cubicBezTo>
                        <a:pt x="1382" y="621"/>
                        <a:pt x="1343" y="679"/>
                        <a:pt x="1246" y="737"/>
                      </a:cubicBezTo>
                      <a:cubicBezTo>
                        <a:pt x="1120" y="815"/>
                        <a:pt x="954" y="854"/>
                        <a:pt x="794" y="854"/>
                      </a:cubicBezTo>
                      <a:cubicBezTo>
                        <a:pt x="633" y="854"/>
                        <a:pt x="478" y="815"/>
                        <a:pt x="371" y="737"/>
                      </a:cubicBezTo>
                      <a:cubicBezTo>
                        <a:pt x="273" y="698"/>
                        <a:pt x="215" y="621"/>
                        <a:pt x="215" y="543"/>
                      </a:cubicBezTo>
                      <a:cubicBezTo>
                        <a:pt x="215" y="484"/>
                        <a:pt x="273" y="426"/>
                        <a:pt x="371" y="348"/>
                      </a:cubicBezTo>
                      <a:cubicBezTo>
                        <a:pt x="487" y="309"/>
                        <a:pt x="643" y="251"/>
                        <a:pt x="799" y="251"/>
                      </a:cubicBezTo>
                      <a:close/>
                      <a:moveTo>
                        <a:pt x="845" y="0"/>
                      </a:moveTo>
                      <a:cubicBezTo>
                        <a:pt x="661" y="0"/>
                        <a:pt x="473" y="39"/>
                        <a:pt x="312" y="115"/>
                      </a:cubicBezTo>
                      <a:cubicBezTo>
                        <a:pt x="371" y="154"/>
                        <a:pt x="390" y="231"/>
                        <a:pt x="371" y="290"/>
                      </a:cubicBezTo>
                      <a:cubicBezTo>
                        <a:pt x="351" y="329"/>
                        <a:pt x="293" y="329"/>
                        <a:pt x="273" y="329"/>
                      </a:cubicBezTo>
                      <a:cubicBezTo>
                        <a:pt x="254" y="329"/>
                        <a:pt x="215" y="329"/>
                        <a:pt x="215" y="309"/>
                      </a:cubicBezTo>
                      <a:lnTo>
                        <a:pt x="118" y="251"/>
                      </a:lnTo>
                      <a:cubicBezTo>
                        <a:pt x="40" y="329"/>
                        <a:pt x="1" y="426"/>
                        <a:pt x="1" y="523"/>
                      </a:cubicBezTo>
                      <a:cubicBezTo>
                        <a:pt x="1" y="679"/>
                        <a:pt x="98" y="815"/>
                        <a:pt x="273" y="912"/>
                      </a:cubicBezTo>
                      <a:cubicBezTo>
                        <a:pt x="429" y="1010"/>
                        <a:pt x="643" y="1068"/>
                        <a:pt x="837" y="1068"/>
                      </a:cubicBezTo>
                      <a:cubicBezTo>
                        <a:pt x="1032" y="1068"/>
                        <a:pt x="1246" y="1010"/>
                        <a:pt x="1382" y="912"/>
                      </a:cubicBezTo>
                      <a:cubicBezTo>
                        <a:pt x="1557" y="815"/>
                        <a:pt x="1655" y="679"/>
                        <a:pt x="1655" y="523"/>
                      </a:cubicBezTo>
                      <a:cubicBezTo>
                        <a:pt x="1655" y="387"/>
                        <a:pt x="1557" y="231"/>
                        <a:pt x="1382" y="134"/>
                      </a:cubicBezTo>
                      <a:cubicBezTo>
                        <a:pt x="1232" y="44"/>
                        <a:pt x="1041" y="0"/>
                        <a:pt x="84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66" name="Google Shape;5366;p47"/>
                <p:cNvSpPr/>
                <p:nvPr/>
              </p:nvSpPr>
              <p:spPr>
                <a:xfrm>
                  <a:off x="1357675" y="2488550"/>
                  <a:ext cx="41375" cy="26300"/>
                </a:xfrm>
                <a:custGeom>
                  <a:avLst/>
                  <a:gdLst/>
                  <a:ahLst/>
                  <a:cxnLst/>
                  <a:rect l="l" t="t" r="r" b="b"/>
                  <a:pathLst>
                    <a:path w="1655" h="1052" extrusionOk="0">
                      <a:moveTo>
                        <a:pt x="798" y="254"/>
                      </a:moveTo>
                      <a:cubicBezTo>
                        <a:pt x="973" y="254"/>
                        <a:pt x="1110" y="274"/>
                        <a:pt x="1226" y="352"/>
                      </a:cubicBezTo>
                      <a:cubicBezTo>
                        <a:pt x="1324" y="390"/>
                        <a:pt x="1382" y="468"/>
                        <a:pt x="1382" y="546"/>
                      </a:cubicBezTo>
                      <a:cubicBezTo>
                        <a:pt x="1382" y="624"/>
                        <a:pt x="1324" y="663"/>
                        <a:pt x="1226" y="741"/>
                      </a:cubicBezTo>
                      <a:cubicBezTo>
                        <a:pt x="1110" y="818"/>
                        <a:pt x="949" y="857"/>
                        <a:pt x="789" y="857"/>
                      </a:cubicBezTo>
                      <a:cubicBezTo>
                        <a:pt x="628" y="857"/>
                        <a:pt x="467" y="818"/>
                        <a:pt x="351" y="741"/>
                      </a:cubicBezTo>
                      <a:cubicBezTo>
                        <a:pt x="253" y="702"/>
                        <a:pt x="215" y="624"/>
                        <a:pt x="215" y="546"/>
                      </a:cubicBezTo>
                      <a:cubicBezTo>
                        <a:pt x="215" y="468"/>
                        <a:pt x="253" y="429"/>
                        <a:pt x="351" y="352"/>
                      </a:cubicBezTo>
                      <a:cubicBezTo>
                        <a:pt x="487" y="313"/>
                        <a:pt x="623" y="254"/>
                        <a:pt x="798" y="254"/>
                      </a:cubicBezTo>
                      <a:close/>
                      <a:moveTo>
                        <a:pt x="818" y="1"/>
                      </a:moveTo>
                      <a:cubicBezTo>
                        <a:pt x="638" y="1"/>
                        <a:pt x="458" y="35"/>
                        <a:pt x="312" y="99"/>
                      </a:cubicBezTo>
                      <a:lnTo>
                        <a:pt x="331" y="138"/>
                      </a:lnTo>
                      <a:cubicBezTo>
                        <a:pt x="370" y="176"/>
                        <a:pt x="409" y="254"/>
                        <a:pt x="370" y="313"/>
                      </a:cubicBezTo>
                      <a:cubicBezTo>
                        <a:pt x="351" y="352"/>
                        <a:pt x="312" y="352"/>
                        <a:pt x="273" y="352"/>
                      </a:cubicBezTo>
                      <a:cubicBezTo>
                        <a:pt x="253" y="352"/>
                        <a:pt x="234" y="352"/>
                        <a:pt x="234" y="332"/>
                      </a:cubicBezTo>
                      <a:lnTo>
                        <a:pt x="117" y="254"/>
                      </a:lnTo>
                      <a:cubicBezTo>
                        <a:pt x="39" y="332"/>
                        <a:pt x="1" y="429"/>
                        <a:pt x="1" y="527"/>
                      </a:cubicBezTo>
                      <a:cubicBezTo>
                        <a:pt x="1" y="663"/>
                        <a:pt x="98" y="818"/>
                        <a:pt x="253" y="916"/>
                      </a:cubicBezTo>
                      <a:cubicBezTo>
                        <a:pt x="429" y="1013"/>
                        <a:pt x="623" y="1052"/>
                        <a:pt x="818" y="1052"/>
                      </a:cubicBezTo>
                      <a:cubicBezTo>
                        <a:pt x="1012" y="1052"/>
                        <a:pt x="1226" y="1013"/>
                        <a:pt x="1382" y="916"/>
                      </a:cubicBezTo>
                      <a:cubicBezTo>
                        <a:pt x="1557" y="818"/>
                        <a:pt x="1654" y="663"/>
                        <a:pt x="1654" y="527"/>
                      </a:cubicBezTo>
                      <a:cubicBezTo>
                        <a:pt x="1654" y="371"/>
                        <a:pt x="1557" y="235"/>
                        <a:pt x="1382" y="138"/>
                      </a:cubicBezTo>
                      <a:cubicBezTo>
                        <a:pt x="1227" y="45"/>
                        <a:pt x="1022" y="1"/>
                        <a:pt x="8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67" name="Google Shape;5367;p47"/>
                <p:cNvSpPr/>
                <p:nvPr/>
              </p:nvSpPr>
              <p:spPr>
                <a:xfrm>
                  <a:off x="1177725" y="2309350"/>
                  <a:ext cx="41350" cy="27000"/>
                </a:xfrm>
                <a:custGeom>
                  <a:avLst/>
                  <a:gdLst/>
                  <a:ahLst/>
                  <a:cxnLst/>
                  <a:rect l="l" t="t" r="r" b="b"/>
                  <a:pathLst>
                    <a:path w="1654" h="1080" extrusionOk="0">
                      <a:moveTo>
                        <a:pt x="798" y="243"/>
                      </a:moveTo>
                      <a:cubicBezTo>
                        <a:pt x="973" y="243"/>
                        <a:pt x="1109" y="282"/>
                        <a:pt x="1226" y="341"/>
                      </a:cubicBezTo>
                      <a:cubicBezTo>
                        <a:pt x="1323" y="399"/>
                        <a:pt x="1382" y="477"/>
                        <a:pt x="1382" y="535"/>
                      </a:cubicBezTo>
                      <a:cubicBezTo>
                        <a:pt x="1382" y="613"/>
                        <a:pt x="1323" y="671"/>
                        <a:pt x="1226" y="730"/>
                      </a:cubicBezTo>
                      <a:cubicBezTo>
                        <a:pt x="1119" y="808"/>
                        <a:pt x="963" y="846"/>
                        <a:pt x="803" y="846"/>
                      </a:cubicBezTo>
                      <a:cubicBezTo>
                        <a:pt x="642" y="846"/>
                        <a:pt x="477" y="808"/>
                        <a:pt x="350" y="730"/>
                      </a:cubicBezTo>
                      <a:cubicBezTo>
                        <a:pt x="253" y="691"/>
                        <a:pt x="214" y="613"/>
                        <a:pt x="214" y="535"/>
                      </a:cubicBezTo>
                      <a:cubicBezTo>
                        <a:pt x="214" y="477"/>
                        <a:pt x="253" y="418"/>
                        <a:pt x="350" y="341"/>
                      </a:cubicBezTo>
                      <a:cubicBezTo>
                        <a:pt x="487" y="263"/>
                        <a:pt x="642" y="243"/>
                        <a:pt x="798" y="243"/>
                      </a:cubicBezTo>
                      <a:close/>
                      <a:moveTo>
                        <a:pt x="825" y="0"/>
                      </a:moveTo>
                      <a:cubicBezTo>
                        <a:pt x="623" y="0"/>
                        <a:pt x="419" y="49"/>
                        <a:pt x="253" y="146"/>
                      </a:cubicBezTo>
                      <a:cubicBezTo>
                        <a:pt x="98" y="243"/>
                        <a:pt x="0" y="399"/>
                        <a:pt x="0" y="535"/>
                      </a:cubicBezTo>
                      <a:cubicBezTo>
                        <a:pt x="0" y="691"/>
                        <a:pt x="98" y="827"/>
                        <a:pt x="253" y="924"/>
                      </a:cubicBezTo>
                      <a:cubicBezTo>
                        <a:pt x="428" y="1022"/>
                        <a:pt x="623" y="1080"/>
                        <a:pt x="817" y="1080"/>
                      </a:cubicBezTo>
                      <a:cubicBezTo>
                        <a:pt x="992" y="1080"/>
                        <a:pt x="1187" y="1022"/>
                        <a:pt x="1323" y="983"/>
                      </a:cubicBezTo>
                      <a:lnTo>
                        <a:pt x="1284" y="963"/>
                      </a:lnTo>
                      <a:cubicBezTo>
                        <a:pt x="1187" y="924"/>
                        <a:pt x="1187" y="866"/>
                        <a:pt x="1206" y="788"/>
                      </a:cubicBezTo>
                      <a:cubicBezTo>
                        <a:pt x="1221" y="744"/>
                        <a:pt x="1268" y="722"/>
                        <a:pt x="1324" y="722"/>
                      </a:cubicBezTo>
                      <a:cubicBezTo>
                        <a:pt x="1343" y="722"/>
                        <a:pt x="1362" y="725"/>
                        <a:pt x="1382" y="730"/>
                      </a:cubicBezTo>
                      <a:lnTo>
                        <a:pt x="1518" y="808"/>
                      </a:lnTo>
                      <a:cubicBezTo>
                        <a:pt x="1596" y="730"/>
                        <a:pt x="1654" y="632"/>
                        <a:pt x="1654" y="535"/>
                      </a:cubicBezTo>
                      <a:cubicBezTo>
                        <a:pt x="1654" y="399"/>
                        <a:pt x="1557" y="243"/>
                        <a:pt x="1382" y="146"/>
                      </a:cubicBezTo>
                      <a:cubicBezTo>
                        <a:pt x="1226" y="49"/>
                        <a:pt x="1026"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68" name="Google Shape;5368;p47"/>
                <p:cNvSpPr/>
                <p:nvPr/>
              </p:nvSpPr>
              <p:spPr>
                <a:xfrm>
                  <a:off x="1320225" y="2208150"/>
                  <a:ext cx="525300" cy="130650"/>
                </a:xfrm>
                <a:custGeom>
                  <a:avLst/>
                  <a:gdLst/>
                  <a:ahLst/>
                  <a:cxnLst/>
                  <a:rect l="l" t="t" r="r" b="b"/>
                  <a:pathLst>
                    <a:path w="21012" h="5226" extrusionOk="0">
                      <a:moveTo>
                        <a:pt x="127" y="0"/>
                      </a:moveTo>
                      <a:cubicBezTo>
                        <a:pt x="91" y="0"/>
                        <a:pt x="52" y="18"/>
                        <a:pt x="39" y="70"/>
                      </a:cubicBezTo>
                      <a:cubicBezTo>
                        <a:pt x="1" y="109"/>
                        <a:pt x="1" y="186"/>
                        <a:pt x="78" y="245"/>
                      </a:cubicBezTo>
                      <a:lnTo>
                        <a:pt x="273" y="323"/>
                      </a:lnTo>
                      <a:lnTo>
                        <a:pt x="8716" y="5206"/>
                      </a:lnTo>
                      <a:cubicBezTo>
                        <a:pt x="8736" y="5206"/>
                        <a:pt x="8755" y="5225"/>
                        <a:pt x="8755" y="5225"/>
                      </a:cubicBezTo>
                      <a:lnTo>
                        <a:pt x="20895" y="5225"/>
                      </a:lnTo>
                      <a:cubicBezTo>
                        <a:pt x="20973" y="5225"/>
                        <a:pt x="21012" y="5167"/>
                        <a:pt x="21012" y="5108"/>
                      </a:cubicBezTo>
                      <a:cubicBezTo>
                        <a:pt x="21012" y="5031"/>
                        <a:pt x="20973" y="4972"/>
                        <a:pt x="20895" y="4972"/>
                      </a:cubicBezTo>
                      <a:lnTo>
                        <a:pt x="8794" y="4972"/>
                      </a:lnTo>
                      <a:lnTo>
                        <a:pt x="487" y="186"/>
                      </a:lnTo>
                      <a:lnTo>
                        <a:pt x="176" y="11"/>
                      </a:lnTo>
                      <a:cubicBezTo>
                        <a:pt x="163" y="5"/>
                        <a:pt x="145" y="0"/>
                        <a:pt x="1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69" name="Google Shape;5369;p47"/>
                <p:cNvSpPr/>
                <p:nvPr/>
              </p:nvSpPr>
              <p:spPr>
                <a:xfrm>
                  <a:off x="1177725" y="2265800"/>
                  <a:ext cx="261700" cy="153725"/>
                </a:xfrm>
                <a:custGeom>
                  <a:avLst/>
                  <a:gdLst/>
                  <a:ahLst/>
                  <a:cxnLst/>
                  <a:rect l="l" t="t" r="r" b="b"/>
                  <a:pathLst>
                    <a:path w="10468" h="6149" extrusionOk="0">
                      <a:moveTo>
                        <a:pt x="98" y="1"/>
                      </a:moveTo>
                      <a:cubicBezTo>
                        <a:pt x="59" y="1"/>
                        <a:pt x="59" y="1"/>
                        <a:pt x="39" y="20"/>
                      </a:cubicBezTo>
                      <a:cubicBezTo>
                        <a:pt x="20" y="20"/>
                        <a:pt x="20" y="40"/>
                        <a:pt x="20" y="40"/>
                      </a:cubicBezTo>
                      <a:cubicBezTo>
                        <a:pt x="0" y="98"/>
                        <a:pt x="0" y="176"/>
                        <a:pt x="59" y="215"/>
                      </a:cubicBezTo>
                      <a:lnTo>
                        <a:pt x="117" y="234"/>
                      </a:lnTo>
                      <a:lnTo>
                        <a:pt x="3171" y="2024"/>
                      </a:lnTo>
                      <a:cubicBezTo>
                        <a:pt x="3171" y="1946"/>
                        <a:pt x="3230" y="1888"/>
                        <a:pt x="3308" y="1888"/>
                      </a:cubicBezTo>
                      <a:cubicBezTo>
                        <a:pt x="3366" y="1888"/>
                        <a:pt x="3424" y="1946"/>
                        <a:pt x="3424" y="2024"/>
                      </a:cubicBezTo>
                      <a:lnTo>
                        <a:pt x="3424" y="2160"/>
                      </a:lnTo>
                      <a:lnTo>
                        <a:pt x="10175" y="6051"/>
                      </a:lnTo>
                      <a:lnTo>
                        <a:pt x="10311" y="6129"/>
                      </a:lnTo>
                      <a:cubicBezTo>
                        <a:pt x="10331" y="6129"/>
                        <a:pt x="10350" y="6149"/>
                        <a:pt x="10350" y="6149"/>
                      </a:cubicBezTo>
                      <a:cubicBezTo>
                        <a:pt x="10389" y="6149"/>
                        <a:pt x="10428" y="6129"/>
                        <a:pt x="10448" y="6110"/>
                      </a:cubicBezTo>
                      <a:cubicBezTo>
                        <a:pt x="10467" y="6051"/>
                        <a:pt x="10467" y="5974"/>
                        <a:pt x="10409" y="5935"/>
                      </a:cubicBezTo>
                      <a:lnTo>
                        <a:pt x="10350" y="5915"/>
                      </a:lnTo>
                      <a:lnTo>
                        <a:pt x="9008" y="5137"/>
                      </a:lnTo>
                      <a:lnTo>
                        <a:pt x="9008" y="5157"/>
                      </a:lnTo>
                      <a:cubicBezTo>
                        <a:pt x="9066" y="5234"/>
                        <a:pt x="8988" y="5273"/>
                        <a:pt x="8950" y="5273"/>
                      </a:cubicBezTo>
                      <a:cubicBezTo>
                        <a:pt x="8872" y="5273"/>
                        <a:pt x="8813" y="5234"/>
                        <a:pt x="8813" y="5157"/>
                      </a:cubicBezTo>
                      <a:lnTo>
                        <a:pt x="8813" y="4981"/>
                      </a:lnTo>
                      <a:lnTo>
                        <a:pt x="6420" y="3600"/>
                      </a:lnTo>
                      <a:lnTo>
                        <a:pt x="6420" y="3620"/>
                      </a:lnTo>
                      <a:cubicBezTo>
                        <a:pt x="6420" y="3697"/>
                        <a:pt x="6362" y="3736"/>
                        <a:pt x="6284" y="3736"/>
                      </a:cubicBezTo>
                      <a:cubicBezTo>
                        <a:pt x="6226" y="3736"/>
                        <a:pt x="6167" y="3697"/>
                        <a:pt x="6167" y="3620"/>
                      </a:cubicBezTo>
                      <a:lnTo>
                        <a:pt x="6167" y="3445"/>
                      </a:lnTo>
                      <a:lnTo>
                        <a:pt x="350" y="118"/>
                      </a:lnTo>
                      <a:lnTo>
                        <a:pt x="195" y="20"/>
                      </a:lnTo>
                      <a:cubicBezTo>
                        <a:pt x="156" y="1"/>
                        <a:pt x="136" y="1"/>
                        <a:pt x="9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70" name="Google Shape;5370;p47"/>
                <p:cNvSpPr/>
                <p:nvPr/>
              </p:nvSpPr>
              <p:spPr>
                <a:xfrm>
                  <a:off x="1262825" y="2358225"/>
                  <a:ext cx="99750" cy="61800"/>
                </a:xfrm>
                <a:custGeom>
                  <a:avLst/>
                  <a:gdLst/>
                  <a:ahLst/>
                  <a:cxnLst/>
                  <a:rect l="l" t="t" r="r" b="b"/>
                  <a:pathLst>
                    <a:path w="3990" h="2472" extrusionOk="0">
                      <a:moveTo>
                        <a:pt x="1" y="0"/>
                      </a:moveTo>
                      <a:lnTo>
                        <a:pt x="1" y="292"/>
                      </a:lnTo>
                      <a:lnTo>
                        <a:pt x="3717" y="2413"/>
                      </a:lnTo>
                      <a:lnTo>
                        <a:pt x="3814" y="2452"/>
                      </a:lnTo>
                      <a:cubicBezTo>
                        <a:pt x="3833" y="2452"/>
                        <a:pt x="3853" y="2471"/>
                        <a:pt x="3853" y="2471"/>
                      </a:cubicBezTo>
                      <a:cubicBezTo>
                        <a:pt x="3911" y="2471"/>
                        <a:pt x="3931" y="2452"/>
                        <a:pt x="3950" y="2432"/>
                      </a:cubicBezTo>
                      <a:cubicBezTo>
                        <a:pt x="3989" y="2374"/>
                        <a:pt x="3989" y="2316"/>
                        <a:pt x="3911" y="2257"/>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71" name="Google Shape;5371;p47"/>
                <p:cNvSpPr/>
                <p:nvPr/>
              </p:nvSpPr>
              <p:spPr>
                <a:xfrm>
                  <a:off x="1207375" y="2327925"/>
                  <a:ext cx="50625" cy="33725"/>
                </a:xfrm>
                <a:custGeom>
                  <a:avLst/>
                  <a:gdLst/>
                  <a:ahLst/>
                  <a:cxnLst/>
                  <a:rect l="l" t="t" r="r" b="b"/>
                  <a:pathLst>
                    <a:path w="2025" h="1349" extrusionOk="0">
                      <a:moveTo>
                        <a:pt x="123" y="0"/>
                      </a:moveTo>
                      <a:cubicBezTo>
                        <a:pt x="89" y="0"/>
                        <a:pt x="55" y="19"/>
                        <a:pt x="20" y="65"/>
                      </a:cubicBezTo>
                      <a:cubicBezTo>
                        <a:pt x="1" y="123"/>
                        <a:pt x="1" y="181"/>
                        <a:pt x="79" y="240"/>
                      </a:cubicBezTo>
                      <a:lnTo>
                        <a:pt x="118" y="259"/>
                      </a:lnTo>
                      <a:lnTo>
                        <a:pt x="2024" y="1349"/>
                      </a:lnTo>
                      <a:lnTo>
                        <a:pt x="2024" y="1057"/>
                      </a:lnTo>
                      <a:lnTo>
                        <a:pt x="332" y="84"/>
                      </a:lnTo>
                      <a:lnTo>
                        <a:pt x="196" y="26"/>
                      </a:lnTo>
                      <a:cubicBezTo>
                        <a:pt x="171" y="10"/>
                        <a:pt x="147" y="0"/>
                        <a:pt x="12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72" name="Google Shape;5372;p47"/>
                <p:cNvSpPr/>
                <p:nvPr/>
              </p:nvSpPr>
              <p:spPr>
                <a:xfrm>
                  <a:off x="1331900" y="2273100"/>
                  <a:ext cx="6350" cy="86125"/>
                </a:xfrm>
                <a:custGeom>
                  <a:avLst/>
                  <a:gdLst/>
                  <a:ahLst/>
                  <a:cxnLst/>
                  <a:rect l="l" t="t" r="r" b="b"/>
                  <a:pathLst>
                    <a:path w="254" h="3445" extrusionOk="0">
                      <a:moveTo>
                        <a:pt x="117" y="1"/>
                      </a:moveTo>
                      <a:cubicBezTo>
                        <a:pt x="59" y="1"/>
                        <a:pt x="0" y="40"/>
                        <a:pt x="0" y="118"/>
                      </a:cubicBezTo>
                      <a:lnTo>
                        <a:pt x="0" y="176"/>
                      </a:lnTo>
                      <a:lnTo>
                        <a:pt x="0" y="3172"/>
                      </a:lnTo>
                      <a:lnTo>
                        <a:pt x="0" y="3347"/>
                      </a:lnTo>
                      <a:cubicBezTo>
                        <a:pt x="0" y="3405"/>
                        <a:pt x="59" y="3444"/>
                        <a:pt x="117" y="3444"/>
                      </a:cubicBezTo>
                      <a:cubicBezTo>
                        <a:pt x="195" y="3444"/>
                        <a:pt x="253" y="3405"/>
                        <a:pt x="253" y="3328"/>
                      </a:cubicBezTo>
                      <a:lnTo>
                        <a:pt x="253" y="3308"/>
                      </a:lnTo>
                      <a:lnTo>
                        <a:pt x="253" y="293"/>
                      </a:lnTo>
                      <a:lnTo>
                        <a:pt x="253" y="118"/>
                      </a:lnTo>
                      <a:cubicBezTo>
                        <a:pt x="253" y="40"/>
                        <a:pt x="195"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73" name="Google Shape;5373;p47"/>
                <p:cNvSpPr/>
                <p:nvPr/>
              </p:nvSpPr>
              <p:spPr>
                <a:xfrm>
                  <a:off x="1398050" y="2311525"/>
                  <a:ext cx="6350" cy="86600"/>
                </a:xfrm>
                <a:custGeom>
                  <a:avLst/>
                  <a:gdLst/>
                  <a:ahLst/>
                  <a:cxnLst/>
                  <a:rect l="l" t="t" r="r" b="b"/>
                  <a:pathLst>
                    <a:path w="254" h="3464" extrusionOk="0">
                      <a:moveTo>
                        <a:pt x="137" y="1"/>
                      </a:moveTo>
                      <a:cubicBezTo>
                        <a:pt x="59" y="1"/>
                        <a:pt x="0" y="40"/>
                        <a:pt x="0" y="117"/>
                      </a:cubicBezTo>
                      <a:lnTo>
                        <a:pt x="0" y="156"/>
                      </a:lnTo>
                      <a:lnTo>
                        <a:pt x="0" y="3172"/>
                      </a:lnTo>
                      <a:lnTo>
                        <a:pt x="0" y="3347"/>
                      </a:lnTo>
                      <a:cubicBezTo>
                        <a:pt x="0" y="3425"/>
                        <a:pt x="59" y="3464"/>
                        <a:pt x="137" y="3464"/>
                      </a:cubicBezTo>
                      <a:cubicBezTo>
                        <a:pt x="195" y="3464"/>
                        <a:pt x="253" y="3425"/>
                        <a:pt x="253" y="3347"/>
                      </a:cubicBezTo>
                      <a:lnTo>
                        <a:pt x="253" y="3328"/>
                      </a:lnTo>
                      <a:lnTo>
                        <a:pt x="253" y="312"/>
                      </a:lnTo>
                      <a:lnTo>
                        <a:pt x="253" y="137"/>
                      </a:lnTo>
                      <a:cubicBezTo>
                        <a:pt x="253" y="40"/>
                        <a:pt x="175" y="1"/>
                        <a:pt x="1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74" name="Google Shape;5374;p47"/>
                <p:cNvSpPr/>
                <p:nvPr/>
              </p:nvSpPr>
              <p:spPr>
                <a:xfrm>
                  <a:off x="1257000" y="2313975"/>
                  <a:ext cx="109450" cy="184825"/>
                </a:xfrm>
                <a:custGeom>
                  <a:avLst/>
                  <a:gdLst/>
                  <a:ahLst/>
                  <a:cxnLst/>
                  <a:rect l="l" t="t" r="r" b="b"/>
                  <a:pathLst>
                    <a:path w="4378" h="7393" extrusionOk="0">
                      <a:moveTo>
                        <a:pt x="137" y="0"/>
                      </a:moveTo>
                      <a:cubicBezTo>
                        <a:pt x="59" y="0"/>
                        <a:pt x="0" y="39"/>
                        <a:pt x="0" y="117"/>
                      </a:cubicBezTo>
                      <a:lnTo>
                        <a:pt x="0" y="1615"/>
                      </a:lnTo>
                      <a:lnTo>
                        <a:pt x="0" y="1907"/>
                      </a:lnTo>
                      <a:lnTo>
                        <a:pt x="0" y="4864"/>
                      </a:lnTo>
                      <a:cubicBezTo>
                        <a:pt x="0" y="4903"/>
                        <a:pt x="20" y="4922"/>
                        <a:pt x="59" y="4942"/>
                      </a:cubicBezTo>
                      <a:lnTo>
                        <a:pt x="4086" y="7296"/>
                      </a:lnTo>
                      <a:lnTo>
                        <a:pt x="4203" y="7354"/>
                      </a:lnTo>
                      <a:cubicBezTo>
                        <a:pt x="4242" y="7354"/>
                        <a:pt x="4261" y="7393"/>
                        <a:pt x="4261" y="7393"/>
                      </a:cubicBezTo>
                      <a:cubicBezTo>
                        <a:pt x="4300" y="7393"/>
                        <a:pt x="4339" y="7354"/>
                        <a:pt x="4358" y="7335"/>
                      </a:cubicBezTo>
                      <a:cubicBezTo>
                        <a:pt x="4378" y="7296"/>
                        <a:pt x="4378" y="7218"/>
                        <a:pt x="4300" y="7159"/>
                      </a:cubicBezTo>
                      <a:lnTo>
                        <a:pt x="4280" y="7140"/>
                      </a:lnTo>
                      <a:lnTo>
                        <a:pt x="234" y="4786"/>
                      </a:lnTo>
                      <a:lnTo>
                        <a:pt x="234" y="2062"/>
                      </a:lnTo>
                      <a:lnTo>
                        <a:pt x="234" y="1770"/>
                      </a:lnTo>
                      <a:lnTo>
                        <a:pt x="234" y="253"/>
                      </a:lnTo>
                      <a:lnTo>
                        <a:pt x="234" y="117"/>
                      </a:lnTo>
                      <a:cubicBezTo>
                        <a:pt x="253" y="39"/>
                        <a:pt x="195" y="0"/>
                        <a:pt x="1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75" name="Google Shape;5375;p47"/>
                <p:cNvSpPr/>
                <p:nvPr/>
              </p:nvSpPr>
              <p:spPr>
                <a:xfrm>
                  <a:off x="1774025" y="2543350"/>
                  <a:ext cx="31625" cy="15275"/>
                </a:xfrm>
                <a:custGeom>
                  <a:avLst/>
                  <a:gdLst/>
                  <a:ahLst/>
                  <a:cxnLst/>
                  <a:rect l="l" t="t" r="r" b="b"/>
                  <a:pathLst>
                    <a:path w="1265" h="611" extrusionOk="0">
                      <a:moveTo>
                        <a:pt x="1125" y="0"/>
                      </a:moveTo>
                      <a:cubicBezTo>
                        <a:pt x="1108" y="0"/>
                        <a:pt x="1090" y="3"/>
                        <a:pt x="1070" y="8"/>
                      </a:cubicBezTo>
                      <a:lnTo>
                        <a:pt x="914" y="86"/>
                      </a:lnTo>
                      <a:lnTo>
                        <a:pt x="0" y="611"/>
                      </a:lnTo>
                      <a:lnTo>
                        <a:pt x="486" y="611"/>
                      </a:lnTo>
                      <a:lnTo>
                        <a:pt x="1187" y="222"/>
                      </a:lnTo>
                      <a:cubicBezTo>
                        <a:pt x="1245" y="202"/>
                        <a:pt x="1265" y="125"/>
                        <a:pt x="1245" y="66"/>
                      </a:cubicBezTo>
                      <a:cubicBezTo>
                        <a:pt x="1216" y="22"/>
                        <a:pt x="1176" y="0"/>
                        <a:pt x="11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76" name="Google Shape;5376;p47"/>
                <p:cNvSpPr/>
                <p:nvPr/>
              </p:nvSpPr>
              <p:spPr>
                <a:xfrm>
                  <a:off x="1108175" y="627225"/>
                  <a:ext cx="163450" cy="93400"/>
                </a:xfrm>
                <a:custGeom>
                  <a:avLst/>
                  <a:gdLst/>
                  <a:ahLst/>
                  <a:cxnLst/>
                  <a:rect l="l" t="t" r="r" b="b"/>
                  <a:pathLst>
                    <a:path w="6538" h="3736" extrusionOk="0">
                      <a:moveTo>
                        <a:pt x="3152" y="0"/>
                      </a:moveTo>
                      <a:lnTo>
                        <a:pt x="2607" y="311"/>
                      </a:lnTo>
                      <a:lnTo>
                        <a:pt x="3988" y="1109"/>
                      </a:lnTo>
                      <a:cubicBezTo>
                        <a:pt x="4027" y="1148"/>
                        <a:pt x="4066" y="1206"/>
                        <a:pt x="4027" y="1284"/>
                      </a:cubicBezTo>
                      <a:cubicBezTo>
                        <a:pt x="4008" y="1342"/>
                        <a:pt x="3969" y="1342"/>
                        <a:pt x="3930" y="1342"/>
                      </a:cubicBezTo>
                      <a:cubicBezTo>
                        <a:pt x="3911" y="1342"/>
                        <a:pt x="3891" y="1342"/>
                        <a:pt x="3891" y="1304"/>
                      </a:cubicBezTo>
                      <a:lnTo>
                        <a:pt x="2374" y="428"/>
                      </a:lnTo>
                      <a:lnTo>
                        <a:pt x="895" y="1284"/>
                      </a:lnTo>
                      <a:lnTo>
                        <a:pt x="662" y="1440"/>
                      </a:lnTo>
                      <a:lnTo>
                        <a:pt x="0" y="1829"/>
                      </a:lnTo>
                      <a:lnTo>
                        <a:pt x="2335" y="3152"/>
                      </a:lnTo>
                      <a:lnTo>
                        <a:pt x="2568" y="3307"/>
                      </a:lnTo>
                      <a:lnTo>
                        <a:pt x="3346" y="3735"/>
                      </a:lnTo>
                      <a:lnTo>
                        <a:pt x="4222" y="3230"/>
                      </a:lnTo>
                      <a:lnTo>
                        <a:pt x="4475" y="3093"/>
                      </a:lnTo>
                      <a:lnTo>
                        <a:pt x="6537" y="1887"/>
                      </a:lnTo>
                      <a:lnTo>
                        <a:pt x="6031" y="1595"/>
                      </a:lnTo>
                      <a:lnTo>
                        <a:pt x="4942" y="2237"/>
                      </a:lnTo>
                      <a:lnTo>
                        <a:pt x="4767" y="2237"/>
                      </a:lnTo>
                      <a:cubicBezTo>
                        <a:pt x="4728" y="2237"/>
                        <a:pt x="4689" y="2218"/>
                        <a:pt x="4669" y="2198"/>
                      </a:cubicBezTo>
                      <a:cubicBezTo>
                        <a:pt x="4650" y="2140"/>
                        <a:pt x="4650" y="2062"/>
                        <a:pt x="4728" y="2023"/>
                      </a:cubicBezTo>
                      <a:lnTo>
                        <a:pt x="5700" y="1459"/>
                      </a:lnTo>
                      <a:lnTo>
                        <a:pt x="4922" y="992"/>
                      </a:lnTo>
                      <a:lnTo>
                        <a:pt x="4280" y="1362"/>
                      </a:lnTo>
                      <a:cubicBezTo>
                        <a:pt x="4261" y="1362"/>
                        <a:pt x="4241" y="1381"/>
                        <a:pt x="4241" y="1381"/>
                      </a:cubicBezTo>
                      <a:cubicBezTo>
                        <a:pt x="4183" y="1381"/>
                        <a:pt x="4164" y="1362"/>
                        <a:pt x="4144" y="1342"/>
                      </a:cubicBezTo>
                      <a:cubicBezTo>
                        <a:pt x="4105" y="1284"/>
                        <a:pt x="4105" y="1206"/>
                        <a:pt x="4183" y="1167"/>
                      </a:cubicBezTo>
                      <a:lnTo>
                        <a:pt x="4689" y="875"/>
                      </a:lnTo>
                      <a:lnTo>
                        <a:pt x="3969" y="467"/>
                      </a:lnTo>
                      <a:lnTo>
                        <a:pt x="3658" y="623"/>
                      </a:lnTo>
                      <a:cubicBezTo>
                        <a:pt x="3619" y="623"/>
                        <a:pt x="3599" y="661"/>
                        <a:pt x="3599" y="661"/>
                      </a:cubicBezTo>
                      <a:cubicBezTo>
                        <a:pt x="3541" y="661"/>
                        <a:pt x="3522" y="623"/>
                        <a:pt x="3502" y="603"/>
                      </a:cubicBezTo>
                      <a:cubicBezTo>
                        <a:pt x="3483" y="564"/>
                        <a:pt x="3483" y="486"/>
                        <a:pt x="3541" y="428"/>
                      </a:cubicBezTo>
                      <a:lnTo>
                        <a:pt x="3736" y="331"/>
                      </a:lnTo>
                      <a:lnTo>
                        <a:pt x="315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77" name="Google Shape;5377;p47"/>
                <p:cNvSpPr/>
                <p:nvPr/>
              </p:nvSpPr>
              <p:spPr>
                <a:xfrm>
                  <a:off x="1224400" y="462325"/>
                  <a:ext cx="382800" cy="220850"/>
                </a:xfrm>
                <a:custGeom>
                  <a:avLst/>
                  <a:gdLst/>
                  <a:ahLst/>
                  <a:cxnLst/>
                  <a:rect l="l" t="t" r="r" b="b"/>
                  <a:pathLst>
                    <a:path w="15312" h="8834" extrusionOk="0">
                      <a:moveTo>
                        <a:pt x="14981" y="1"/>
                      </a:moveTo>
                      <a:lnTo>
                        <a:pt x="1051" y="8036"/>
                      </a:lnTo>
                      <a:lnTo>
                        <a:pt x="79" y="8619"/>
                      </a:lnTo>
                      <a:cubicBezTo>
                        <a:pt x="20" y="8639"/>
                        <a:pt x="1" y="8717"/>
                        <a:pt x="20" y="8794"/>
                      </a:cubicBezTo>
                      <a:cubicBezTo>
                        <a:pt x="40" y="8833"/>
                        <a:pt x="98" y="8833"/>
                        <a:pt x="118" y="8833"/>
                      </a:cubicBezTo>
                      <a:cubicBezTo>
                        <a:pt x="137" y="8833"/>
                        <a:pt x="176" y="8833"/>
                        <a:pt x="176" y="8814"/>
                      </a:cubicBezTo>
                      <a:lnTo>
                        <a:pt x="1265" y="8172"/>
                      </a:lnTo>
                      <a:lnTo>
                        <a:pt x="5234" y="5896"/>
                      </a:lnTo>
                      <a:cubicBezTo>
                        <a:pt x="5176" y="5896"/>
                        <a:pt x="5137" y="5837"/>
                        <a:pt x="5137" y="5779"/>
                      </a:cubicBezTo>
                      <a:cubicBezTo>
                        <a:pt x="5137" y="5701"/>
                        <a:pt x="5176" y="5643"/>
                        <a:pt x="5254" y="5643"/>
                      </a:cubicBezTo>
                      <a:lnTo>
                        <a:pt x="5662" y="5643"/>
                      </a:lnTo>
                      <a:lnTo>
                        <a:pt x="7900" y="4359"/>
                      </a:lnTo>
                      <a:cubicBezTo>
                        <a:pt x="7861" y="4359"/>
                        <a:pt x="7802" y="4320"/>
                        <a:pt x="7802" y="4242"/>
                      </a:cubicBezTo>
                      <a:cubicBezTo>
                        <a:pt x="7802" y="4164"/>
                        <a:pt x="7841" y="4125"/>
                        <a:pt x="7919" y="4125"/>
                      </a:cubicBezTo>
                      <a:lnTo>
                        <a:pt x="8328" y="4125"/>
                      </a:lnTo>
                      <a:lnTo>
                        <a:pt x="15312" y="79"/>
                      </a:lnTo>
                      <a:lnTo>
                        <a:pt x="15234" y="59"/>
                      </a:lnTo>
                      <a:lnTo>
                        <a:pt x="15195"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78" name="Google Shape;5378;p47"/>
                <p:cNvSpPr/>
                <p:nvPr/>
              </p:nvSpPr>
              <p:spPr>
                <a:xfrm>
                  <a:off x="1604275" y="461850"/>
                  <a:ext cx="42825" cy="21900"/>
                </a:xfrm>
                <a:custGeom>
                  <a:avLst/>
                  <a:gdLst/>
                  <a:ahLst/>
                  <a:cxnLst/>
                  <a:rect l="l" t="t" r="r" b="b"/>
                  <a:pathLst>
                    <a:path w="1713" h="876" extrusionOk="0">
                      <a:moveTo>
                        <a:pt x="0" y="0"/>
                      </a:moveTo>
                      <a:cubicBezTo>
                        <a:pt x="0" y="59"/>
                        <a:pt x="20" y="59"/>
                        <a:pt x="20" y="78"/>
                      </a:cubicBezTo>
                      <a:lnTo>
                        <a:pt x="98" y="98"/>
                      </a:lnTo>
                      <a:lnTo>
                        <a:pt x="1459" y="876"/>
                      </a:lnTo>
                      <a:lnTo>
                        <a:pt x="1712" y="740"/>
                      </a:lnTo>
                      <a:lnTo>
                        <a:pt x="44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79" name="Google Shape;5379;p47"/>
                <p:cNvSpPr/>
                <p:nvPr/>
              </p:nvSpPr>
              <p:spPr>
                <a:xfrm>
                  <a:off x="1721475" y="462325"/>
                  <a:ext cx="92450" cy="39925"/>
                </a:xfrm>
                <a:custGeom>
                  <a:avLst/>
                  <a:gdLst/>
                  <a:ahLst/>
                  <a:cxnLst/>
                  <a:rect l="l" t="t" r="r" b="b"/>
                  <a:pathLst>
                    <a:path w="3698" h="1597" extrusionOk="0">
                      <a:moveTo>
                        <a:pt x="1" y="1"/>
                      </a:moveTo>
                      <a:lnTo>
                        <a:pt x="2763" y="1596"/>
                      </a:lnTo>
                      <a:lnTo>
                        <a:pt x="3697" y="1051"/>
                      </a:lnTo>
                      <a:lnTo>
                        <a:pt x="1888"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80" name="Google Shape;5380;p47"/>
                <p:cNvSpPr/>
                <p:nvPr/>
              </p:nvSpPr>
              <p:spPr>
                <a:xfrm>
                  <a:off x="1632475" y="475475"/>
                  <a:ext cx="113350" cy="65675"/>
                </a:xfrm>
                <a:custGeom>
                  <a:avLst/>
                  <a:gdLst/>
                  <a:ahLst/>
                  <a:cxnLst/>
                  <a:rect l="l" t="t" r="r" b="b"/>
                  <a:pathLst>
                    <a:path w="4534" h="2627" extrusionOk="0">
                      <a:moveTo>
                        <a:pt x="915" y="0"/>
                      </a:moveTo>
                      <a:lnTo>
                        <a:pt x="545" y="214"/>
                      </a:lnTo>
                      <a:lnTo>
                        <a:pt x="312" y="350"/>
                      </a:lnTo>
                      <a:lnTo>
                        <a:pt x="1" y="525"/>
                      </a:lnTo>
                      <a:lnTo>
                        <a:pt x="3619" y="2626"/>
                      </a:lnTo>
                      <a:lnTo>
                        <a:pt x="4534" y="2082"/>
                      </a:lnTo>
                      <a:lnTo>
                        <a:pt x="91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81" name="Google Shape;5381;p47"/>
                <p:cNvSpPr/>
                <p:nvPr/>
              </p:nvSpPr>
              <p:spPr>
                <a:xfrm>
                  <a:off x="1209825" y="461850"/>
                  <a:ext cx="348275" cy="199425"/>
                </a:xfrm>
                <a:custGeom>
                  <a:avLst/>
                  <a:gdLst/>
                  <a:ahLst/>
                  <a:cxnLst/>
                  <a:rect l="l" t="t" r="r" b="b"/>
                  <a:pathLst>
                    <a:path w="13931" h="7977" extrusionOk="0">
                      <a:moveTo>
                        <a:pt x="13444" y="0"/>
                      </a:moveTo>
                      <a:lnTo>
                        <a:pt x="564" y="7452"/>
                      </a:lnTo>
                      <a:lnTo>
                        <a:pt x="78" y="7763"/>
                      </a:lnTo>
                      <a:cubicBezTo>
                        <a:pt x="20" y="7782"/>
                        <a:pt x="0" y="7860"/>
                        <a:pt x="20" y="7938"/>
                      </a:cubicBezTo>
                      <a:cubicBezTo>
                        <a:pt x="39" y="7977"/>
                        <a:pt x="98" y="7977"/>
                        <a:pt x="117" y="7977"/>
                      </a:cubicBezTo>
                      <a:cubicBezTo>
                        <a:pt x="136" y="7977"/>
                        <a:pt x="175" y="7977"/>
                        <a:pt x="175" y="7957"/>
                      </a:cubicBezTo>
                      <a:lnTo>
                        <a:pt x="798" y="7588"/>
                      </a:lnTo>
                      <a:lnTo>
                        <a:pt x="1393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82" name="Google Shape;5382;p47"/>
                <p:cNvSpPr/>
                <p:nvPr/>
              </p:nvSpPr>
              <p:spPr>
                <a:xfrm>
                  <a:off x="1277425" y="707575"/>
                  <a:ext cx="41375" cy="26675"/>
                </a:xfrm>
                <a:custGeom>
                  <a:avLst/>
                  <a:gdLst/>
                  <a:ahLst/>
                  <a:cxnLst/>
                  <a:rect l="l" t="t" r="r" b="b"/>
                  <a:pathLst>
                    <a:path w="1655" h="1067" extrusionOk="0">
                      <a:moveTo>
                        <a:pt x="1285" y="385"/>
                      </a:moveTo>
                      <a:cubicBezTo>
                        <a:pt x="1297" y="398"/>
                        <a:pt x="1301" y="402"/>
                        <a:pt x="1308" y="404"/>
                      </a:cubicBezTo>
                      <a:lnTo>
                        <a:pt x="1308" y="404"/>
                      </a:lnTo>
                      <a:cubicBezTo>
                        <a:pt x="1301" y="398"/>
                        <a:pt x="1293" y="392"/>
                        <a:pt x="1285" y="385"/>
                      </a:cubicBezTo>
                      <a:close/>
                      <a:moveTo>
                        <a:pt x="827" y="1"/>
                      </a:moveTo>
                      <a:cubicBezTo>
                        <a:pt x="616" y="1"/>
                        <a:pt x="407" y="49"/>
                        <a:pt x="253" y="152"/>
                      </a:cubicBezTo>
                      <a:cubicBezTo>
                        <a:pt x="98" y="249"/>
                        <a:pt x="1" y="385"/>
                        <a:pt x="1" y="541"/>
                      </a:cubicBezTo>
                      <a:cubicBezTo>
                        <a:pt x="1" y="677"/>
                        <a:pt x="98" y="833"/>
                        <a:pt x="253" y="930"/>
                      </a:cubicBezTo>
                      <a:cubicBezTo>
                        <a:pt x="429" y="1027"/>
                        <a:pt x="623" y="1066"/>
                        <a:pt x="818" y="1066"/>
                      </a:cubicBezTo>
                      <a:cubicBezTo>
                        <a:pt x="1012" y="1066"/>
                        <a:pt x="1226" y="1008"/>
                        <a:pt x="1382" y="930"/>
                      </a:cubicBezTo>
                      <a:cubicBezTo>
                        <a:pt x="1557" y="813"/>
                        <a:pt x="1654" y="677"/>
                        <a:pt x="1654" y="541"/>
                      </a:cubicBezTo>
                      <a:cubicBezTo>
                        <a:pt x="1654" y="444"/>
                        <a:pt x="1615" y="366"/>
                        <a:pt x="1557" y="288"/>
                      </a:cubicBezTo>
                      <a:lnTo>
                        <a:pt x="1401" y="366"/>
                      </a:lnTo>
                      <a:cubicBezTo>
                        <a:pt x="1362" y="385"/>
                        <a:pt x="1323" y="405"/>
                        <a:pt x="1323" y="405"/>
                      </a:cubicBezTo>
                      <a:cubicBezTo>
                        <a:pt x="1316" y="405"/>
                        <a:pt x="1312" y="405"/>
                        <a:pt x="1308" y="404"/>
                      </a:cubicBezTo>
                      <a:lnTo>
                        <a:pt x="1308" y="404"/>
                      </a:lnTo>
                      <a:cubicBezTo>
                        <a:pt x="1366" y="453"/>
                        <a:pt x="1382" y="491"/>
                        <a:pt x="1382" y="560"/>
                      </a:cubicBezTo>
                      <a:cubicBezTo>
                        <a:pt x="1382" y="638"/>
                        <a:pt x="1323" y="677"/>
                        <a:pt x="1226" y="755"/>
                      </a:cubicBezTo>
                      <a:cubicBezTo>
                        <a:pt x="1109" y="823"/>
                        <a:pt x="949" y="857"/>
                        <a:pt x="788" y="857"/>
                      </a:cubicBezTo>
                      <a:cubicBezTo>
                        <a:pt x="628" y="857"/>
                        <a:pt x="467" y="823"/>
                        <a:pt x="351" y="755"/>
                      </a:cubicBezTo>
                      <a:cubicBezTo>
                        <a:pt x="253" y="696"/>
                        <a:pt x="215" y="638"/>
                        <a:pt x="215" y="560"/>
                      </a:cubicBezTo>
                      <a:cubicBezTo>
                        <a:pt x="215" y="482"/>
                        <a:pt x="253" y="444"/>
                        <a:pt x="351" y="366"/>
                      </a:cubicBezTo>
                      <a:cubicBezTo>
                        <a:pt x="487" y="288"/>
                        <a:pt x="643" y="268"/>
                        <a:pt x="798" y="268"/>
                      </a:cubicBezTo>
                      <a:cubicBezTo>
                        <a:pt x="973" y="268"/>
                        <a:pt x="1109" y="288"/>
                        <a:pt x="1226" y="366"/>
                      </a:cubicBezTo>
                      <a:lnTo>
                        <a:pt x="1265" y="366"/>
                      </a:lnTo>
                      <a:lnTo>
                        <a:pt x="1226" y="346"/>
                      </a:lnTo>
                      <a:cubicBezTo>
                        <a:pt x="1207" y="288"/>
                        <a:pt x="1207" y="210"/>
                        <a:pt x="1285" y="171"/>
                      </a:cubicBezTo>
                      <a:lnTo>
                        <a:pt x="1362" y="113"/>
                      </a:lnTo>
                      <a:cubicBezTo>
                        <a:pt x="1206" y="39"/>
                        <a:pt x="1015"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83" name="Google Shape;5383;p47"/>
                <p:cNvSpPr/>
                <p:nvPr/>
              </p:nvSpPr>
              <p:spPr>
                <a:xfrm>
                  <a:off x="1591125" y="526775"/>
                  <a:ext cx="41375" cy="27025"/>
                </a:xfrm>
                <a:custGeom>
                  <a:avLst/>
                  <a:gdLst/>
                  <a:ahLst/>
                  <a:cxnLst/>
                  <a:rect l="l" t="t" r="r" b="b"/>
                  <a:pathLst>
                    <a:path w="1655" h="1081" extrusionOk="0">
                      <a:moveTo>
                        <a:pt x="818" y="224"/>
                      </a:moveTo>
                      <a:cubicBezTo>
                        <a:pt x="993" y="224"/>
                        <a:pt x="1129" y="244"/>
                        <a:pt x="1266" y="322"/>
                      </a:cubicBezTo>
                      <a:cubicBezTo>
                        <a:pt x="1363" y="380"/>
                        <a:pt x="1402" y="438"/>
                        <a:pt x="1402" y="516"/>
                      </a:cubicBezTo>
                      <a:cubicBezTo>
                        <a:pt x="1402" y="594"/>
                        <a:pt x="1363" y="633"/>
                        <a:pt x="1266" y="711"/>
                      </a:cubicBezTo>
                      <a:cubicBezTo>
                        <a:pt x="1139" y="779"/>
                        <a:pt x="974" y="813"/>
                        <a:pt x="813" y="813"/>
                      </a:cubicBezTo>
                      <a:cubicBezTo>
                        <a:pt x="653" y="813"/>
                        <a:pt x="497" y="779"/>
                        <a:pt x="390" y="711"/>
                      </a:cubicBezTo>
                      <a:cubicBezTo>
                        <a:pt x="293" y="652"/>
                        <a:pt x="234" y="594"/>
                        <a:pt x="234" y="516"/>
                      </a:cubicBezTo>
                      <a:cubicBezTo>
                        <a:pt x="234" y="438"/>
                        <a:pt x="293" y="380"/>
                        <a:pt x="390" y="322"/>
                      </a:cubicBezTo>
                      <a:cubicBezTo>
                        <a:pt x="507" y="244"/>
                        <a:pt x="682" y="224"/>
                        <a:pt x="818" y="224"/>
                      </a:cubicBezTo>
                      <a:close/>
                      <a:moveTo>
                        <a:pt x="825" y="1"/>
                      </a:moveTo>
                      <a:cubicBezTo>
                        <a:pt x="624" y="1"/>
                        <a:pt x="419" y="49"/>
                        <a:pt x="254" y="146"/>
                      </a:cubicBezTo>
                      <a:cubicBezTo>
                        <a:pt x="98" y="244"/>
                        <a:pt x="1" y="399"/>
                        <a:pt x="1" y="536"/>
                      </a:cubicBezTo>
                      <a:cubicBezTo>
                        <a:pt x="1" y="672"/>
                        <a:pt x="40" y="750"/>
                        <a:pt x="137" y="827"/>
                      </a:cubicBezTo>
                      <a:lnTo>
                        <a:pt x="234" y="788"/>
                      </a:lnTo>
                      <a:cubicBezTo>
                        <a:pt x="260" y="754"/>
                        <a:pt x="286" y="739"/>
                        <a:pt x="311" y="739"/>
                      </a:cubicBezTo>
                      <a:cubicBezTo>
                        <a:pt x="344" y="739"/>
                        <a:pt x="377" y="764"/>
                        <a:pt x="410" y="808"/>
                      </a:cubicBezTo>
                      <a:cubicBezTo>
                        <a:pt x="429" y="866"/>
                        <a:pt x="429" y="925"/>
                        <a:pt x="351" y="983"/>
                      </a:cubicBezTo>
                      <a:cubicBezTo>
                        <a:pt x="507" y="1022"/>
                        <a:pt x="643" y="1080"/>
                        <a:pt x="818" y="1080"/>
                      </a:cubicBezTo>
                      <a:cubicBezTo>
                        <a:pt x="1013" y="1080"/>
                        <a:pt x="1227" y="1022"/>
                        <a:pt x="1382" y="925"/>
                      </a:cubicBezTo>
                      <a:cubicBezTo>
                        <a:pt x="1557" y="827"/>
                        <a:pt x="1655" y="691"/>
                        <a:pt x="1655" y="536"/>
                      </a:cubicBezTo>
                      <a:cubicBezTo>
                        <a:pt x="1655" y="399"/>
                        <a:pt x="1557" y="244"/>
                        <a:pt x="1382" y="146"/>
                      </a:cubicBezTo>
                      <a:cubicBezTo>
                        <a:pt x="1227"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84" name="Google Shape;5384;p47"/>
                <p:cNvSpPr/>
                <p:nvPr/>
              </p:nvSpPr>
              <p:spPr>
                <a:xfrm>
                  <a:off x="1593575" y="570550"/>
                  <a:ext cx="41350" cy="27025"/>
                </a:xfrm>
                <a:custGeom>
                  <a:avLst/>
                  <a:gdLst/>
                  <a:ahLst/>
                  <a:cxnLst/>
                  <a:rect l="l" t="t" r="r" b="b"/>
                  <a:pathLst>
                    <a:path w="1654" h="1081" extrusionOk="0">
                      <a:moveTo>
                        <a:pt x="297" y="730"/>
                      </a:moveTo>
                      <a:cubicBezTo>
                        <a:pt x="312" y="744"/>
                        <a:pt x="330" y="757"/>
                        <a:pt x="350" y="769"/>
                      </a:cubicBezTo>
                      <a:cubicBezTo>
                        <a:pt x="363" y="776"/>
                        <a:pt x="376" y="783"/>
                        <a:pt x="390" y="790"/>
                      </a:cubicBezTo>
                      <a:lnTo>
                        <a:pt x="390" y="790"/>
                      </a:lnTo>
                      <a:cubicBezTo>
                        <a:pt x="390" y="789"/>
                        <a:pt x="390" y="789"/>
                        <a:pt x="389" y="788"/>
                      </a:cubicBezTo>
                      <a:cubicBezTo>
                        <a:pt x="360" y="759"/>
                        <a:pt x="326" y="740"/>
                        <a:pt x="297" y="730"/>
                      </a:cubicBezTo>
                      <a:close/>
                      <a:moveTo>
                        <a:pt x="825" y="1"/>
                      </a:moveTo>
                      <a:cubicBezTo>
                        <a:pt x="623" y="1"/>
                        <a:pt x="419" y="49"/>
                        <a:pt x="253" y="146"/>
                      </a:cubicBezTo>
                      <a:cubicBezTo>
                        <a:pt x="98" y="244"/>
                        <a:pt x="0" y="399"/>
                        <a:pt x="0" y="536"/>
                      </a:cubicBezTo>
                      <a:cubicBezTo>
                        <a:pt x="0" y="633"/>
                        <a:pt x="39" y="730"/>
                        <a:pt x="117" y="808"/>
                      </a:cubicBezTo>
                      <a:lnTo>
                        <a:pt x="234" y="730"/>
                      </a:lnTo>
                      <a:cubicBezTo>
                        <a:pt x="239" y="725"/>
                        <a:pt x="247" y="723"/>
                        <a:pt x="258" y="723"/>
                      </a:cubicBezTo>
                      <a:cubicBezTo>
                        <a:pt x="269" y="723"/>
                        <a:pt x="282" y="725"/>
                        <a:pt x="297" y="730"/>
                      </a:cubicBezTo>
                      <a:lnTo>
                        <a:pt x="297" y="730"/>
                      </a:lnTo>
                      <a:cubicBezTo>
                        <a:pt x="239" y="679"/>
                        <a:pt x="214" y="621"/>
                        <a:pt x="214" y="574"/>
                      </a:cubicBezTo>
                      <a:cubicBezTo>
                        <a:pt x="214" y="497"/>
                        <a:pt x="253" y="419"/>
                        <a:pt x="350" y="380"/>
                      </a:cubicBezTo>
                      <a:cubicBezTo>
                        <a:pt x="487" y="302"/>
                        <a:pt x="642" y="283"/>
                        <a:pt x="798" y="283"/>
                      </a:cubicBezTo>
                      <a:cubicBezTo>
                        <a:pt x="973" y="283"/>
                        <a:pt x="1109" y="302"/>
                        <a:pt x="1226" y="380"/>
                      </a:cubicBezTo>
                      <a:cubicBezTo>
                        <a:pt x="1323" y="419"/>
                        <a:pt x="1382" y="497"/>
                        <a:pt x="1382" y="574"/>
                      </a:cubicBezTo>
                      <a:cubicBezTo>
                        <a:pt x="1382" y="633"/>
                        <a:pt x="1323" y="691"/>
                        <a:pt x="1226" y="769"/>
                      </a:cubicBezTo>
                      <a:cubicBezTo>
                        <a:pt x="1109" y="837"/>
                        <a:pt x="949" y="871"/>
                        <a:pt x="788" y="871"/>
                      </a:cubicBezTo>
                      <a:cubicBezTo>
                        <a:pt x="645" y="871"/>
                        <a:pt x="502" y="844"/>
                        <a:pt x="390" y="790"/>
                      </a:cubicBezTo>
                      <a:lnTo>
                        <a:pt x="390" y="790"/>
                      </a:lnTo>
                      <a:cubicBezTo>
                        <a:pt x="409" y="829"/>
                        <a:pt x="408" y="906"/>
                        <a:pt x="331" y="964"/>
                      </a:cubicBezTo>
                      <a:lnTo>
                        <a:pt x="312" y="983"/>
                      </a:lnTo>
                      <a:cubicBezTo>
                        <a:pt x="448" y="1061"/>
                        <a:pt x="623" y="1080"/>
                        <a:pt x="817" y="1080"/>
                      </a:cubicBezTo>
                      <a:cubicBezTo>
                        <a:pt x="1012" y="1080"/>
                        <a:pt x="1226" y="1022"/>
                        <a:pt x="1382" y="925"/>
                      </a:cubicBezTo>
                      <a:cubicBezTo>
                        <a:pt x="1557" y="827"/>
                        <a:pt x="1654" y="691"/>
                        <a:pt x="1654" y="536"/>
                      </a:cubicBezTo>
                      <a:cubicBezTo>
                        <a:pt x="1654" y="399"/>
                        <a:pt x="1557" y="244"/>
                        <a:pt x="1382" y="146"/>
                      </a:cubicBezTo>
                      <a:cubicBezTo>
                        <a:pt x="1226" y="49"/>
                        <a:pt x="1026"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85" name="Google Shape;5385;p47"/>
                <p:cNvSpPr/>
                <p:nvPr/>
              </p:nvSpPr>
              <p:spPr>
                <a:xfrm>
                  <a:off x="1609625" y="843175"/>
                  <a:ext cx="41350" cy="25800"/>
                </a:xfrm>
                <a:custGeom>
                  <a:avLst/>
                  <a:gdLst/>
                  <a:ahLst/>
                  <a:cxnLst/>
                  <a:rect l="l" t="t" r="r" b="b"/>
                  <a:pathLst>
                    <a:path w="1654" h="1032" extrusionOk="0">
                      <a:moveTo>
                        <a:pt x="856" y="214"/>
                      </a:moveTo>
                      <a:cubicBezTo>
                        <a:pt x="1031" y="214"/>
                        <a:pt x="1168" y="234"/>
                        <a:pt x="1304" y="311"/>
                      </a:cubicBezTo>
                      <a:cubicBezTo>
                        <a:pt x="1362" y="389"/>
                        <a:pt x="1440" y="467"/>
                        <a:pt x="1440" y="506"/>
                      </a:cubicBezTo>
                      <a:cubicBezTo>
                        <a:pt x="1440" y="584"/>
                        <a:pt x="1401" y="623"/>
                        <a:pt x="1304" y="700"/>
                      </a:cubicBezTo>
                      <a:cubicBezTo>
                        <a:pt x="1177" y="769"/>
                        <a:pt x="1012" y="803"/>
                        <a:pt x="851" y="803"/>
                      </a:cubicBezTo>
                      <a:cubicBezTo>
                        <a:pt x="691" y="803"/>
                        <a:pt x="535" y="769"/>
                        <a:pt x="428" y="700"/>
                      </a:cubicBezTo>
                      <a:cubicBezTo>
                        <a:pt x="331" y="642"/>
                        <a:pt x="273" y="584"/>
                        <a:pt x="273" y="506"/>
                      </a:cubicBezTo>
                      <a:cubicBezTo>
                        <a:pt x="273" y="428"/>
                        <a:pt x="331" y="389"/>
                        <a:pt x="428" y="311"/>
                      </a:cubicBezTo>
                      <a:cubicBezTo>
                        <a:pt x="545" y="234"/>
                        <a:pt x="720" y="214"/>
                        <a:pt x="856" y="214"/>
                      </a:cubicBezTo>
                      <a:close/>
                      <a:moveTo>
                        <a:pt x="720" y="0"/>
                      </a:moveTo>
                      <a:cubicBezTo>
                        <a:pt x="545" y="19"/>
                        <a:pt x="389" y="39"/>
                        <a:pt x="273" y="117"/>
                      </a:cubicBezTo>
                      <a:cubicBezTo>
                        <a:pt x="98" y="214"/>
                        <a:pt x="0" y="370"/>
                        <a:pt x="0" y="506"/>
                      </a:cubicBezTo>
                      <a:cubicBezTo>
                        <a:pt x="0" y="642"/>
                        <a:pt x="98" y="798"/>
                        <a:pt x="273" y="895"/>
                      </a:cubicBezTo>
                      <a:cubicBezTo>
                        <a:pt x="448" y="992"/>
                        <a:pt x="642" y="1031"/>
                        <a:pt x="837" y="1031"/>
                      </a:cubicBezTo>
                      <a:cubicBezTo>
                        <a:pt x="1031" y="1031"/>
                        <a:pt x="1245" y="992"/>
                        <a:pt x="1401" y="895"/>
                      </a:cubicBezTo>
                      <a:cubicBezTo>
                        <a:pt x="1557" y="798"/>
                        <a:pt x="1654" y="642"/>
                        <a:pt x="1654" y="506"/>
                      </a:cubicBezTo>
                      <a:cubicBezTo>
                        <a:pt x="1654" y="370"/>
                        <a:pt x="1557" y="214"/>
                        <a:pt x="1401" y="117"/>
                      </a:cubicBezTo>
                      <a:cubicBezTo>
                        <a:pt x="1265" y="39"/>
                        <a:pt x="1109" y="0"/>
                        <a:pt x="954" y="0"/>
                      </a:cubicBezTo>
                      <a:lnTo>
                        <a:pt x="954" y="39"/>
                      </a:lnTo>
                      <a:cubicBezTo>
                        <a:pt x="954" y="117"/>
                        <a:pt x="915" y="175"/>
                        <a:pt x="837" y="175"/>
                      </a:cubicBezTo>
                      <a:cubicBezTo>
                        <a:pt x="759" y="175"/>
                        <a:pt x="720" y="117"/>
                        <a:pt x="720" y="39"/>
                      </a:cubicBezTo>
                      <a:lnTo>
                        <a:pt x="72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86" name="Google Shape;5386;p47"/>
                <p:cNvSpPr/>
                <p:nvPr/>
              </p:nvSpPr>
              <p:spPr>
                <a:xfrm>
                  <a:off x="1417025" y="672500"/>
                  <a:ext cx="41350" cy="26225"/>
                </a:xfrm>
                <a:custGeom>
                  <a:avLst/>
                  <a:gdLst/>
                  <a:ahLst/>
                  <a:cxnLst/>
                  <a:rect l="l" t="t" r="r" b="b"/>
                  <a:pathLst>
                    <a:path w="1654" h="1049" extrusionOk="0">
                      <a:moveTo>
                        <a:pt x="837" y="232"/>
                      </a:moveTo>
                      <a:cubicBezTo>
                        <a:pt x="992" y="232"/>
                        <a:pt x="1148" y="251"/>
                        <a:pt x="1265" y="329"/>
                      </a:cubicBezTo>
                      <a:cubicBezTo>
                        <a:pt x="1362" y="387"/>
                        <a:pt x="1420" y="446"/>
                        <a:pt x="1420" y="524"/>
                      </a:cubicBezTo>
                      <a:cubicBezTo>
                        <a:pt x="1401" y="601"/>
                        <a:pt x="1362" y="679"/>
                        <a:pt x="1265" y="718"/>
                      </a:cubicBezTo>
                      <a:cubicBezTo>
                        <a:pt x="1148" y="796"/>
                        <a:pt x="983" y="835"/>
                        <a:pt x="820" y="835"/>
                      </a:cubicBezTo>
                      <a:cubicBezTo>
                        <a:pt x="657" y="835"/>
                        <a:pt x="496" y="796"/>
                        <a:pt x="389" y="718"/>
                      </a:cubicBezTo>
                      <a:cubicBezTo>
                        <a:pt x="292" y="679"/>
                        <a:pt x="253" y="601"/>
                        <a:pt x="253" y="524"/>
                      </a:cubicBezTo>
                      <a:cubicBezTo>
                        <a:pt x="253" y="446"/>
                        <a:pt x="292" y="407"/>
                        <a:pt x="389" y="329"/>
                      </a:cubicBezTo>
                      <a:cubicBezTo>
                        <a:pt x="506" y="251"/>
                        <a:pt x="681" y="232"/>
                        <a:pt x="837" y="232"/>
                      </a:cubicBezTo>
                      <a:close/>
                      <a:moveTo>
                        <a:pt x="817" y="1"/>
                      </a:moveTo>
                      <a:cubicBezTo>
                        <a:pt x="624" y="1"/>
                        <a:pt x="433" y="44"/>
                        <a:pt x="272" y="135"/>
                      </a:cubicBezTo>
                      <a:cubicBezTo>
                        <a:pt x="97" y="232"/>
                        <a:pt x="0" y="387"/>
                        <a:pt x="0" y="524"/>
                      </a:cubicBezTo>
                      <a:cubicBezTo>
                        <a:pt x="0" y="660"/>
                        <a:pt x="97" y="815"/>
                        <a:pt x="272" y="913"/>
                      </a:cubicBezTo>
                      <a:cubicBezTo>
                        <a:pt x="428" y="1010"/>
                        <a:pt x="623" y="1049"/>
                        <a:pt x="817" y="1049"/>
                      </a:cubicBezTo>
                      <a:cubicBezTo>
                        <a:pt x="1031" y="1049"/>
                        <a:pt x="1245" y="1010"/>
                        <a:pt x="1381" y="913"/>
                      </a:cubicBezTo>
                      <a:cubicBezTo>
                        <a:pt x="1556" y="815"/>
                        <a:pt x="1654" y="660"/>
                        <a:pt x="1654" y="524"/>
                      </a:cubicBezTo>
                      <a:cubicBezTo>
                        <a:pt x="1654" y="426"/>
                        <a:pt x="1615" y="329"/>
                        <a:pt x="1537" y="251"/>
                      </a:cubicBezTo>
                      <a:lnTo>
                        <a:pt x="1401" y="329"/>
                      </a:lnTo>
                      <a:cubicBezTo>
                        <a:pt x="1381" y="329"/>
                        <a:pt x="1362" y="349"/>
                        <a:pt x="1362" y="349"/>
                      </a:cubicBezTo>
                      <a:cubicBezTo>
                        <a:pt x="1323" y="349"/>
                        <a:pt x="1284" y="329"/>
                        <a:pt x="1265" y="310"/>
                      </a:cubicBezTo>
                      <a:cubicBezTo>
                        <a:pt x="1245" y="251"/>
                        <a:pt x="1245" y="193"/>
                        <a:pt x="1304" y="135"/>
                      </a:cubicBezTo>
                      <a:lnTo>
                        <a:pt x="1342" y="115"/>
                      </a:lnTo>
                      <a:cubicBezTo>
                        <a:pt x="1182" y="40"/>
                        <a:pt x="999" y="1"/>
                        <a:pt x="8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87" name="Google Shape;5387;p47"/>
                <p:cNvSpPr/>
                <p:nvPr/>
              </p:nvSpPr>
              <p:spPr>
                <a:xfrm>
                  <a:off x="1193775" y="497825"/>
                  <a:ext cx="75400" cy="144500"/>
                </a:xfrm>
                <a:custGeom>
                  <a:avLst/>
                  <a:gdLst/>
                  <a:ahLst/>
                  <a:cxnLst/>
                  <a:rect l="l" t="t" r="r" b="b"/>
                  <a:pathLst>
                    <a:path w="3016" h="5780" extrusionOk="0">
                      <a:moveTo>
                        <a:pt x="2899" y="1"/>
                      </a:moveTo>
                      <a:cubicBezTo>
                        <a:pt x="2821" y="1"/>
                        <a:pt x="2782" y="40"/>
                        <a:pt x="2782" y="118"/>
                      </a:cubicBezTo>
                      <a:lnTo>
                        <a:pt x="2782" y="4009"/>
                      </a:lnTo>
                      <a:lnTo>
                        <a:pt x="234" y="5487"/>
                      </a:lnTo>
                      <a:lnTo>
                        <a:pt x="39" y="5585"/>
                      </a:lnTo>
                      <a:cubicBezTo>
                        <a:pt x="39" y="5623"/>
                        <a:pt x="0" y="5682"/>
                        <a:pt x="39" y="5740"/>
                      </a:cubicBezTo>
                      <a:cubicBezTo>
                        <a:pt x="59" y="5779"/>
                        <a:pt x="98" y="5779"/>
                        <a:pt x="136" y="5779"/>
                      </a:cubicBezTo>
                      <a:cubicBezTo>
                        <a:pt x="156" y="5779"/>
                        <a:pt x="175" y="5779"/>
                        <a:pt x="175" y="5760"/>
                      </a:cubicBezTo>
                      <a:lnTo>
                        <a:pt x="487" y="5585"/>
                      </a:lnTo>
                      <a:lnTo>
                        <a:pt x="2977" y="4164"/>
                      </a:lnTo>
                      <a:cubicBezTo>
                        <a:pt x="3016" y="4125"/>
                        <a:pt x="3016" y="4087"/>
                        <a:pt x="3016" y="4067"/>
                      </a:cubicBezTo>
                      <a:lnTo>
                        <a:pt x="3016" y="118"/>
                      </a:lnTo>
                      <a:cubicBezTo>
                        <a:pt x="3016" y="40"/>
                        <a:pt x="2977" y="1"/>
                        <a:pt x="289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88" name="Google Shape;5388;p47"/>
                <p:cNvSpPr/>
                <p:nvPr/>
              </p:nvSpPr>
              <p:spPr>
                <a:xfrm>
                  <a:off x="1307575" y="545325"/>
                  <a:ext cx="294275" cy="172875"/>
                </a:xfrm>
                <a:custGeom>
                  <a:avLst/>
                  <a:gdLst/>
                  <a:ahLst/>
                  <a:cxnLst/>
                  <a:rect l="l" t="t" r="r" b="b"/>
                  <a:pathLst>
                    <a:path w="11771" h="6915" extrusionOk="0">
                      <a:moveTo>
                        <a:pt x="11634" y="0"/>
                      </a:moveTo>
                      <a:cubicBezTo>
                        <a:pt x="11615" y="0"/>
                        <a:pt x="11596" y="3"/>
                        <a:pt x="11576" y="8"/>
                      </a:cubicBezTo>
                      <a:lnTo>
                        <a:pt x="11479" y="66"/>
                      </a:lnTo>
                      <a:lnTo>
                        <a:pt x="10215" y="805"/>
                      </a:lnTo>
                      <a:cubicBezTo>
                        <a:pt x="10273" y="805"/>
                        <a:pt x="10312" y="844"/>
                        <a:pt x="10312" y="922"/>
                      </a:cubicBezTo>
                      <a:cubicBezTo>
                        <a:pt x="10312" y="980"/>
                        <a:pt x="10273" y="1039"/>
                        <a:pt x="10195" y="1039"/>
                      </a:cubicBezTo>
                      <a:lnTo>
                        <a:pt x="9806" y="1039"/>
                      </a:lnTo>
                      <a:lnTo>
                        <a:pt x="7569" y="2323"/>
                      </a:lnTo>
                      <a:cubicBezTo>
                        <a:pt x="7608" y="2323"/>
                        <a:pt x="7666" y="2381"/>
                        <a:pt x="7666" y="2439"/>
                      </a:cubicBezTo>
                      <a:cubicBezTo>
                        <a:pt x="7666" y="2517"/>
                        <a:pt x="7608" y="2576"/>
                        <a:pt x="7549" y="2576"/>
                      </a:cubicBezTo>
                      <a:lnTo>
                        <a:pt x="7160" y="2576"/>
                      </a:lnTo>
                      <a:lnTo>
                        <a:pt x="156" y="6642"/>
                      </a:lnTo>
                      <a:lnTo>
                        <a:pt x="79" y="6681"/>
                      </a:lnTo>
                      <a:cubicBezTo>
                        <a:pt x="20" y="6700"/>
                        <a:pt x="1" y="6778"/>
                        <a:pt x="20" y="6856"/>
                      </a:cubicBezTo>
                      <a:cubicBezTo>
                        <a:pt x="20" y="6875"/>
                        <a:pt x="59" y="6875"/>
                        <a:pt x="59" y="6875"/>
                      </a:cubicBezTo>
                      <a:cubicBezTo>
                        <a:pt x="59" y="6875"/>
                        <a:pt x="79" y="6875"/>
                        <a:pt x="79" y="6895"/>
                      </a:cubicBezTo>
                      <a:cubicBezTo>
                        <a:pt x="98" y="6895"/>
                        <a:pt x="98" y="6914"/>
                        <a:pt x="117" y="6914"/>
                      </a:cubicBezTo>
                      <a:cubicBezTo>
                        <a:pt x="156" y="6914"/>
                        <a:pt x="176" y="6914"/>
                        <a:pt x="176" y="6895"/>
                      </a:cubicBezTo>
                      <a:lnTo>
                        <a:pt x="312" y="6817"/>
                      </a:lnTo>
                      <a:lnTo>
                        <a:pt x="4670" y="4327"/>
                      </a:lnTo>
                      <a:cubicBezTo>
                        <a:pt x="4650" y="4249"/>
                        <a:pt x="4631" y="4229"/>
                        <a:pt x="4631" y="4171"/>
                      </a:cubicBezTo>
                      <a:cubicBezTo>
                        <a:pt x="4631" y="4113"/>
                        <a:pt x="4670" y="4054"/>
                        <a:pt x="4748" y="4054"/>
                      </a:cubicBezTo>
                      <a:lnTo>
                        <a:pt x="5078" y="4054"/>
                      </a:lnTo>
                      <a:lnTo>
                        <a:pt x="11693" y="241"/>
                      </a:lnTo>
                      <a:cubicBezTo>
                        <a:pt x="11752" y="222"/>
                        <a:pt x="11771" y="144"/>
                        <a:pt x="11752" y="66"/>
                      </a:cubicBezTo>
                      <a:cubicBezTo>
                        <a:pt x="11737" y="22"/>
                        <a:pt x="11689" y="0"/>
                        <a:pt x="1163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89" name="Google Shape;5389;p47"/>
                <p:cNvSpPr/>
                <p:nvPr/>
              </p:nvSpPr>
              <p:spPr>
                <a:xfrm>
                  <a:off x="1499700" y="588600"/>
                  <a:ext cx="104100" cy="58100"/>
                </a:xfrm>
                <a:custGeom>
                  <a:avLst/>
                  <a:gdLst/>
                  <a:ahLst/>
                  <a:cxnLst/>
                  <a:rect l="l" t="t" r="r" b="b"/>
                  <a:pathLst>
                    <a:path w="4164" h="2324" extrusionOk="0">
                      <a:moveTo>
                        <a:pt x="4015" y="1"/>
                      </a:moveTo>
                      <a:cubicBezTo>
                        <a:pt x="4000" y="1"/>
                        <a:pt x="3984" y="3"/>
                        <a:pt x="3969" y="8"/>
                      </a:cubicBezTo>
                      <a:lnTo>
                        <a:pt x="3853" y="86"/>
                      </a:lnTo>
                      <a:lnTo>
                        <a:pt x="0" y="2323"/>
                      </a:lnTo>
                      <a:lnTo>
                        <a:pt x="487" y="2323"/>
                      </a:lnTo>
                      <a:lnTo>
                        <a:pt x="4067" y="261"/>
                      </a:lnTo>
                      <a:lnTo>
                        <a:pt x="4086" y="242"/>
                      </a:lnTo>
                      <a:cubicBezTo>
                        <a:pt x="4125" y="203"/>
                        <a:pt x="4164" y="144"/>
                        <a:pt x="4125" y="66"/>
                      </a:cubicBezTo>
                      <a:cubicBezTo>
                        <a:pt x="4110" y="23"/>
                        <a:pt x="4063" y="1"/>
                        <a:pt x="401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90" name="Google Shape;5390;p47"/>
                <p:cNvSpPr/>
                <p:nvPr/>
              </p:nvSpPr>
              <p:spPr>
                <a:xfrm>
                  <a:off x="1447650" y="653000"/>
                  <a:ext cx="52550" cy="28225"/>
                </a:xfrm>
                <a:custGeom>
                  <a:avLst/>
                  <a:gdLst/>
                  <a:ahLst/>
                  <a:cxnLst/>
                  <a:rect l="l" t="t" r="r" b="b"/>
                  <a:pathLst>
                    <a:path w="2102" h="1129" extrusionOk="0">
                      <a:moveTo>
                        <a:pt x="1616" y="0"/>
                      </a:moveTo>
                      <a:lnTo>
                        <a:pt x="98" y="895"/>
                      </a:lnTo>
                      <a:lnTo>
                        <a:pt x="59" y="915"/>
                      </a:lnTo>
                      <a:cubicBezTo>
                        <a:pt x="20" y="934"/>
                        <a:pt x="1" y="1012"/>
                        <a:pt x="20" y="1090"/>
                      </a:cubicBezTo>
                      <a:cubicBezTo>
                        <a:pt x="40" y="1129"/>
                        <a:pt x="98" y="1129"/>
                        <a:pt x="117" y="1129"/>
                      </a:cubicBezTo>
                      <a:cubicBezTo>
                        <a:pt x="137" y="1129"/>
                        <a:pt x="156" y="1129"/>
                        <a:pt x="156" y="1109"/>
                      </a:cubicBezTo>
                      <a:lnTo>
                        <a:pt x="293" y="1031"/>
                      </a:lnTo>
                      <a:lnTo>
                        <a:pt x="210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91" name="Google Shape;5391;p47"/>
                <p:cNvSpPr/>
                <p:nvPr/>
              </p:nvSpPr>
              <p:spPr>
                <a:xfrm>
                  <a:off x="1352825" y="603375"/>
                  <a:ext cx="146400" cy="6350"/>
                </a:xfrm>
                <a:custGeom>
                  <a:avLst/>
                  <a:gdLst/>
                  <a:ahLst/>
                  <a:cxnLst/>
                  <a:rect l="l" t="t" r="r" b="b"/>
                  <a:pathLst>
                    <a:path w="5856" h="254" extrusionOk="0">
                      <a:moveTo>
                        <a:pt x="117" y="1"/>
                      </a:moveTo>
                      <a:cubicBezTo>
                        <a:pt x="39" y="1"/>
                        <a:pt x="0" y="59"/>
                        <a:pt x="0" y="137"/>
                      </a:cubicBezTo>
                      <a:cubicBezTo>
                        <a:pt x="0" y="195"/>
                        <a:pt x="39" y="254"/>
                        <a:pt x="97" y="254"/>
                      </a:cubicBezTo>
                      <a:lnTo>
                        <a:pt x="5700" y="254"/>
                      </a:lnTo>
                      <a:cubicBezTo>
                        <a:pt x="5778" y="254"/>
                        <a:pt x="5856" y="195"/>
                        <a:pt x="5856" y="137"/>
                      </a:cubicBezTo>
                      <a:cubicBezTo>
                        <a:pt x="5856" y="59"/>
                        <a:pt x="5798" y="40"/>
                        <a:pt x="57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92" name="Google Shape;5392;p47"/>
                <p:cNvSpPr/>
                <p:nvPr/>
              </p:nvSpPr>
              <p:spPr>
                <a:xfrm>
                  <a:off x="1418475" y="565450"/>
                  <a:ext cx="146425" cy="5850"/>
                </a:xfrm>
                <a:custGeom>
                  <a:avLst/>
                  <a:gdLst/>
                  <a:ahLst/>
                  <a:cxnLst/>
                  <a:rect l="l" t="t" r="r" b="b"/>
                  <a:pathLst>
                    <a:path w="5857" h="234" extrusionOk="0">
                      <a:moveTo>
                        <a:pt x="117" y="0"/>
                      </a:moveTo>
                      <a:cubicBezTo>
                        <a:pt x="39" y="0"/>
                        <a:pt x="0" y="39"/>
                        <a:pt x="0" y="117"/>
                      </a:cubicBezTo>
                      <a:cubicBezTo>
                        <a:pt x="0" y="175"/>
                        <a:pt x="39" y="234"/>
                        <a:pt x="98" y="234"/>
                      </a:cubicBezTo>
                      <a:lnTo>
                        <a:pt x="5740" y="234"/>
                      </a:lnTo>
                      <a:cubicBezTo>
                        <a:pt x="5798" y="234"/>
                        <a:pt x="5856" y="175"/>
                        <a:pt x="5856" y="117"/>
                      </a:cubicBezTo>
                      <a:cubicBezTo>
                        <a:pt x="5856" y="39"/>
                        <a:pt x="5798" y="20"/>
                        <a:pt x="575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93" name="Google Shape;5393;p47"/>
                <p:cNvSpPr/>
                <p:nvPr/>
              </p:nvSpPr>
              <p:spPr>
                <a:xfrm>
                  <a:off x="1423325" y="462325"/>
                  <a:ext cx="537475" cy="190700"/>
                </a:xfrm>
                <a:custGeom>
                  <a:avLst/>
                  <a:gdLst/>
                  <a:ahLst/>
                  <a:cxnLst/>
                  <a:rect l="l" t="t" r="r" b="b"/>
                  <a:pathLst>
                    <a:path w="21499" h="7628" extrusionOk="0">
                      <a:moveTo>
                        <a:pt x="13756" y="4184"/>
                      </a:moveTo>
                      <a:cubicBezTo>
                        <a:pt x="13706" y="4184"/>
                        <a:pt x="13672" y="4208"/>
                        <a:pt x="13654" y="4246"/>
                      </a:cubicBezTo>
                      <a:lnTo>
                        <a:pt x="13654" y="4246"/>
                      </a:lnTo>
                      <a:lnTo>
                        <a:pt x="13761" y="4184"/>
                      </a:lnTo>
                      <a:lnTo>
                        <a:pt x="13761" y="4184"/>
                      </a:lnTo>
                      <a:cubicBezTo>
                        <a:pt x="13759" y="4184"/>
                        <a:pt x="13758" y="4184"/>
                        <a:pt x="13756" y="4184"/>
                      </a:cubicBezTo>
                      <a:close/>
                      <a:moveTo>
                        <a:pt x="21012" y="1"/>
                      </a:moveTo>
                      <a:lnTo>
                        <a:pt x="13761" y="4184"/>
                      </a:lnTo>
                      <a:lnTo>
                        <a:pt x="13761" y="4184"/>
                      </a:lnTo>
                      <a:cubicBezTo>
                        <a:pt x="13835" y="4186"/>
                        <a:pt x="13872" y="4244"/>
                        <a:pt x="13872" y="4320"/>
                      </a:cubicBezTo>
                      <a:lnTo>
                        <a:pt x="13872" y="4378"/>
                      </a:lnTo>
                      <a:lnTo>
                        <a:pt x="21499" y="1"/>
                      </a:lnTo>
                      <a:close/>
                      <a:moveTo>
                        <a:pt x="11899" y="5258"/>
                      </a:moveTo>
                      <a:cubicBezTo>
                        <a:pt x="11884" y="5263"/>
                        <a:pt x="11870" y="5271"/>
                        <a:pt x="11857" y="5282"/>
                      </a:cubicBezTo>
                      <a:lnTo>
                        <a:pt x="11857" y="5282"/>
                      </a:lnTo>
                      <a:lnTo>
                        <a:pt x="11899" y="5258"/>
                      </a:lnTo>
                      <a:close/>
                      <a:moveTo>
                        <a:pt x="13654" y="4246"/>
                      </a:moveTo>
                      <a:lnTo>
                        <a:pt x="11899" y="5258"/>
                      </a:lnTo>
                      <a:lnTo>
                        <a:pt x="11899" y="5258"/>
                      </a:lnTo>
                      <a:cubicBezTo>
                        <a:pt x="11908" y="5255"/>
                        <a:pt x="11917" y="5254"/>
                        <a:pt x="11927" y="5254"/>
                      </a:cubicBezTo>
                      <a:cubicBezTo>
                        <a:pt x="12005" y="5254"/>
                        <a:pt x="12063" y="5312"/>
                        <a:pt x="12063" y="5390"/>
                      </a:cubicBezTo>
                      <a:lnTo>
                        <a:pt x="12063" y="5448"/>
                      </a:lnTo>
                      <a:lnTo>
                        <a:pt x="13639" y="4534"/>
                      </a:lnTo>
                      <a:lnTo>
                        <a:pt x="13639" y="4320"/>
                      </a:lnTo>
                      <a:cubicBezTo>
                        <a:pt x="13639" y="4292"/>
                        <a:pt x="13644" y="4267"/>
                        <a:pt x="13654" y="4246"/>
                      </a:cubicBezTo>
                      <a:close/>
                      <a:moveTo>
                        <a:pt x="10075" y="6310"/>
                      </a:moveTo>
                      <a:cubicBezTo>
                        <a:pt x="10052" y="6317"/>
                        <a:pt x="10033" y="6329"/>
                        <a:pt x="10017" y="6343"/>
                      </a:cubicBezTo>
                      <a:lnTo>
                        <a:pt x="10017" y="6343"/>
                      </a:lnTo>
                      <a:lnTo>
                        <a:pt x="10075" y="6310"/>
                      </a:lnTo>
                      <a:close/>
                      <a:moveTo>
                        <a:pt x="11857" y="5282"/>
                      </a:moveTo>
                      <a:lnTo>
                        <a:pt x="10075" y="6310"/>
                      </a:lnTo>
                      <a:lnTo>
                        <a:pt x="10075" y="6310"/>
                      </a:lnTo>
                      <a:cubicBezTo>
                        <a:pt x="10088" y="6306"/>
                        <a:pt x="10102" y="6304"/>
                        <a:pt x="10118" y="6304"/>
                      </a:cubicBezTo>
                      <a:cubicBezTo>
                        <a:pt x="10176" y="6304"/>
                        <a:pt x="10234" y="6363"/>
                        <a:pt x="10234" y="6421"/>
                      </a:cubicBezTo>
                      <a:lnTo>
                        <a:pt x="10234" y="6499"/>
                      </a:lnTo>
                      <a:lnTo>
                        <a:pt x="11810" y="5584"/>
                      </a:lnTo>
                      <a:lnTo>
                        <a:pt x="11810" y="5390"/>
                      </a:lnTo>
                      <a:cubicBezTo>
                        <a:pt x="11810" y="5345"/>
                        <a:pt x="11830" y="5307"/>
                        <a:pt x="11857" y="5282"/>
                      </a:cubicBezTo>
                      <a:close/>
                      <a:moveTo>
                        <a:pt x="10017" y="6343"/>
                      </a:moveTo>
                      <a:lnTo>
                        <a:pt x="8230" y="7374"/>
                      </a:lnTo>
                      <a:lnTo>
                        <a:pt x="118" y="7374"/>
                      </a:lnTo>
                      <a:cubicBezTo>
                        <a:pt x="40" y="7374"/>
                        <a:pt x="1" y="7433"/>
                        <a:pt x="1" y="7491"/>
                      </a:cubicBezTo>
                      <a:cubicBezTo>
                        <a:pt x="1" y="7549"/>
                        <a:pt x="20" y="7569"/>
                        <a:pt x="59" y="7588"/>
                      </a:cubicBezTo>
                      <a:cubicBezTo>
                        <a:pt x="98" y="7588"/>
                        <a:pt x="118" y="7627"/>
                        <a:pt x="118" y="7627"/>
                      </a:cubicBezTo>
                      <a:lnTo>
                        <a:pt x="8172" y="7627"/>
                      </a:lnTo>
                      <a:lnTo>
                        <a:pt x="8172" y="7491"/>
                      </a:lnTo>
                      <a:cubicBezTo>
                        <a:pt x="8172" y="7433"/>
                        <a:pt x="8211" y="7374"/>
                        <a:pt x="8289" y="7374"/>
                      </a:cubicBezTo>
                      <a:cubicBezTo>
                        <a:pt x="8367" y="7374"/>
                        <a:pt x="8406" y="7433"/>
                        <a:pt x="8406" y="7491"/>
                      </a:cubicBezTo>
                      <a:lnTo>
                        <a:pt x="8406" y="7569"/>
                      </a:lnTo>
                      <a:lnTo>
                        <a:pt x="9981" y="6654"/>
                      </a:lnTo>
                      <a:lnTo>
                        <a:pt x="9981" y="6421"/>
                      </a:lnTo>
                      <a:cubicBezTo>
                        <a:pt x="9981" y="6393"/>
                        <a:pt x="9995" y="6365"/>
                        <a:pt x="10017" y="6343"/>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94" name="Google Shape;5394;p47"/>
                <p:cNvSpPr/>
                <p:nvPr/>
              </p:nvSpPr>
              <p:spPr>
                <a:xfrm>
                  <a:off x="809525" y="914650"/>
                  <a:ext cx="41375" cy="25825"/>
                </a:xfrm>
                <a:custGeom>
                  <a:avLst/>
                  <a:gdLst/>
                  <a:ahLst/>
                  <a:cxnLst/>
                  <a:rect l="l" t="t" r="r" b="b"/>
                  <a:pathLst>
                    <a:path w="1655" h="1033" extrusionOk="0">
                      <a:moveTo>
                        <a:pt x="1294" y="681"/>
                      </a:moveTo>
                      <a:cubicBezTo>
                        <a:pt x="1266" y="690"/>
                        <a:pt x="1244" y="705"/>
                        <a:pt x="1232" y="728"/>
                      </a:cubicBezTo>
                      <a:lnTo>
                        <a:pt x="1232" y="728"/>
                      </a:lnTo>
                      <a:cubicBezTo>
                        <a:pt x="1236" y="726"/>
                        <a:pt x="1241" y="723"/>
                        <a:pt x="1246" y="721"/>
                      </a:cubicBezTo>
                      <a:cubicBezTo>
                        <a:pt x="1263" y="707"/>
                        <a:pt x="1279" y="694"/>
                        <a:pt x="1294" y="681"/>
                      </a:cubicBezTo>
                      <a:close/>
                      <a:moveTo>
                        <a:pt x="831" y="0"/>
                      </a:moveTo>
                      <a:cubicBezTo>
                        <a:pt x="653" y="0"/>
                        <a:pt x="477" y="34"/>
                        <a:pt x="332" y="98"/>
                      </a:cubicBezTo>
                      <a:cubicBezTo>
                        <a:pt x="370" y="137"/>
                        <a:pt x="370" y="195"/>
                        <a:pt x="351" y="254"/>
                      </a:cubicBezTo>
                      <a:cubicBezTo>
                        <a:pt x="332" y="293"/>
                        <a:pt x="273" y="293"/>
                        <a:pt x="254" y="293"/>
                      </a:cubicBezTo>
                      <a:cubicBezTo>
                        <a:pt x="234" y="293"/>
                        <a:pt x="195" y="293"/>
                        <a:pt x="195" y="273"/>
                      </a:cubicBezTo>
                      <a:lnTo>
                        <a:pt x="137" y="234"/>
                      </a:lnTo>
                      <a:cubicBezTo>
                        <a:pt x="59" y="293"/>
                        <a:pt x="1" y="390"/>
                        <a:pt x="1" y="487"/>
                      </a:cubicBezTo>
                      <a:cubicBezTo>
                        <a:pt x="1" y="643"/>
                        <a:pt x="98" y="779"/>
                        <a:pt x="273" y="876"/>
                      </a:cubicBezTo>
                      <a:cubicBezTo>
                        <a:pt x="448" y="974"/>
                        <a:pt x="643" y="1032"/>
                        <a:pt x="837" y="1032"/>
                      </a:cubicBezTo>
                      <a:cubicBezTo>
                        <a:pt x="1012" y="1032"/>
                        <a:pt x="1168" y="974"/>
                        <a:pt x="1324" y="935"/>
                      </a:cubicBezTo>
                      <a:lnTo>
                        <a:pt x="1265" y="896"/>
                      </a:lnTo>
                      <a:cubicBezTo>
                        <a:pt x="1226" y="876"/>
                        <a:pt x="1207" y="799"/>
                        <a:pt x="1226" y="740"/>
                      </a:cubicBezTo>
                      <a:cubicBezTo>
                        <a:pt x="1228" y="736"/>
                        <a:pt x="1230" y="732"/>
                        <a:pt x="1232" y="728"/>
                      </a:cubicBezTo>
                      <a:lnTo>
                        <a:pt x="1232" y="728"/>
                      </a:lnTo>
                      <a:cubicBezTo>
                        <a:pt x="1107" y="791"/>
                        <a:pt x="948" y="823"/>
                        <a:pt x="794" y="823"/>
                      </a:cubicBezTo>
                      <a:cubicBezTo>
                        <a:pt x="633" y="823"/>
                        <a:pt x="477" y="789"/>
                        <a:pt x="370" y="721"/>
                      </a:cubicBezTo>
                      <a:cubicBezTo>
                        <a:pt x="273" y="662"/>
                        <a:pt x="215" y="585"/>
                        <a:pt x="215" y="526"/>
                      </a:cubicBezTo>
                      <a:cubicBezTo>
                        <a:pt x="215" y="448"/>
                        <a:pt x="273" y="390"/>
                        <a:pt x="370" y="332"/>
                      </a:cubicBezTo>
                      <a:cubicBezTo>
                        <a:pt x="487" y="254"/>
                        <a:pt x="662" y="234"/>
                        <a:pt x="818" y="234"/>
                      </a:cubicBezTo>
                      <a:cubicBezTo>
                        <a:pt x="974" y="234"/>
                        <a:pt x="1129" y="254"/>
                        <a:pt x="1246" y="332"/>
                      </a:cubicBezTo>
                      <a:cubicBezTo>
                        <a:pt x="1343" y="371"/>
                        <a:pt x="1402" y="448"/>
                        <a:pt x="1402" y="526"/>
                      </a:cubicBezTo>
                      <a:cubicBezTo>
                        <a:pt x="1402" y="574"/>
                        <a:pt x="1362" y="622"/>
                        <a:pt x="1294" y="681"/>
                      </a:cubicBezTo>
                      <a:lnTo>
                        <a:pt x="1294" y="681"/>
                      </a:lnTo>
                      <a:cubicBezTo>
                        <a:pt x="1309" y="677"/>
                        <a:pt x="1326" y="675"/>
                        <a:pt x="1344" y="675"/>
                      </a:cubicBezTo>
                      <a:cubicBezTo>
                        <a:pt x="1363" y="675"/>
                        <a:pt x="1382" y="677"/>
                        <a:pt x="1402" y="682"/>
                      </a:cubicBezTo>
                      <a:lnTo>
                        <a:pt x="1538" y="779"/>
                      </a:lnTo>
                      <a:cubicBezTo>
                        <a:pt x="1616" y="701"/>
                        <a:pt x="1655" y="604"/>
                        <a:pt x="1655" y="526"/>
                      </a:cubicBezTo>
                      <a:cubicBezTo>
                        <a:pt x="1655" y="371"/>
                        <a:pt x="1557" y="215"/>
                        <a:pt x="1402" y="137"/>
                      </a:cubicBezTo>
                      <a:cubicBezTo>
                        <a:pt x="1236" y="44"/>
                        <a:pt x="1032" y="0"/>
                        <a:pt x="83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95" name="Google Shape;5395;p47"/>
                <p:cNvSpPr/>
                <p:nvPr/>
              </p:nvSpPr>
              <p:spPr>
                <a:xfrm>
                  <a:off x="839700" y="931675"/>
                  <a:ext cx="66650" cy="41375"/>
                </a:xfrm>
                <a:custGeom>
                  <a:avLst/>
                  <a:gdLst/>
                  <a:ahLst/>
                  <a:cxnLst/>
                  <a:rect l="l" t="t" r="r" b="b"/>
                  <a:pathLst>
                    <a:path w="2666" h="1655" extrusionOk="0">
                      <a:moveTo>
                        <a:pt x="104" y="0"/>
                      </a:moveTo>
                      <a:cubicBezTo>
                        <a:pt x="69" y="0"/>
                        <a:pt x="32" y="22"/>
                        <a:pt x="19" y="59"/>
                      </a:cubicBezTo>
                      <a:cubicBezTo>
                        <a:pt x="0" y="98"/>
                        <a:pt x="0" y="176"/>
                        <a:pt x="58" y="234"/>
                      </a:cubicBezTo>
                      <a:lnTo>
                        <a:pt x="117" y="254"/>
                      </a:lnTo>
                      <a:lnTo>
                        <a:pt x="2082" y="1402"/>
                      </a:lnTo>
                      <a:lnTo>
                        <a:pt x="2490" y="1635"/>
                      </a:lnTo>
                      <a:cubicBezTo>
                        <a:pt x="2529" y="1635"/>
                        <a:pt x="2549" y="1655"/>
                        <a:pt x="2549" y="1655"/>
                      </a:cubicBezTo>
                      <a:cubicBezTo>
                        <a:pt x="2588" y="1655"/>
                        <a:pt x="2626" y="1635"/>
                        <a:pt x="2646" y="1616"/>
                      </a:cubicBezTo>
                      <a:cubicBezTo>
                        <a:pt x="2665" y="1557"/>
                        <a:pt x="2665" y="1479"/>
                        <a:pt x="2588" y="1441"/>
                      </a:cubicBezTo>
                      <a:lnTo>
                        <a:pt x="311" y="118"/>
                      </a:lnTo>
                      <a:lnTo>
                        <a:pt x="156" y="20"/>
                      </a:lnTo>
                      <a:cubicBezTo>
                        <a:pt x="142" y="7"/>
                        <a:pt x="123" y="0"/>
                        <a:pt x="10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96" name="Google Shape;5396;p47"/>
                <p:cNvSpPr/>
                <p:nvPr/>
              </p:nvSpPr>
              <p:spPr>
                <a:xfrm>
                  <a:off x="739500" y="877200"/>
                  <a:ext cx="78825" cy="45750"/>
                </a:xfrm>
                <a:custGeom>
                  <a:avLst/>
                  <a:gdLst/>
                  <a:ahLst/>
                  <a:cxnLst/>
                  <a:rect l="l" t="t" r="r" b="b"/>
                  <a:pathLst>
                    <a:path w="3153" h="1830" extrusionOk="0">
                      <a:moveTo>
                        <a:pt x="253" y="1"/>
                      </a:moveTo>
                      <a:lnTo>
                        <a:pt x="0" y="137"/>
                      </a:lnTo>
                      <a:lnTo>
                        <a:pt x="2899" y="1752"/>
                      </a:lnTo>
                      <a:lnTo>
                        <a:pt x="2977" y="1791"/>
                      </a:lnTo>
                      <a:cubicBezTo>
                        <a:pt x="2996" y="1791"/>
                        <a:pt x="3035" y="1830"/>
                        <a:pt x="3035" y="1830"/>
                      </a:cubicBezTo>
                      <a:cubicBezTo>
                        <a:pt x="3074" y="1830"/>
                        <a:pt x="3094" y="1791"/>
                        <a:pt x="3133" y="1771"/>
                      </a:cubicBezTo>
                      <a:cubicBezTo>
                        <a:pt x="3152" y="1713"/>
                        <a:pt x="3152" y="1655"/>
                        <a:pt x="3094" y="1635"/>
                      </a:cubicBezTo>
                      <a:lnTo>
                        <a:pt x="3074" y="1635"/>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97" name="Google Shape;5397;p47"/>
                <p:cNvSpPr/>
                <p:nvPr/>
              </p:nvSpPr>
              <p:spPr>
                <a:xfrm>
                  <a:off x="701550" y="853375"/>
                  <a:ext cx="38950" cy="22400"/>
                </a:xfrm>
                <a:custGeom>
                  <a:avLst/>
                  <a:gdLst/>
                  <a:ahLst/>
                  <a:cxnLst/>
                  <a:rect l="l" t="t" r="r" b="b"/>
                  <a:pathLst>
                    <a:path w="1558" h="896" extrusionOk="0">
                      <a:moveTo>
                        <a:pt x="234" y="1"/>
                      </a:moveTo>
                      <a:lnTo>
                        <a:pt x="1" y="117"/>
                      </a:lnTo>
                      <a:lnTo>
                        <a:pt x="1304" y="896"/>
                      </a:lnTo>
                      <a:lnTo>
                        <a:pt x="1557" y="759"/>
                      </a:ln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98" name="Google Shape;5398;p47"/>
                <p:cNvSpPr/>
                <p:nvPr/>
              </p:nvSpPr>
              <p:spPr>
                <a:xfrm>
                  <a:off x="697675" y="771175"/>
                  <a:ext cx="187275" cy="132800"/>
                </a:xfrm>
                <a:custGeom>
                  <a:avLst/>
                  <a:gdLst/>
                  <a:ahLst/>
                  <a:cxnLst/>
                  <a:rect l="l" t="t" r="r" b="b"/>
                  <a:pathLst>
                    <a:path w="7491" h="5312" extrusionOk="0">
                      <a:moveTo>
                        <a:pt x="6070" y="1"/>
                      </a:moveTo>
                      <a:lnTo>
                        <a:pt x="5817" y="156"/>
                      </a:lnTo>
                      <a:lnTo>
                        <a:pt x="7140" y="915"/>
                      </a:lnTo>
                      <a:lnTo>
                        <a:pt x="4475" y="2433"/>
                      </a:lnTo>
                      <a:lnTo>
                        <a:pt x="4533" y="2452"/>
                      </a:lnTo>
                      <a:cubicBezTo>
                        <a:pt x="4572" y="2491"/>
                        <a:pt x="4611" y="2549"/>
                        <a:pt x="4572" y="2627"/>
                      </a:cubicBezTo>
                      <a:cubicBezTo>
                        <a:pt x="4553" y="2685"/>
                        <a:pt x="4514" y="2685"/>
                        <a:pt x="4475" y="2685"/>
                      </a:cubicBezTo>
                      <a:cubicBezTo>
                        <a:pt x="4455" y="2685"/>
                        <a:pt x="4436" y="2685"/>
                        <a:pt x="4436" y="2666"/>
                      </a:cubicBezTo>
                      <a:lnTo>
                        <a:pt x="4261" y="2549"/>
                      </a:lnTo>
                      <a:lnTo>
                        <a:pt x="1732" y="4008"/>
                      </a:lnTo>
                      <a:lnTo>
                        <a:pt x="1498" y="4164"/>
                      </a:lnTo>
                      <a:lnTo>
                        <a:pt x="0" y="5020"/>
                      </a:lnTo>
                      <a:lnTo>
                        <a:pt x="0" y="5312"/>
                      </a:lnTo>
                      <a:lnTo>
                        <a:pt x="1732" y="4320"/>
                      </a:lnTo>
                      <a:lnTo>
                        <a:pt x="1946" y="4184"/>
                      </a:lnTo>
                      <a:lnTo>
                        <a:pt x="7451" y="1012"/>
                      </a:lnTo>
                      <a:cubicBezTo>
                        <a:pt x="7490" y="973"/>
                        <a:pt x="7490" y="935"/>
                        <a:pt x="7490" y="915"/>
                      </a:cubicBezTo>
                      <a:cubicBezTo>
                        <a:pt x="7490" y="876"/>
                        <a:pt x="7471" y="837"/>
                        <a:pt x="7451" y="818"/>
                      </a:cubicBezTo>
                      <a:lnTo>
                        <a:pt x="607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399" name="Google Shape;5399;p47"/>
                <p:cNvSpPr/>
                <p:nvPr/>
              </p:nvSpPr>
              <p:spPr>
                <a:xfrm>
                  <a:off x="770625" y="813975"/>
                  <a:ext cx="42350" cy="24825"/>
                </a:xfrm>
                <a:custGeom>
                  <a:avLst/>
                  <a:gdLst/>
                  <a:ahLst/>
                  <a:cxnLst/>
                  <a:rect l="l" t="t" r="r" b="b"/>
                  <a:pathLst>
                    <a:path w="1694" h="993" extrusionOk="0">
                      <a:moveTo>
                        <a:pt x="253" y="1"/>
                      </a:moveTo>
                      <a:lnTo>
                        <a:pt x="0" y="137"/>
                      </a:lnTo>
                      <a:lnTo>
                        <a:pt x="1343" y="876"/>
                      </a:lnTo>
                      <a:lnTo>
                        <a:pt x="1518" y="973"/>
                      </a:lnTo>
                      <a:cubicBezTo>
                        <a:pt x="1537" y="973"/>
                        <a:pt x="1557" y="993"/>
                        <a:pt x="1557" y="993"/>
                      </a:cubicBezTo>
                      <a:cubicBezTo>
                        <a:pt x="1615" y="993"/>
                        <a:pt x="1635" y="973"/>
                        <a:pt x="1654" y="954"/>
                      </a:cubicBezTo>
                      <a:cubicBezTo>
                        <a:pt x="1693" y="896"/>
                        <a:pt x="1693" y="818"/>
                        <a:pt x="1615" y="779"/>
                      </a:cubicBezTo>
                      <a:lnTo>
                        <a:pt x="1557" y="759"/>
                      </a:lnTo>
                      <a:lnTo>
                        <a:pt x="25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00" name="Google Shape;5400;p47"/>
                <p:cNvSpPr/>
                <p:nvPr/>
              </p:nvSpPr>
              <p:spPr>
                <a:xfrm>
                  <a:off x="748725" y="716700"/>
                  <a:ext cx="114325" cy="65700"/>
                </a:xfrm>
                <a:custGeom>
                  <a:avLst/>
                  <a:gdLst/>
                  <a:ahLst/>
                  <a:cxnLst/>
                  <a:rect l="l" t="t" r="r" b="b"/>
                  <a:pathLst>
                    <a:path w="4573" h="2628" extrusionOk="0">
                      <a:moveTo>
                        <a:pt x="1324" y="1"/>
                      </a:moveTo>
                      <a:lnTo>
                        <a:pt x="1" y="759"/>
                      </a:lnTo>
                      <a:lnTo>
                        <a:pt x="3269" y="2627"/>
                      </a:lnTo>
                      <a:lnTo>
                        <a:pt x="3775" y="2335"/>
                      </a:lnTo>
                      <a:lnTo>
                        <a:pt x="4028" y="2180"/>
                      </a:lnTo>
                      <a:lnTo>
                        <a:pt x="4573" y="1868"/>
                      </a:lnTo>
                      <a:lnTo>
                        <a:pt x="132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01" name="Google Shape;5401;p47"/>
                <p:cNvSpPr/>
                <p:nvPr/>
              </p:nvSpPr>
              <p:spPr>
                <a:xfrm>
                  <a:off x="697175" y="758050"/>
                  <a:ext cx="93900" cy="66175"/>
                </a:xfrm>
                <a:custGeom>
                  <a:avLst/>
                  <a:gdLst/>
                  <a:ahLst/>
                  <a:cxnLst/>
                  <a:rect l="l" t="t" r="r" b="b"/>
                  <a:pathLst>
                    <a:path w="3756" h="2647" extrusionOk="0">
                      <a:moveTo>
                        <a:pt x="487" y="0"/>
                      </a:moveTo>
                      <a:lnTo>
                        <a:pt x="1" y="292"/>
                      </a:lnTo>
                      <a:lnTo>
                        <a:pt x="1" y="1246"/>
                      </a:lnTo>
                      <a:lnTo>
                        <a:pt x="2433" y="2646"/>
                      </a:lnTo>
                      <a:lnTo>
                        <a:pt x="2938" y="2335"/>
                      </a:lnTo>
                      <a:lnTo>
                        <a:pt x="3191" y="2218"/>
                      </a:lnTo>
                      <a:lnTo>
                        <a:pt x="3756" y="1888"/>
                      </a:lnTo>
                      <a:lnTo>
                        <a:pt x="487"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02" name="Google Shape;5402;p47"/>
                <p:cNvSpPr/>
                <p:nvPr/>
              </p:nvSpPr>
              <p:spPr>
                <a:xfrm>
                  <a:off x="697175" y="831500"/>
                  <a:ext cx="24350" cy="27250"/>
                </a:xfrm>
                <a:custGeom>
                  <a:avLst/>
                  <a:gdLst/>
                  <a:ahLst/>
                  <a:cxnLst/>
                  <a:rect l="l" t="t" r="r" b="b"/>
                  <a:pathLst>
                    <a:path w="974" h="1090" extrusionOk="0">
                      <a:moveTo>
                        <a:pt x="1" y="0"/>
                      </a:moveTo>
                      <a:lnTo>
                        <a:pt x="1" y="1090"/>
                      </a:lnTo>
                      <a:lnTo>
                        <a:pt x="176" y="992"/>
                      </a:lnTo>
                      <a:lnTo>
                        <a:pt x="409" y="876"/>
                      </a:lnTo>
                      <a:lnTo>
                        <a:pt x="973" y="564"/>
                      </a:ln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03" name="Google Shape;5403;p47"/>
                <p:cNvSpPr/>
                <p:nvPr/>
              </p:nvSpPr>
              <p:spPr>
                <a:xfrm>
                  <a:off x="2270125" y="2491500"/>
                  <a:ext cx="99225" cy="68600"/>
                </a:xfrm>
                <a:custGeom>
                  <a:avLst/>
                  <a:gdLst/>
                  <a:ahLst/>
                  <a:cxnLst/>
                  <a:rect l="l" t="t" r="r" b="b"/>
                  <a:pathLst>
                    <a:path w="3969" h="2744" extrusionOk="0">
                      <a:moveTo>
                        <a:pt x="3191" y="0"/>
                      </a:moveTo>
                      <a:lnTo>
                        <a:pt x="0" y="1848"/>
                      </a:lnTo>
                      <a:lnTo>
                        <a:pt x="1556" y="2743"/>
                      </a:lnTo>
                      <a:lnTo>
                        <a:pt x="3969" y="2743"/>
                      </a:lnTo>
                      <a:lnTo>
                        <a:pt x="3969" y="486"/>
                      </a:lnTo>
                      <a:lnTo>
                        <a:pt x="3677" y="642"/>
                      </a:lnTo>
                      <a:lnTo>
                        <a:pt x="3619" y="642"/>
                      </a:lnTo>
                      <a:cubicBezTo>
                        <a:pt x="3580" y="642"/>
                        <a:pt x="3541" y="623"/>
                        <a:pt x="3521" y="603"/>
                      </a:cubicBezTo>
                      <a:cubicBezTo>
                        <a:pt x="3502" y="545"/>
                        <a:pt x="3502" y="486"/>
                        <a:pt x="3580" y="428"/>
                      </a:cubicBezTo>
                      <a:lnTo>
                        <a:pt x="3774" y="331"/>
                      </a:lnTo>
                      <a:lnTo>
                        <a:pt x="319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04" name="Google Shape;5404;p47"/>
                <p:cNvSpPr/>
                <p:nvPr/>
              </p:nvSpPr>
              <p:spPr>
                <a:xfrm>
                  <a:off x="2357175" y="2494900"/>
                  <a:ext cx="11200" cy="12175"/>
                </a:xfrm>
                <a:custGeom>
                  <a:avLst/>
                  <a:gdLst/>
                  <a:ahLst/>
                  <a:cxnLst/>
                  <a:rect l="l" t="t" r="r" b="b"/>
                  <a:pathLst>
                    <a:path w="448" h="487" extrusionOk="0">
                      <a:moveTo>
                        <a:pt x="448" y="0"/>
                      </a:moveTo>
                      <a:lnTo>
                        <a:pt x="215" y="156"/>
                      </a:lnTo>
                      <a:lnTo>
                        <a:pt x="59" y="273"/>
                      </a:lnTo>
                      <a:cubicBezTo>
                        <a:pt x="20" y="292"/>
                        <a:pt x="1" y="370"/>
                        <a:pt x="20" y="448"/>
                      </a:cubicBezTo>
                      <a:cubicBezTo>
                        <a:pt x="39" y="487"/>
                        <a:pt x="98" y="487"/>
                        <a:pt x="117" y="487"/>
                      </a:cubicBezTo>
                      <a:cubicBezTo>
                        <a:pt x="137" y="487"/>
                        <a:pt x="156" y="487"/>
                        <a:pt x="156" y="467"/>
                      </a:cubicBezTo>
                      <a:lnTo>
                        <a:pt x="448" y="292"/>
                      </a:lnTo>
                      <a:lnTo>
                        <a:pt x="448"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05" name="Google Shape;5405;p47"/>
                <p:cNvSpPr/>
                <p:nvPr/>
              </p:nvSpPr>
              <p:spPr>
                <a:xfrm>
                  <a:off x="1777425" y="1980800"/>
                  <a:ext cx="104600" cy="60825"/>
                </a:xfrm>
                <a:custGeom>
                  <a:avLst/>
                  <a:gdLst/>
                  <a:ahLst/>
                  <a:cxnLst/>
                  <a:rect l="l" t="t" r="r" b="b"/>
                  <a:pathLst>
                    <a:path w="4184" h="2433" extrusionOk="0">
                      <a:moveTo>
                        <a:pt x="3969" y="0"/>
                      </a:moveTo>
                      <a:lnTo>
                        <a:pt x="0" y="2277"/>
                      </a:lnTo>
                      <a:cubicBezTo>
                        <a:pt x="39" y="2277"/>
                        <a:pt x="59" y="2296"/>
                        <a:pt x="59" y="2296"/>
                      </a:cubicBezTo>
                      <a:cubicBezTo>
                        <a:pt x="136" y="2335"/>
                        <a:pt x="175" y="2374"/>
                        <a:pt x="234" y="2432"/>
                      </a:cubicBezTo>
                      <a:lnTo>
                        <a:pt x="4183" y="137"/>
                      </a:lnTo>
                      <a:cubicBezTo>
                        <a:pt x="4164" y="137"/>
                        <a:pt x="4144" y="117"/>
                        <a:pt x="4125" y="117"/>
                      </a:cubicBezTo>
                      <a:cubicBezTo>
                        <a:pt x="4066" y="98"/>
                        <a:pt x="4027" y="39"/>
                        <a:pt x="396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06" name="Google Shape;5406;p47"/>
                <p:cNvSpPr/>
                <p:nvPr/>
              </p:nvSpPr>
              <p:spPr>
                <a:xfrm>
                  <a:off x="1873725" y="1959150"/>
                  <a:ext cx="41350" cy="27025"/>
                </a:xfrm>
                <a:custGeom>
                  <a:avLst/>
                  <a:gdLst/>
                  <a:ahLst/>
                  <a:cxnLst/>
                  <a:rect l="l" t="t" r="r" b="b"/>
                  <a:pathLst>
                    <a:path w="1654" h="1081" extrusionOk="0">
                      <a:moveTo>
                        <a:pt x="817" y="283"/>
                      </a:moveTo>
                      <a:cubicBezTo>
                        <a:pt x="992" y="283"/>
                        <a:pt x="1148" y="302"/>
                        <a:pt x="1265" y="380"/>
                      </a:cubicBezTo>
                      <a:cubicBezTo>
                        <a:pt x="1362" y="419"/>
                        <a:pt x="1401" y="497"/>
                        <a:pt x="1401" y="575"/>
                      </a:cubicBezTo>
                      <a:cubicBezTo>
                        <a:pt x="1401" y="633"/>
                        <a:pt x="1362" y="691"/>
                        <a:pt x="1265" y="769"/>
                      </a:cubicBezTo>
                      <a:cubicBezTo>
                        <a:pt x="1138" y="837"/>
                        <a:pt x="973" y="871"/>
                        <a:pt x="813" y="871"/>
                      </a:cubicBezTo>
                      <a:cubicBezTo>
                        <a:pt x="652" y="871"/>
                        <a:pt x="496" y="837"/>
                        <a:pt x="389" y="769"/>
                      </a:cubicBezTo>
                      <a:cubicBezTo>
                        <a:pt x="292" y="711"/>
                        <a:pt x="234" y="633"/>
                        <a:pt x="234" y="575"/>
                      </a:cubicBezTo>
                      <a:cubicBezTo>
                        <a:pt x="234" y="497"/>
                        <a:pt x="312" y="419"/>
                        <a:pt x="389" y="380"/>
                      </a:cubicBezTo>
                      <a:cubicBezTo>
                        <a:pt x="506" y="302"/>
                        <a:pt x="681" y="283"/>
                        <a:pt x="817" y="283"/>
                      </a:cubicBezTo>
                      <a:close/>
                      <a:moveTo>
                        <a:pt x="827" y="1"/>
                      </a:moveTo>
                      <a:cubicBezTo>
                        <a:pt x="628" y="1"/>
                        <a:pt x="428" y="49"/>
                        <a:pt x="273" y="146"/>
                      </a:cubicBezTo>
                      <a:cubicBezTo>
                        <a:pt x="98" y="244"/>
                        <a:pt x="0" y="399"/>
                        <a:pt x="0" y="536"/>
                      </a:cubicBezTo>
                      <a:cubicBezTo>
                        <a:pt x="0" y="633"/>
                        <a:pt x="39" y="730"/>
                        <a:pt x="117" y="808"/>
                      </a:cubicBezTo>
                      <a:cubicBezTo>
                        <a:pt x="175" y="886"/>
                        <a:pt x="214" y="925"/>
                        <a:pt x="273" y="964"/>
                      </a:cubicBezTo>
                      <a:cubicBezTo>
                        <a:pt x="292" y="983"/>
                        <a:pt x="312" y="983"/>
                        <a:pt x="331" y="983"/>
                      </a:cubicBezTo>
                      <a:cubicBezTo>
                        <a:pt x="487" y="1061"/>
                        <a:pt x="662" y="1080"/>
                        <a:pt x="817" y="1080"/>
                      </a:cubicBezTo>
                      <a:cubicBezTo>
                        <a:pt x="1012" y="1080"/>
                        <a:pt x="1245" y="1022"/>
                        <a:pt x="1382" y="925"/>
                      </a:cubicBezTo>
                      <a:cubicBezTo>
                        <a:pt x="1557" y="827"/>
                        <a:pt x="1654" y="691"/>
                        <a:pt x="1654" y="536"/>
                      </a:cubicBezTo>
                      <a:cubicBezTo>
                        <a:pt x="1654" y="399"/>
                        <a:pt x="1557" y="244"/>
                        <a:pt x="1382" y="146"/>
                      </a:cubicBezTo>
                      <a:cubicBezTo>
                        <a:pt x="1226" y="49"/>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07" name="Google Shape;5407;p47"/>
                <p:cNvSpPr/>
                <p:nvPr/>
              </p:nvSpPr>
              <p:spPr>
                <a:xfrm>
                  <a:off x="1745325" y="2034775"/>
                  <a:ext cx="40875" cy="26300"/>
                </a:xfrm>
                <a:custGeom>
                  <a:avLst/>
                  <a:gdLst/>
                  <a:ahLst/>
                  <a:cxnLst/>
                  <a:rect l="l" t="t" r="r" b="b"/>
                  <a:pathLst>
                    <a:path w="1635" h="1052" extrusionOk="0">
                      <a:moveTo>
                        <a:pt x="1252" y="704"/>
                      </a:moveTo>
                      <a:lnTo>
                        <a:pt x="1252" y="704"/>
                      </a:lnTo>
                      <a:cubicBezTo>
                        <a:pt x="1239" y="710"/>
                        <a:pt x="1227" y="717"/>
                        <a:pt x="1216" y="726"/>
                      </a:cubicBezTo>
                      <a:lnTo>
                        <a:pt x="1216" y="726"/>
                      </a:lnTo>
                      <a:cubicBezTo>
                        <a:pt x="1219" y="725"/>
                        <a:pt x="1223" y="723"/>
                        <a:pt x="1226" y="721"/>
                      </a:cubicBezTo>
                      <a:cubicBezTo>
                        <a:pt x="1235" y="715"/>
                        <a:pt x="1244" y="710"/>
                        <a:pt x="1252" y="704"/>
                      </a:cubicBezTo>
                      <a:close/>
                      <a:moveTo>
                        <a:pt x="817" y="1"/>
                      </a:moveTo>
                      <a:cubicBezTo>
                        <a:pt x="637" y="1"/>
                        <a:pt x="457" y="40"/>
                        <a:pt x="311" y="118"/>
                      </a:cubicBezTo>
                      <a:cubicBezTo>
                        <a:pt x="370" y="156"/>
                        <a:pt x="389" y="215"/>
                        <a:pt x="350" y="254"/>
                      </a:cubicBezTo>
                      <a:cubicBezTo>
                        <a:pt x="311" y="312"/>
                        <a:pt x="273" y="312"/>
                        <a:pt x="253" y="312"/>
                      </a:cubicBezTo>
                      <a:cubicBezTo>
                        <a:pt x="214" y="312"/>
                        <a:pt x="195" y="312"/>
                        <a:pt x="195" y="293"/>
                      </a:cubicBezTo>
                      <a:lnTo>
                        <a:pt x="117" y="234"/>
                      </a:lnTo>
                      <a:cubicBezTo>
                        <a:pt x="59" y="312"/>
                        <a:pt x="0" y="409"/>
                        <a:pt x="0" y="507"/>
                      </a:cubicBezTo>
                      <a:cubicBezTo>
                        <a:pt x="0" y="662"/>
                        <a:pt x="97" y="798"/>
                        <a:pt x="273" y="896"/>
                      </a:cubicBezTo>
                      <a:cubicBezTo>
                        <a:pt x="448" y="993"/>
                        <a:pt x="642" y="1051"/>
                        <a:pt x="837" y="1051"/>
                      </a:cubicBezTo>
                      <a:cubicBezTo>
                        <a:pt x="992" y="1051"/>
                        <a:pt x="1167" y="993"/>
                        <a:pt x="1323" y="954"/>
                      </a:cubicBezTo>
                      <a:lnTo>
                        <a:pt x="1265" y="915"/>
                      </a:lnTo>
                      <a:cubicBezTo>
                        <a:pt x="1167" y="896"/>
                        <a:pt x="1148" y="818"/>
                        <a:pt x="1187" y="760"/>
                      </a:cubicBezTo>
                      <a:cubicBezTo>
                        <a:pt x="1196" y="747"/>
                        <a:pt x="1205" y="736"/>
                        <a:pt x="1216" y="726"/>
                      </a:cubicBezTo>
                      <a:lnTo>
                        <a:pt x="1216" y="726"/>
                      </a:lnTo>
                      <a:cubicBezTo>
                        <a:pt x="1100" y="791"/>
                        <a:pt x="944" y="823"/>
                        <a:pt x="788" y="823"/>
                      </a:cubicBezTo>
                      <a:cubicBezTo>
                        <a:pt x="628" y="823"/>
                        <a:pt x="467" y="789"/>
                        <a:pt x="350" y="721"/>
                      </a:cubicBezTo>
                      <a:cubicBezTo>
                        <a:pt x="253" y="682"/>
                        <a:pt x="195" y="604"/>
                        <a:pt x="195" y="526"/>
                      </a:cubicBezTo>
                      <a:cubicBezTo>
                        <a:pt x="195" y="448"/>
                        <a:pt x="253" y="409"/>
                        <a:pt x="350" y="332"/>
                      </a:cubicBezTo>
                      <a:cubicBezTo>
                        <a:pt x="467" y="254"/>
                        <a:pt x="642" y="234"/>
                        <a:pt x="778" y="234"/>
                      </a:cubicBezTo>
                      <a:cubicBezTo>
                        <a:pt x="953" y="234"/>
                        <a:pt x="1090" y="273"/>
                        <a:pt x="1226" y="332"/>
                      </a:cubicBezTo>
                      <a:cubicBezTo>
                        <a:pt x="1323" y="390"/>
                        <a:pt x="1362" y="448"/>
                        <a:pt x="1362" y="526"/>
                      </a:cubicBezTo>
                      <a:cubicBezTo>
                        <a:pt x="1362" y="597"/>
                        <a:pt x="1330" y="651"/>
                        <a:pt x="1252" y="704"/>
                      </a:cubicBezTo>
                      <a:lnTo>
                        <a:pt x="1252" y="704"/>
                      </a:lnTo>
                      <a:cubicBezTo>
                        <a:pt x="1268" y="697"/>
                        <a:pt x="1287" y="694"/>
                        <a:pt x="1307" y="694"/>
                      </a:cubicBezTo>
                      <a:cubicBezTo>
                        <a:pt x="1324" y="694"/>
                        <a:pt x="1343" y="696"/>
                        <a:pt x="1362" y="701"/>
                      </a:cubicBezTo>
                      <a:lnTo>
                        <a:pt x="1518" y="798"/>
                      </a:lnTo>
                      <a:cubicBezTo>
                        <a:pt x="1576" y="721"/>
                        <a:pt x="1634" y="623"/>
                        <a:pt x="1634" y="526"/>
                      </a:cubicBezTo>
                      <a:cubicBezTo>
                        <a:pt x="1634" y="429"/>
                        <a:pt x="1576" y="332"/>
                        <a:pt x="1518" y="254"/>
                      </a:cubicBezTo>
                      <a:cubicBezTo>
                        <a:pt x="1459" y="215"/>
                        <a:pt x="1420" y="176"/>
                        <a:pt x="1362" y="137"/>
                      </a:cubicBezTo>
                      <a:cubicBezTo>
                        <a:pt x="1343" y="137"/>
                        <a:pt x="1323" y="118"/>
                        <a:pt x="1323" y="118"/>
                      </a:cubicBezTo>
                      <a:cubicBezTo>
                        <a:pt x="1177" y="40"/>
                        <a:pt x="997" y="1"/>
                        <a:pt x="8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08" name="Google Shape;5408;p47"/>
                <p:cNvSpPr/>
                <p:nvPr/>
              </p:nvSpPr>
              <p:spPr>
                <a:xfrm>
                  <a:off x="1774500" y="2052500"/>
                  <a:ext cx="594850" cy="348075"/>
                </a:xfrm>
                <a:custGeom>
                  <a:avLst/>
                  <a:gdLst/>
                  <a:ahLst/>
                  <a:cxnLst/>
                  <a:rect l="l" t="t" r="r" b="b"/>
                  <a:pathLst>
                    <a:path w="23794" h="13923" extrusionOk="0">
                      <a:moveTo>
                        <a:pt x="145" y="1"/>
                      </a:moveTo>
                      <a:cubicBezTo>
                        <a:pt x="106" y="1"/>
                        <a:pt x="59" y="18"/>
                        <a:pt x="20" y="70"/>
                      </a:cubicBezTo>
                      <a:cubicBezTo>
                        <a:pt x="0" y="109"/>
                        <a:pt x="0" y="187"/>
                        <a:pt x="78" y="226"/>
                      </a:cubicBezTo>
                      <a:lnTo>
                        <a:pt x="117" y="265"/>
                      </a:lnTo>
                      <a:lnTo>
                        <a:pt x="23794" y="13922"/>
                      </a:lnTo>
                      <a:lnTo>
                        <a:pt x="23794" y="13630"/>
                      </a:lnTo>
                      <a:lnTo>
                        <a:pt x="351" y="89"/>
                      </a:lnTo>
                      <a:lnTo>
                        <a:pt x="195" y="12"/>
                      </a:lnTo>
                      <a:cubicBezTo>
                        <a:pt x="182" y="5"/>
                        <a:pt x="165" y="1"/>
                        <a:pt x="14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09" name="Google Shape;5409;p47"/>
                <p:cNvSpPr/>
                <p:nvPr/>
              </p:nvSpPr>
              <p:spPr>
                <a:xfrm>
                  <a:off x="1650475" y="1981775"/>
                  <a:ext cx="38925" cy="22400"/>
                </a:xfrm>
                <a:custGeom>
                  <a:avLst/>
                  <a:gdLst/>
                  <a:ahLst/>
                  <a:cxnLst/>
                  <a:rect l="l" t="t" r="r" b="b"/>
                  <a:pathLst>
                    <a:path w="1557" h="896" extrusionOk="0">
                      <a:moveTo>
                        <a:pt x="253" y="0"/>
                      </a:moveTo>
                      <a:lnTo>
                        <a:pt x="0" y="136"/>
                      </a:lnTo>
                      <a:lnTo>
                        <a:pt x="1323" y="895"/>
                      </a:lnTo>
                      <a:lnTo>
                        <a:pt x="1557" y="759"/>
                      </a:lnTo>
                      <a:lnTo>
                        <a:pt x="2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10" name="Google Shape;5410;p47"/>
                <p:cNvSpPr/>
                <p:nvPr/>
              </p:nvSpPr>
              <p:spPr>
                <a:xfrm>
                  <a:off x="1689375" y="2005125"/>
                  <a:ext cx="64725" cy="37950"/>
                </a:xfrm>
                <a:custGeom>
                  <a:avLst/>
                  <a:gdLst/>
                  <a:ahLst/>
                  <a:cxnLst/>
                  <a:rect l="l" t="t" r="r" b="b"/>
                  <a:pathLst>
                    <a:path w="2589" h="1518" extrusionOk="0">
                      <a:moveTo>
                        <a:pt x="254" y="0"/>
                      </a:moveTo>
                      <a:lnTo>
                        <a:pt x="1" y="136"/>
                      </a:lnTo>
                      <a:lnTo>
                        <a:pt x="2316" y="1479"/>
                      </a:lnTo>
                      <a:lnTo>
                        <a:pt x="2394" y="1518"/>
                      </a:lnTo>
                      <a:cubicBezTo>
                        <a:pt x="2413" y="1498"/>
                        <a:pt x="2433" y="1498"/>
                        <a:pt x="2452" y="1498"/>
                      </a:cubicBezTo>
                      <a:cubicBezTo>
                        <a:pt x="2511" y="1498"/>
                        <a:pt x="2530" y="1479"/>
                        <a:pt x="2549" y="1459"/>
                      </a:cubicBezTo>
                      <a:cubicBezTo>
                        <a:pt x="2588" y="1401"/>
                        <a:pt x="2588" y="1323"/>
                        <a:pt x="2530" y="1304"/>
                      </a:cubicBezTo>
                      <a:lnTo>
                        <a:pt x="2511" y="1304"/>
                      </a:lnTo>
                      <a:lnTo>
                        <a:pt x="25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11" name="Google Shape;5411;p47"/>
                <p:cNvSpPr/>
                <p:nvPr/>
              </p:nvSpPr>
              <p:spPr>
                <a:xfrm>
                  <a:off x="1510875" y="1900550"/>
                  <a:ext cx="323475" cy="188250"/>
                </a:xfrm>
                <a:custGeom>
                  <a:avLst/>
                  <a:gdLst/>
                  <a:ahLst/>
                  <a:cxnLst/>
                  <a:rect l="l" t="t" r="r" b="b"/>
                  <a:pathLst>
                    <a:path w="12939" h="7530" extrusionOk="0">
                      <a:moveTo>
                        <a:pt x="11499" y="0"/>
                      </a:moveTo>
                      <a:lnTo>
                        <a:pt x="11246" y="136"/>
                      </a:lnTo>
                      <a:lnTo>
                        <a:pt x="12569" y="895"/>
                      </a:lnTo>
                      <a:lnTo>
                        <a:pt x="9923" y="2432"/>
                      </a:lnTo>
                      <a:cubicBezTo>
                        <a:pt x="9962" y="2452"/>
                        <a:pt x="9981" y="2529"/>
                        <a:pt x="9962" y="2588"/>
                      </a:cubicBezTo>
                      <a:cubicBezTo>
                        <a:pt x="9942" y="2646"/>
                        <a:pt x="9884" y="2646"/>
                        <a:pt x="9865" y="2646"/>
                      </a:cubicBezTo>
                      <a:cubicBezTo>
                        <a:pt x="9845" y="2646"/>
                        <a:pt x="9826" y="2646"/>
                        <a:pt x="9826" y="2627"/>
                      </a:cubicBezTo>
                      <a:lnTo>
                        <a:pt x="9689" y="2549"/>
                      </a:lnTo>
                      <a:lnTo>
                        <a:pt x="7160" y="4008"/>
                      </a:lnTo>
                      <a:lnTo>
                        <a:pt x="6927" y="4144"/>
                      </a:lnTo>
                      <a:lnTo>
                        <a:pt x="4339" y="5642"/>
                      </a:lnTo>
                      <a:cubicBezTo>
                        <a:pt x="4398" y="5662"/>
                        <a:pt x="4417" y="5739"/>
                        <a:pt x="4398" y="5798"/>
                      </a:cubicBezTo>
                      <a:cubicBezTo>
                        <a:pt x="4378" y="5856"/>
                        <a:pt x="4320" y="5856"/>
                        <a:pt x="4300" y="5856"/>
                      </a:cubicBezTo>
                      <a:cubicBezTo>
                        <a:pt x="4281" y="5856"/>
                        <a:pt x="4242" y="5856"/>
                        <a:pt x="4242" y="5837"/>
                      </a:cubicBezTo>
                      <a:lnTo>
                        <a:pt x="4125" y="5759"/>
                      </a:lnTo>
                      <a:lnTo>
                        <a:pt x="1557" y="7238"/>
                      </a:lnTo>
                      <a:lnTo>
                        <a:pt x="234" y="6479"/>
                      </a:lnTo>
                      <a:lnTo>
                        <a:pt x="1" y="6634"/>
                      </a:lnTo>
                      <a:lnTo>
                        <a:pt x="1499" y="7510"/>
                      </a:lnTo>
                      <a:cubicBezTo>
                        <a:pt x="1518" y="7510"/>
                        <a:pt x="1557" y="7529"/>
                        <a:pt x="1557" y="7529"/>
                      </a:cubicBezTo>
                      <a:cubicBezTo>
                        <a:pt x="1577" y="7529"/>
                        <a:pt x="1596" y="7529"/>
                        <a:pt x="1596" y="7510"/>
                      </a:cubicBezTo>
                      <a:lnTo>
                        <a:pt x="7160" y="4300"/>
                      </a:lnTo>
                      <a:lnTo>
                        <a:pt x="7413" y="4144"/>
                      </a:lnTo>
                      <a:lnTo>
                        <a:pt x="12880" y="992"/>
                      </a:lnTo>
                      <a:cubicBezTo>
                        <a:pt x="12938" y="954"/>
                        <a:pt x="12938" y="915"/>
                        <a:pt x="12938" y="895"/>
                      </a:cubicBezTo>
                      <a:cubicBezTo>
                        <a:pt x="12938" y="876"/>
                        <a:pt x="12900" y="817"/>
                        <a:pt x="12880" y="798"/>
                      </a:cubicBezTo>
                      <a:lnTo>
                        <a:pt x="1149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12" name="Google Shape;5412;p47"/>
                <p:cNvSpPr/>
                <p:nvPr/>
              </p:nvSpPr>
              <p:spPr>
                <a:xfrm>
                  <a:off x="1720025" y="1941875"/>
                  <a:ext cx="40400" cy="24350"/>
                </a:xfrm>
                <a:custGeom>
                  <a:avLst/>
                  <a:gdLst/>
                  <a:ahLst/>
                  <a:cxnLst/>
                  <a:rect l="l" t="t" r="r" b="b"/>
                  <a:pathLst>
                    <a:path w="1616" h="974" extrusionOk="0">
                      <a:moveTo>
                        <a:pt x="234" y="1"/>
                      </a:moveTo>
                      <a:lnTo>
                        <a:pt x="1" y="137"/>
                      </a:lnTo>
                      <a:lnTo>
                        <a:pt x="1304" y="896"/>
                      </a:lnTo>
                      <a:lnTo>
                        <a:pt x="1421" y="974"/>
                      </a:lnTo>
                      <a:lnTo>
                        <a:pt x="1499" y="974"/>
                      </a:lnTo>
                      <a:cubicBezTo>
                        <a:pt x="1557" y="974"/>
                        <a:pt x="1576" y="935"/>
                        <a:pt x="1596" y="915"/>
                      </a:cubicBezTo>
                      <a:cubicBezTo>
                        <a:pt x="1615" y="876"/>
                        <a:pt x="1615" y="799"/>
                        <a:pt x="1557" y="740"/>
                      </a:cubicBezTo>
                      <a:lnTo>
                        <a:pt x="23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13" name="Google Shape;5413;p47"/>
                <p:cNvSpPr/>
                <p:nvPr/>
              </p:nvSpPr>
              <p:spPr>
                <a:xfrm>
                  <a:off x="1579950" y="2022625"/>
                  <a:ext cx="40875" cy="24350"/>
                </a:xfrm>
                <a:custGeom>
                  <a:avLst/>
                  <a:gdLst/>
                  <a:ahLst/>
                  <a:cxnLst/>
                  <a:rect l="l" t="t" r="r" b="b"/>
                  <a:pathLst>
                    <a:path w="1635" h="974" extrusionOk="0">
                      <a:moveTo>
                        <a:pt x="253" y="0"/>
                      </a:moveTo>
                      <a:lnTo>
                        <a:pt x="0" y="137"/>
                      </a:lnTo>
                      <a:lnTo>
                        <a:pt x="1323" y="895"/>
                      </a:lnTo>
                      <a:lnTo>
                        <a:pt x="1440" y="973"/>
                      </a:lnTo>
                      <a:lnTo>
                        <a:pt x="1518" y="973"/>
                      </a:lnTo>
                      <a:cubicBezTo>
                        <a:pt x="1557" y="973"/>
                        <a:pt x="1576" y="934"/>
                        <a:pt x="1615" y="915"/>
                      </a:cubicBezTo>
                      <a:cubicBezTo>
                        <a:pt x="1635" y="876"/>
                        <a:pt x="1635" y="798"/>
                        <a:pt x="1557" y="759"/>
                      </a:cubicBezTo>
                      <a:lnTo>
                        <a:pt x="25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14" name="Google Shape;5414;p47"/>
                <p:cNvSpPr/>
                <p:nvPr/>
              </p:nvSpPr>
              <p:spPr>
                <a:xfrm>
                  <a:off x="1620325" y="1799875"/>
                  <a:ext cx="191175" cy="110900"/>
                </a:xfrm>
                <a:custGeom>
                  <a:avLst/>
                  <a:gdLst/>
                  <a:ahLst/>
                  <a:cxnLst/>
                  <a:rect l="l" t="t" r="r" b="b"/>
                  <a:pathLst>
                    <a:path w="7647" h="4436" extrusionOk="0">
                      <a:moveTo>
                        <a:pt x="1304" y="0"/>
                      </a:moveTo>
                      <a:lnTo>
                        <a:pt x="0" y="759"/>
                      </a:lnTo>
                      <a:lnTo>
                        <a:pt x="6362" y="4436"/>
                      </a:lnTo>
                      <a:lnTo>
                        <a:pt x="6868" y="4144"/>
                      </a:lnTo>
                      <a:lnTo>
                        <a:pt x="7121" y="3988"/>
                      </a:lnTo>
                      <a:lnTo>
                        <a:pt x="7646" y="3677"/>
                      </a:lnTo>
                      <a:lnTo>
                        <a:pt x="130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15" name="Google Shape;5415;p47"/>
                <p:cNvSpPr/>
                <p:nvPr/>
              </p:nvSpPr>
              <p:spPr>
                <a:xfrm>
                  <a:off x="1547850" y="1842175"/>
                  <a:ext cx="192150" cy="110425"/>
                </a:xfrm>
                <a:custGeom>
                  <a:avLst/>
                  <a:gdLst/>
                  <a:ahLst/>
                  <a:cxnLst/>
                  <a:rect l="l" t="t" r="r" b="b"/>
                  <a:pathLst>
                    <a:path w="7686" h="4417" extrusionOk="0">
                      <a:moveTo>
                        <a:pt x="1304" y="1"/>
                      </a:moveTo>
                      <a:lnTo>
                        <a:pt x="0" y="740"/>
                      </a:lnTo>
                      <a:lnTo>
                        <a:pt x="6362" y="4417"/>
                      </a:lnTo>
                      <a:lnTo>
                        <a:pt x="6888" y="4125"/>
                      </a:lnTo>
                      <a:lnTo>
                        <a:pt x="7121" y="3989"/>
                      </a:lnTo>
                      <a:lnTo>
                        <a:pt x="7685" y="3658"/>
                      </a:lnTo>
                      <a:lnTo>
                        <a:pt x="13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16" name="Google Shape;5416;p47"/>
                <p:cNvSpPr/>
                <p:nvPr/>
              </p:nvSpPr>
              <p:spPr>
                <a:xfrm>
                  <a:off x="1408750" y="1922425"/>
                  <a:ext cx="191175" cy="110450"/>
                </a:xfrm>
                <a:custGeom>
                  <a:avLst/>
                  <a:gdLst/>
                  <a:ahLst/>
                  <a:cxnLst/>
                  <a:rect l="l" t="t" r="r" b="b"/>
                  <a:pathLst>
                    <a:path w="7647" h="4418" extrusionOk="0">
                      <a:moveTo>
                        <a:pt x="1304" y="1"/>
                      </a:moveTo>
                      <a:lnTo>
                        <a:pt x="0" y="740"/>
                      </a:lnTo>
                      <a:lnTo>
                        <a:pt x="6362" y="4417"/>
                      </a:lnTo>
                      <a:lnTo>
                        <a:pt x="6848" y="4125"/>
                      </a:lnTo>
                      <a:lnTo>
                        <a:pt x="7101" y="4008"/>
                      </a:lnTo>
                      <a:lnTo>
                        <a:pt x="7646" y="3658"/>
                      </a:lnTo>
                      <a:lnTo>
                        <a:pt x="130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17" name="Google Shape;5417;p47"/>
                <p:cNvSpPr/>
                <p:nvPr/>
              </p:nvSpPr>
              <p:spPr>
                <a:xfrm>
                  <a:off x="1336275" y="1963775"/>
                  <a:ext cx="192150" cy="110925"/>
                </a:xfrm>
                <a:custGeom>
                  <a:avLst/>
                  <a:gdLst/>
                  <a:ahLst/>
                  <a:cxnLst/>
                  <a:rect l="l" t="t" r="r" b="b"/>
                  <a:pathLst>
                    <a:path w="7686" h="4437" extrusionOk="0">
                      <a:moveTo>
                        <a:pt x="1304" y="0"/>
                      </a:moveTo>
                      <a:lnTo>
                        <a:pt x="1" y="740"/>
                      </a:lnTo>
                      <a:lnTo>
                        <a:pt x="6362" y="4436"/>
                      </a:lnTo>
                      <a:lnTo>
                        <a:pt x="6927" y="4125"/>
                      </a:lnTo>
                      <a:lnTo>
                        <a:pt x="7179" y="3989"/>
                      </a:lnTo>
                      <a:lnTo>
                        <a:pt x="7685" y="3697"/>
                      </a:lnTo>
                      <a:lnTo>
                        <a:pt x="1304"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18" name="Google Shape;5418;p47"/>
                <p:cNvSpPr/>
                <p:nvPr/>
              </p:nvSpPr>
              <p:spPr>
                <a:xfrm>
                  <a:off x="1478300" y="1882050"/>
                  <a:ext cx="191650" cy="110925"/>
                </a:xfrm>
                <a:custGeom>
                  <a:avLst/>
                  <a:gdLst/>
                  <a:ahLst/>
                  <a:cxnLst/>
                  <a:rect l="l" t="t" r="r" b="b"/>
                  <a:pathLst>
                    <a:path w="7666" h="4437" extrusionOk="0">
                      <a:moveTo>
                        <a:pt x="1323" y="1"/>
                      </a:moveTo>
                      <a:lnTo>
                        <a:pt x="0" y="760"/>
                      </a:lnTo>
                      <a:lnTo>
                        <a:pt x="6382" y="4437"/>
                      </a:lnTo>
                      <a:lnTo>
                        <a:pt x="6887" y="4125"/>
                      </a:lnTo>
                      <a:lnTo>
                        <a:pt x="7140" y="3989"/>
                      </a:lnTo>
                      <a:lnTo>
                        <a:pt x="7666" y="3678"/>
                      </a:lnTo>
                      <a:lnTo>
                        <a:pt x="132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19" name="Google Shape;5419;p47"/>
                <p:cNvSpPr/>
                <p:nvPr/>
              </p:nvSpPr>
              <p:spPr>
                <a:xfrm>
                  <a:off x="2162625" y="2011175"/>
                  <a:ext cx="37975" cy="20600"/>
                </a:xfrm>
                <a:custGeom>
                  <a:avLst/>
                  <a:gdLst/>
                  <a:ahLst/>
                  <a:cxnLst/>
                  <a:rect l="l" t="t" r="r" b="b"/>
                  <a:pathLst>
                    <a:path w="1519" h="824" extrusionOk="0">
                      <a:moveTo>
                        <a:pt x="785" y="1"/>
                      </a:moveTo>
                      <a:cubicBezTo>
                        <a:pt x="640" y="1"/>
                        <a:pt x="495" y="25"/>
                        <a:pt x="370" y="69"/>
                      </a:cubicBezTo>
                      <a:cubicBezTo>
                        <a:pt x="331" y="89"/>
                        <a:pt x="292" y="89"/>
                        <a:pt x="234" y="108"/>
                      </a:cubicBezTo>
                      <a:cubicBezTo>
                        <a:pt x="234" y="147"/>
                        <a:pt x="215" y="167"/>
                        <a:pt x="156" y="186"/>
                      </a:cubicBezTo>
                      <a:cubicBezTo>
                        <a:pt x="1" y="361"/>
                        <a:pt x="39" y="556"/>
                        <a:pt x="253" y="692"/>
                      </a:cubicBezTo>
                      <a:cubicBezTo>
                        <a:pt x="390" y="779"/>
                        <a:pt x="574" y="823"/>
                        <a:pt x="759" y="823"/>
                      </a:cubicBezTo>
                      <a:cubicBezTo>
                        <a:pt x="944" y="823"/>
                        <a:pt x="1129" y="779"/>
                        <a:pt x="1265" y="692"/>
                      </a:cubicBezTo>
                      <a:cubicBezTo>
                        <a:pt x="1518" y="536"/>
                        <a:pt x="1518" y="283"/>
                        <a:pt x="1265" y="108"/>
                      </a:cubicBezTo>
                      <a:cubicBezTo>
                        <a:pt x="1128" y="34"/>
                        <a:pt x="957" y="1"/>
                        <a:pt x="78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0" name="Google Shape;5420;p47"/>
                <p:cNvSpPr/>
                <p:nvPr/>
              </p:nvSpPr>
              <p:spPr>
                <a:xfrm>
                  <a:off x="2191800" y="1994150"/>
                  <a:ext cx="38950" cy="20600"/>
                </a:xfrm>
                <a:custGeom>
                  <a:avLst/>
                  <a:gdLst/>
                  <a:ahLst/>
                  <a:cxnLst/>
                  <a:rect l="l" t="t" r="r" b="b"/>
                  <a:pathLst>
                    <a:path w="1558" h="824" extrusionOk="0">
                      <a:moveTo>
                        <a:pt x="816" y="1"/>
                      </a:moveTo>
                      <a:cubicBezTo>
                        <a:pt x="675" y="1"/>
                        <a:pt x="534" y="25"/>
                        <a:pt x="409" y="69"/>
                      </a:cubicBezTo>
                      <a:cubicBezTo>
                        <a:pt x="351" y="89"/>
                        <a:pt x="312" y="89"/>
                        <a:pt x="254" y="108"/>
                      </a:cubicBezTo>
                      <a:cubicBezTo>
                        <a:pt x="215" y="147"/>
                        <a:pt x="176" y="167"/>
                        <a:pt x="156" y="186"/>
                      </a:cubicBezTo>
                      <a:cubicBezTo>
                        <a:pt x="1" y="361"/>
                        <a:pt x="40" y="556"/>
                        <a:pt x="254" y="692"/>
                      </a:cubicBezTo>
                      <a:cubicBezTo>
                        <a:pt x="390" y="780"/>
                        <a:pt x="575" y="823"/>
                        <a:pt x="760" y="823"/>
                      </a:cubicBezTo>
                      <a:cubicBezTo>
                        <a:pt x="944" y="823"/>
                        <a:pt x="1129" y="780"/>
                        <a:pt x="1265" y="692"/>
                      </a:cubicBezTo>
                      <a:cubicBezTo>
                        <a:pt x="1557" y="556"/>
                        <a:pt x="1557" y="283"/>
                        <a:pt x="1285" y="108"/>
                      </a:cubicBezTo>
                      <a:cubicBezTo>
                        <a:pt x="1148" y="35"/>
                        <a:pt x="982" y="1"/>
                        <a:pt x="81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1" name="Google Shape;5421;p47"/>
                <p:cNvSpPr/>
                <p:nvPr/>
              </p:nvSpPr>
              <p:spPr>
                <a:xfrm>
                  <a:off x="2220025" y="1977675"/>
                  <a:ext cx="38925" cy="20650"/>
                </a:xfrm>
                <a:custGeom>
                  <a:avLst/>
                  <a:gdLst/>
                  <a:ahLst/>
                  <a:cxnLst/>
                  <a:rect l="l" t="t" r="r" b="b"/>
                  <a:pathLst>
                    <a:path w="1557" h="826" extrusionOk="0">
                      <a:moveTo>
                        <a:pt x="811" y="0"/>
                      </a:moveTo>
                      <a:cubicBezTo>
                        <a:pt x="674" y="0"/>
                        <a:pt x="540" y="24"/>
                        <a:pt x="428" y="67"/>
                      </a:cubicBezTo>
                      <a:cubicBezTo>
                        <a:pt x="370" y="86"/>
                        <a:pt x="331" y="86"/>
                        <a:pt x="273" y="125"/>
                      </a:cubicBezTo>
                      <a:cubicBezTo>
                        <a:pt x="214" y="145"/>
                        <a:pt x="195" y="164"/>
                        <a:pt x="175" y="184"/>
                      </a:cubicBezTo>
                      <a:cubicBezTo>
                        <a:pt x="0" y="359"/>
                        <a:pt x="59" y="553"/>
                        <a:pt x="273" y="709"/>
                      </a:cubicBezTo>
                      <a:cubicBezTo>
                        <a:pt x="409" y="787"/>
                        <a:pt x="589" y="826"/>
                        <a:pt x="769" y="826"/>
                      </a:cubicBezTo>
                      <a:cubicBezTo>
                        <a:pt x="949" y="826"/>
                        <a:pt x="1129" y="787"/>
                        <a:pt x="1265" y="709"/>
                      </a:cubicBezTo>
                      <a:cubicBezTo>
                        <a:pt x="1557" y="534"/>
                        <a:pt x="1557" y="262"/>
                        <a:pt x="1304" y="125"/>
                      </a:cubicBezTo>
                      <a:cubicBezTo>
                        <a:pt x="1162" y="38"/>
                        <a:pt x="985" y="0"/>
                        <a:pt x="81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2" name="Google Shape;5422;p47"/>
                <p:cNvSpPr/>
                <p:nvPr/>
              </p:nvSpPr>
              <p:spPr>
                <a:xfrm>
                  <a:off x="2248725" y="1961125"/>
                  <a:ext cx="39400" cy="21025"/>
                </a:xfrm>
                <a:custGeom>
                  <a:avLst/>
                  <a:gdLst/>
                  <a:ahLst/>
                  <a:cxnLst/>
                  <a:rect l="l" t="t" r="r" b="b"/>
                  <a:pathLst>
                    <a:path w="1576" h="841" extrusionOk="0">
                      <a:moveTo>
                        <a:pt x="806" y="1"/>
                      </a:moveTo>
                      <a:cubicBezTo>
                        <a:pt x="668" y="1"/>
                        <a:pt x="529" y="25"/>
                        <a:pt x="409" y="67"/>
                      </a:cubicBezTo>
                      <a:cubicBezTo>
                        <a:pt x="370" y="106"/>
                        <a:pt x="311" y="106"/>
                        <a:pt x="272" y="126"/>
                      </a:cubicBezTo>
                      <a:cubicBezTo>
                        <a:pt x="214" y="145"/>
                        <a:pt x="195" y="165"/>
                        <a:pt x="175" y="204"/>
                      </a:cubicBezTo>
                      <a:cubicBezTo>
                        <a:pt x="0" y="359"/>
                        <a:pt x="39" y="554"/>
                        <a:pt x="272" y="710"/>
                      </a:cubicBezTo>
                      <a:cubicBezTo>
                        <a:pt x="399" y="797"/>
                        <a:pt x="579" y="841"/>
                        <a:pt x="761" y="841"/>
                      </a:cubicBezTo>
                      <a:cubicBezTo>
                        <a:pt x="944" y="841"/>
                        <a:pt x="1128" y="797"/>
                        <a:pt x="1265" y="710"/>
                      </a:cubicBezTo>
                      <a:cubicBezTo>
                        <a:pt x="1537" y="534"/>
                        <a:pt x="1576" y="262"/>
                        <a:pt x="1284" y="126"/>
                      </a:cubicBezTo>
                      <a:cubicBezTo>
                        <a:pt x="1154" y="39"/>
                        <a:pt x="981" y="1"/>
                        <a:pt x="80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3" name="Google Shape;5423;p47"/>
                <p:cNvSpPr/>
                <p:nvPr/>
              </p:nvSpPr>
              <p:spPr>
                <a:xfrm>
                  <a:off x="2277900" y="1944100"/>
                  <a:ext cx="38450" cy="21025"/>
                </a:xfrm>
                <a:custGeom>
                  <a:avLst/>
                  <a:gdLst/>
                  <a:ahLst/>
                  <a:cxnLst/>
                  <a:rect l="l" t="t" r="r" b="b"/>
                  <a:pathLst>
                    <a:path w="1538" h="841" extrusionOk="0">
                      <a:moveTo>
                        <a:pt x="787" y="1"/>
                      </a:moveTo>
                      <a:cubicBezTo>
                        <a:pt x="649" y="1"/>
                        <a:pt x="510" y="25"/>
                        <a:pt x="389" y="68"/>
                      </a:cubicBezTo>
                      <a:cubicBezTo>
                        <a:pt x="331" y="106"/>
                        <a:pt x="292" y="106"/>
                        <a:pt x="234" y="126"/>
                      </a:cubicBezTo>
                      <a:lnTo>
                        <a:pt x="175" y="184"/>
                      </a:lnTo>
                      <a:cubicBezTo>
                        <a:pt x="0" y="359"/>
                        <a:pt x="59" y="554"/>
                        <a:pt x="273" y="710"/>
                      </a:cubicBezTo>
                      <a:cubicBezTo>
                        <a:pt x="409" y="797"/>
                        <a:pt x="589" y="841"/>
                        <a:pt x="769" y="841"/>
                      </a:cubicBezTo>
                      <a:cubicBezTo>
                        <a:pt x="949" y="841"/>
                        <a:pt x="1129" y="797"/>
                        <a:pt x="1265" y="710"/>
                      </a:cubicBezTo>
                      <a:cubicBezTo>
                        <a:pt x="1537" y="534"/>
                        <a:pt x="1537" y="301"/>
                        <a:pt x="1265" y="126"/>
                      </a:cubicBezTo>
                      <a:cubicBezTo>
                        <a:pt x="1135" y="39"/>
                        <a:pt x="962" y="1"/>
                        <a:pt x="78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4" name="Google Shape;5424;p47"/>
                <p:cNvSpPr/>
                <p:nvPr/>
              </p:nvSpPr>
              <p:spPr>
                <a:xfrm>
                  <a:off x="2173825" y="1848975"/>
                  <a:ext cx="41350" cy="26300"/>
                </a:xfrm>
                <a:custGeom>
                  <a:avLst/>
                  <a:gdLst/>
                  <a:ahLst/>
                  <a:cxnLst/>
                  <a:rect l="l" t="t" r="r" b="b"/>
                  <a:pathLst>
                    <a:path w="1654" h="1052" extrusionOk="0">
                      <a:moveTo>
                        <a:pt x="856" y="254"/>
                      </a:moveTo>
                      <a:cubicBezTo>
                        <a:pt x="1012" y="254"/>
                        <a:pt x="1167" y="273"/>
                        <a:pt x="1303" y="351"/>
                      </a:cubicBezTo>
                      <a:cubicBezTo>
                        <a:pt x="1381" y="390"/>
                        <a:pt x="1440" y="468"/>
                        <a:pt x="1440" y="546"/>
                      </a:cubicBezTo>
                      <a:cubicBezTo>
                        <a:pt x="1440" y="624"/>
                        <a:pt x="1401" y="662"/>
                        <a:pt x="1303" y="740"/>
                      </a:cubicBezTo>
                      <a:cubicBezTo>
                        <a:pt x="1177" y="818"/>
                        <a:pt x="1012" y="857"/>
                        <a:pt x="849" y="857"/>
                      </a:cubicBezTo>
                      <a:cubicBezTo>
                        <a:pt x="686" y="857"/>
                        <a:pt x="525" y="818"/>
                        <a:pt x="409" y="740"/>
                      </a:cubicBezTo>
                      <a:cubicBezTo>
                        <a:pt x="331" y="701"/>
                        <a:pt x="272" y="624"/>
                        <a:pt x="272" y="546"/>
                      </a:cubicBezTo>
                      <a:cubicBezTo>
                        <a:pt x="272" y="468"/>
                        <a:pt x="311" y="429"/>
                        <a:pt x="409" y="351"/>
                      </a:cubicBezTo>
                      <a:cubicBezTo>
                        <a:pt x="545" y="273"/>
                        <a:pt x="700" y="254"/>
                        <a:pt x="856" y="254"/>
                      </a:cubicBezTo>
                      <a:close/>
                      <a:moveTo>
                        <a:pt x="837" y="1"/>
                      </a:moveTo>
                      <a:cubicBezTo>
                        <a:pt x="657" y="1"/>
                        <a:pt x="477" y="34"/>
                        <a:pt x="331" y="98"/>
                      </a:cubicBezTo>
                      <a:cubicBezTo>
                        <a:pt x="292" y="98"/>
                        <a:pt x="272" y="137"/>
                        <a:pt x="253" y="137"/>
                      </a:cubicBezTo>
                      <a:cubicBezTo>
                        <a:pt x="233" y="176"/>
                        <a:pt x="175" y="234"/>
                        <a:pt x="117" y="254"/>
                      </a:cubicBezTo>
                      <a:cubicBezTo>
                        <a:pt x="58" y="332"/>
                        <a:pt x="0" y="429"/>
                        <a:pt x="0" y="526"/>
                      </a:cubicBezTo>
                      <a:cubicBezTo>
                        <a:pt x="0" y="662"/>
                        <a:pt x="97" y="818"/>
                        <a:pt x="272" y="915"/>
                      </a:cubicBezTo>
                      <a:cubicBezTo>
                        <a:pt x="447" y="1013"/>
                        <a:pt x="642" y="1052"/>
                        <a:pt x="837" y="1052"/>
                      </a:cubicBezTo>
                      <a:cubicBezTo>
                        <a:pt x="1031" y="1052"/>
                        <a:pt x="1245" y="1013"/>
                        <a:pt x="1401" y="915"/>
                      </a:cubicBezTo>
                      <a:cubicBezTo>
                        <a:pt x="1556" y="818"/>
                        <a:pt x="1654" y="662"/>
                        <a:pt x="1654" y="526"/>
                      </a:cubicBezTo>
                      <a:cubicBezTo>
                        <a:pt x="1654" y="371"/>
                        <a:pt x="1556" y="234"/>
                        <a:pt x="1401" y="137"/>
                      </a:cubicBezTo>
                      <a:cubicBezTo>
                        <a:pt x="1246" y="44"/>
                        <a:pt x="1041"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5" name="Google Shape;5425;p47"/>
                <p:cNvSpPr/>
                <p:nvPr/>
              </p:nvSpPr>
              <p:spPr>
                <a:xfrm>
                  <a:off x="2345500" y="1914150"/>
                  <a:ext cx="23850" cy="26800"/>
                </a:xfrm>
                <a:custGeom>
                  <a:avLst/>
                  <a:gdLst/>
                  <a:ahLst/>
                  <a:cxnLst/>
                  <a:rect l="l" t="t" r="r" b="b"/>
                  <a:pathLst>
                    <a:path w="954" h="1072" extrusionOk="0">
                      <a:moveTo>
                        <a:pt x="954" y="1"/>
                      </a:moveTo>
                      <a:cubicBezTo>
                        <a:pt x="720" y="1"/>
                        <a:pt x="506" y="40"/>
                        <a:pt x="331" y="137"/>
                      </a:cubicBezTo>
                      <a:cubicBezTo>
                        <a:pt x="312" y="137"/>
                        <a:pt x="292" y="157"/>
                        <a:pt x="273" y="157"/>
                      </a:cubicBezTo>
                      <a:cubicBezTo>
                        <a:pt x="195" y="176"/>
                        <a:pt x="137" y="234"/>
                        <a:pt x="117" y="273"/>
                      </a:cubicBezTo>
                      <a:cubicBezTo>
                        <a:pt x="40" y="351"/>
                        <a:pt x="1" y="448"/>
                        <a:pt x="1" y="546"/>
                      </a:cubicBezTo>
                      <a:cubicBezTo>
                        <a:pt x="1" y="682"/>
                        <a:pt x="98" y="838"/>
                        <a:pt x="273" y="935"/>
                      </a:cubicBezTo>
                      <a:cubicBezTo>
                        <a:pt x="429" y="1032"/>
                        <a:pt x="623" y="1071"/>
                        <a:pt x="818" y="1071"/>
                      </a:cubicBezTo>
                      <a:lnTo>
                        <a:pt x="954" y="1071"/>
                      </a:lnTo>
                      <a:lnTo>
                        <a:pt x="954" y="838"/>
                      </a:lnTo>
                      <a:cubicBezTo>
                        <a:pt x="910" y="842"/>
                        <a:pt x="864" y="844"/>
                        <a:pt x="818" y="844"/>
                      </a:cubicBezTo>
                      <a:cubicBezTo>
                        <a:pt x="659" y="844"/>
                        <a:pt x="495" y="816"/>
                        <a:pt x="390" y="740"/>
                      </a:cubicBezTo>
                      <a:cubicBezTo>
                        <a:pt x="292" y="682"/>
                        <a:pt x="234" y="624"/>
                        <a:pt x="234" y="546"/>
                      </a:cubicBezTo>
                      <a:cubicBezTo>
                        <a:pt x="234" y="468"/>
                        <a:pt x="292" y="429"/>
                        <a:pt x="390" y="351"/>
                      </a:cubicBezTo>
                      <a:cubicBezTo>
                        <a:pt x="506" y="273"/>
                        <a:pt x="682" y="254"/>
                        <a:pt x="818" y="254"/>
                      </a:cubicBezTo>
                      <a:lnTo>
                        <a:pt x="954" y="254"/>
                      </a:lnTo>
                      <a:lnTo>
                        <a:pt x="95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6" name="Google Shape;5426;p47"/>
                <p:cNvSpPr/>
                <p:nvPr/>
              </p:nvSpPr>
              <p:spPr>
                <a:xfrm>
                  <a:off x="697175" y="1784300"/>
                  <a:ext cx="16575" cy="26775"/>
                </a:xfrm>
                <a:custGeom>
                  <a:avLst/>
                  <a:gdLst/>
                  <a:ahLst/>
                  <a:cxnLst/>
                  <a:rect l="l" t="t" r="r" b="b"/>
                  <a:pathLst>
                    <a:path w="663" h="1071" extrusionOk="0">
                      <a:moveTo>
                        <a:pt x="1" y="1"/>
                      </a:moveTo>
                      <a:lnTo>
                        <a:pt x="1" y="234"/>
                      </a:lnTo>
                      <a:cubicBezTo>
                        <a:pt x="98" y="273"/>
                        <a:pt x="195" y="292"/>
                        <a:pt x="273" y="331"/>
                      </a:cubicBezTo>
                      <a:cubicBezTo>
                        <a:pt x="370" y="390"/>
                        <a:pt x="409" y="467"/>
                        <a:pt x="409" y="526"/>
                      </a:cubicBezTo>
                      <a:cubicBezTo>
                        <a:pt x="409" y="604"/>
                        <a:pt x="370" y="662"/>
                        <a:pt x="273" y="720"/>
                      </a:cubicBezTo>
                      <a:cubicBezTo>
                        <a:pt x="195" y="779"/>
                        <a:pt x="98" y="798"/>
                        <a:pt x="1" y="818"/>
                      </a:cubicBezTo>
                      <a:lnTo>
                        <a:pt x="1" y="1071"/>
                      </a:lnTo>
                      <a:cubicBezTo>
                        <a:pt x="156" y="1032"/>
                        <a:pt x="273" y="1012"/>
                        <a:pt x="390" y="954"/>
                      </a:cubicBezTo>
                      <a:cubicBezTo>
                        <a:pt x="565" y="818"/>
                        <a:pt x="662" y="681"/>
                        <a:pt x="662" y="526"/>
                      </a:cubicBezTo>
                      <a:cubicBezTo>
                        <a:pt x="662" y="429"/>
                        <a:pt x="604" y="331"/>
                        <a:pt x="545" y="234"/>
                      </a:cubicBezTo>
                      <a:cubicBezTo>
                        <a:pt x="487" y="195"/>
                        <a:pt x="448" y="176"/>
                        <a:pt x="390" y="117"/>
                      </a:cubicBezTo>
                      <a:cubicBezTo>
                        <a:pt x="370" y="98"/>
                        <a:pt x="351" y="98"/>
                        <a:pt x="312" y="98"/>
                      </a:cubicBezTo>
                      <a:cubicBezTo>
                        <a:pt x="215" y="39"/>
                        <a:pt x="117" y="20"/>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7" name="Google Shape;5427;p47"/>
                <p:cNvSpPr/>
                <p:nvPr/>
              </p:nvSpPr>
              <p:spPr>
                <a:xfrm>
                  <a:off x="894150" y="1688775"/>
                  <a:ext cx="41375" cy="27450"/>
                </a:xfrm>
                <a:custGeom>
                  <a:avLst/>
                  <a:gdLst/>
                  <a:ahLst/>
                  <a:cxnLst/>
                  <a:rect l="l" t="t" r="r" b="b"/>
                  <a:pathLst>
                    <a:path w="1655" h="1098" extrusionOk="0">
                      <a:moveTo>
                        <a:pt x="838" y="261"/>
                      </a:moveTo>
                      <a:cubicBezTo>
                        <a:pt x="993" y="261"/>
                        <a:pt x="1149" y="300"/>
                        <a:pt x="1266" y="359"/>
                      </a:cubicBezTo>
                      <a:cubicBezTo>
                        <a:pt x="1363" y="417"/>
                        <a:pt x="1402" y="495"/>
                        <a:pt x="1402" y="553"/>
                      </a:cubicBezTo>
                      <a:cubicBezTo>
                        <a:pt x="1402" y="631"/>
                        <a:pt x="1363" y="689"/>
                        <a:pt x="1266" y="748"/>
                      </a:cubicBezTo>
                      <a:cubicBezTo>
                        <a:pt x="1139" y="825"/>
                        <a:pt x="974" y="864"/>
                        <a:pt x="813" y="864"/>
                      </a:cubicBezTo>
                      <a:cubicBezTo>
                        <a:pt x="653" y="864"/>
                        <a:pt x="497" y="825"/>
                        <a:pt x="390" y="748"/>
                      </a:cubicBezTo>
                      <a:cubicBezTo>
                        <a:pt x="293" y="709"/>
                        <a:pt x="254" y="631"/>
                        <a:pt x="254" y="553"/>
                      </a:cubicBezTo>
                      <a:cubicBezTo>
                        <a:pt x="254" y="495"/>
                        <a:pt x="293" y="417"/>
                        <a:pt x="390" y="359"/>
                      </a:cubicBezTo>
                      <a:cubicBezTo>
                        <a:pt x="507" y="300"/>
                        <a:pt x="682" y="261"/>
                        <a:pt x="838" y="261"/>
                      </a:cubicBezTo>
                      <a:close/>
                      <a:moveTo>
                        <a:pt x="833" y="0"/>
                      </a:moveTo>
                      <a:cubicBezTo>
                        <a:pt x="631" y="0"/>
                        <a:pt x="432" y="49"/>
                        <a:pt x="273" y="145"/>
                      </a:cubicBezTo>
                      <a:cubicBezTo>
                        <a:pt x="98" y="242"/>
                        <a:pt x="1" y="397"/>
                        <a:pt x="1" y="534"/>
                      </a:cubicBezTo>
                      <a:cubicBezTo>
                        <a:pt x="1" y="709"/>
                        <a:pt x="98" y="825"/>
                        <a:pt x="273" y="942"/>
                      </a:cubicBezTo>
                      <a:cubicBezTo>
                        <a:pt x="448" y="1039"/>
                        <a:pt x="643" y="1098"/>
                        <a:pt x="838" y="1098"/>
                      </a:cubicBezTo>
                      <a:cubicBezTo>
                        <a:pt x="1013" y="1098"/>
                        <a:pt x="1246" y="1039"/>
                        <a:pt x="1382" y="942"/>
                      </a:cubicBezTo>
                      <a:cubicBezTo>
                        <a:pt x="1557" y="845"/>
                        <a:pt x="1655" y="709"/>
                        <a:pt x="1655" y="553"/>
                      </a:cubicBezTo>
                      <a:cubicBezTo>
                        <a:pt x="1655" y="456"/>
                        <a:pt x="1596" y="359"/>
                        <a:pt x="1538" y="261"/>
                      </a:cubicBezTo>
                      <a:cubicBezTo>
                        <a:pt x="1480" y="222"/>
                        <a:pt x="1441" y="203"/>
                        <a:pt x="1382" y="145"/>
                      </a:cubicBezTo>
                      <a:cubicBezTo>
                        <a:pt x="1363" y="125"/>
                        <a:pt x="1343" y="125"/>
                        <a:pt x="1324" y="106"/>
                      </a:cubicBezTo>
                      <a:cubicBezTo>
                        <a:pt x="1173" y="35"/>
                        <a:pt x="1002" y="0"/>
                        <a:pt x="8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8" name="Google Shape;5428;p47"/>
                <p:cNvSpPr/>
                <p:nvPr/>
              </p:nvSpPr>
              <p:spPr>
                <a:xfrm>
                  <a:off x="849425" y="1582025"/>
                  <a:ext cx="41350" cy="26225"/>
                </a:xfrm>
                <a:custGeom>
                  <a:avLst/>
                  <a:gdLst/>
                  <a:ahLst/>
                  <a:cxnLst/>
                  <a:rect l="l" t="t" r="r" b="b"/>
                  <a:pathLst>
                    <a:path w="1654" h="1049" extrusionOk="0">
                      <a:moveTo>
                        <a:pt x="837" y="232"/>
                      </a:moveTo>
                      <a:cubicBezTo>
                        <a:pt x="1012" y="232"/>
                        <a:pt x="1167" y="251"/>
                        <a:pt x="1284" y="329"/>
                      </a:cubicBezTo>
                      <a:cubicBezTo>
                        <a:pt x="1381" y="368"/>
                        <a:pt x="1420" y="446"/>
                        <a:pt x="1420" y="524"/>
                      </a:cubicBezTo>
                      <a:cubicBezTo>
                        <a:pt x="1420" y="601"/>
                        <a:pt x="1381" y="640"/>
                        <a:pt x="1284" y="718"/>
                      </a:cubicBezTo>
                      <a:cubicBezTo>
                        <a:pt x="1158" y="796"/>
                        <a:pt x="992" y="835"/>
                        <a:pt x="832" y="835"/>
                      </a:cubicBezTo>
                      <a:cubicBezTo>
                        <a:pt x="671" y="835"/>
                        <a:pt x="516" y="796"/>
                        <a:pt x="409" y="718"/>
                      </a:cubicBezTo>
                      <a:cubicBezTo>
                        <a:pt x="311" y="679"/>
                        <a:pt x="253" y="601"/>
                        <a:pt x="253" y="524"/>
                      </a:cubicBezTo>
                      <a:cubicBezTo>
                        <a:pt x="253" y="446"/>
                        <a:pt x="311" y="407"/>
                        <a:pt x="409" y="329"/>
                      </a:cubicBezTo>
                      <a:cubicBezTo>
                        <a:pt x="525" y="251"/>
                        <a:pt x="701" y="232"/>
                        <a:pt x="837" y="232"/>
                      </a:cubicBezTo>
                      <a:close/>
                      <a:moveTo>
                        <a:pt x="812" y="1"/>
                      </a:moveTo>
                      <a:cubicBezTo>
                        <a:pt x="619" y="1"/>
                        <a:pt x="423" y="44"/>
                        <a:pt x="253" y="134"/>
                      </a:cubicBezTo>
                      <a:cubicBezTo>
                        <a:pt x="97" y="232"/>
                        <a:pt x="0" y="387"/>
                        <a:pt x="0" y="524"/>
                      </a:cubicBezTo>
                      <a:cubicBezTo>
                        <a:pt x="0" y="679"/>
                        <a:pt x="97" y="815"/>
                        <a:pt x="253" y="913"/>
                      </a:cubicBezTo>
                      <a:cubicBezTo>
                        <a:pt x="428" y="1010"/>
                        <a:pt x="623" y="1049"/>
                        <a:pt x="817" y="1049"/>
                      </a:cubicBezTo>
                      <a:cubicBezTo>
                        <a:pt x="1012" y="1049"/>
                        <a:pt x="1226" y="1010"/>
                        <a:pt x="1381" y="913"/>
                      </a:cubicBezTo>
                      <a:cubicBezTo>
                        <a:pt x="1557" y="815"/>
                        <a:pt x="1654" y="679"/>
                        <a:pt x="1654" y="524"/>
                      </a:cubicBezTo>
                      <a:cubicBezTo>
                        <a:pt x="1654" y="426"/>
                        <a:pt x="1595" y="329"/>
                        <a:pt x="1518" y="251"/>
                      </a:cubicBezTo>
                      <a:cubicBezTo>
                        <a:pt x="1498" y="212"/>
                        <a:pt x="1459" y="154"/>
                        <a:pt x="1401" y="134"/>
                      </a:cubicBezTo>
                      <a:cubicBezTo>
                        <a:pt x="1381" y="115"/>
                        <a:pt x="1343" y="115"/>
                        <a:pt x="1323" y="115"/>
                      </a:cubicBezTo>
                      <a:cubicBezTo>
                        <a:pt x="1172" y="39"/>
                        <a:pt x="993" y="1"/>
                        <a:pt x="81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29" name="Google Shape;5429;p47"/>
                <p:cNvSpPr/>
                <p:nvPr/>
              </p:nvSpPr>
              <p:spPr>
                <a:xfrm>
                  <a:off x="854775" y="1512350"/>
                  <a:ext cx="41350" cy="26350"/>
                </a:xfrm>
                <a:custGeom>
                  <a:avLst/>
                  <a:gdLst/>
                  <a:ahLst/>
                  <a:cxnLst/>
                  <a:rect l="l" t="t" r="r" b="b"/>
                  <a:pathLst>
                    <a:path w="1654" h="1054" extrusionOk="0">
                      <a:moveTo>
                        <a:pt x="817" y="217"/>
                      </a:moveTo>
                      <a:cubicBezTo>
                        <a:pt x="992" y="217"/>
                        <a:pt x="1129" y="237"/>
                        <a:pt x="1265" y="314"/>
                      </a:cubicBezTo>
                      <a:cubicBezTo>
                        <a:pt x="1362" y="373"/>
                        <a:pt x="1401" y="431"/>
                        <a:pt x="1401" y="509"/>
                      </a:cubicBezTo>
                      <a:cubicBezTo>
                        <a:pt x="1401" y="587"/>
                        <a:pt x="1362" y="665"/>
                        <a:pt x="1265" y="704"/>
                      </a:cubicBezTo>
                      <a:cubicBezTo>
                        <a:pt x="1138" y="781"/>
                        <a:pt x="973" y="820"/>
                        <a:pt x="812" y="820"/>
                      </a:cubicBezTo>
                      <a:cubicBezTo>
                        <a:pt x="652" y="820"/>
                        <a:pt x="496" y="781"/>
                        <a:pt x="389" y="704"/>
                      </a:cubicBezTo>
                      <a:cubicBezTo>
                        <a:pt x="292" y="665"/>
                        <a:pt x="234" y="587"/>
                        <a:pt x="234" y="509"/>
                      </a:cubicBezTo>
                      <a:cubicBezTo>
                        <a:pt x="234" y="431"/>
                        <a:pt x="292" y="392"/>
                        <a:pt x="389" y="314"/>
                      </a:cubicBezTo>
                      <a:cubicBezTo>
                        <a:pt x="506" y="237"/>
                        <a:pt x="681" y="217"/>
                        <a:pt x="817" y="217"/>
                      </a:cubicBezTo>
                      <a:close/>
                      <a:moveTo>
                        <a:pt x="800" y="1"/>
                      </a:moveTo>
                      <a:cubicBezTo>
                        <a:pt x="601" y="1"/>
                        <a:pt x="404" y="39"/>
                        <a:pt x="253" y="120"/>
                      </a:cubicBezTo>
                      <a:cubicBezTo>
                        <a:pt x="97" y="217"/>
                        <a:pt x="0" y="373"/>
                        <a:pt x="0" y="509"/>
                      </a:cubicBezTo>
                      <a:cubicBezTo>
                        <a:pt x="0" y="665"/>
                        <a:pt x="97" y="801"/>
                        <a:pt x="253" y="898"/>
                      </a:cubicBezTo>
                      <a:cubicBezTo>
                        <a:pt x="428" y="995"/>
                        <a:pt x="623" y="1054"/>
                        <a:pt x="817" y="1054"/>
                      </a:cubicBezTo>
                      <a:cubicBezTo>
                        <a:pt x="1012" y="1054"/>
                        <a:pt x="1245" y="995"/>
                        <a:pt x="1381" y="898"/>
                      </a:cubicBezTo>
                      <a:cubicBezTo>
                        <a:pt x="1557" y="801"/>
                        <a:pt x="1654" y="665"/>
                        <a:pt x="1654" y="509"/>
                      </a:cubicBezTo>
                      <a:cubicBezTo>
                        <a:pt x="1654" y="412"/>
                        <a:pt x="1595" y="314"/>
                        <a:pt x="1518" y="256"/>
                      </a:cubicBezTo>
                      <a:cubicBezTo>
                        <a:pt x="1498" y="198"/>
                        <a:pt x="1459" y="159"/>
                        <a:pt x="1381" y="120"/>
                      </a:cubicBezTo>
                      <a:cubicBezTo>
                        <a:pt x="1362" y="120"/>
                        <a:pt x="1362" y="100"/>
                        <a:pt x="1323" y="100"/>
                      </a:cubicBezTo>
                      <a:cubicBezTo>
                        <a:pt x="1173" y="35"/>
                        <a:pt x="986" y="1"/>
                        <a:pt x="80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30" name="Google Shape;5430;p47"/>
                <p:cNvSpPr/>
                <p:nvPr/>
              </p:nvSpPr>
              <p:spPr>
                <a:xfrm>
                  <a:off x="697175" y="1574425"/>
                  <a:ext cx="34575" cy="26150"/>
                </a:xfrm>
                <a:custGeom>
                  <a:avLst/>
                  <a:gdLst/>
                  <a:ahLst/>
                  <a:cxnLst/>
                  <a:rect l="l" t="t" r="r" b="b"/>
                  <a:pathLst>
                    <a:path w="1383" h="1046" extrusionOk="0">
                      <a:moveTo>
                        <a:pt x="535" y="0"/>
                      </a:moveTo>
                      <a:cubicBezTo>
                        <a:pt x="344" y="0"/>
                        <a:pt x="156" y="44"/>
                        <a:pt x="1" y="127"/>
                      </a:cubicBezTo>
                      <a:lnTo>
                        <a:pt x="1" y="419"/>
                      </a:lnTo>
                      <a:lnTo>
                        <a:pt x="98" y="322"/>
                      </a:lnTo>
                      <a:cubicBezTo>
                        <a:pt x="215" y="244"/>
                        <a:pt x="390" y="224"/>
                        <a:pt x="526" y="224"/>
                      </a:cubicBezTo>
                      <a:cubicBezTo>
                        <a:pt x="701" y="224"/>
                        <a:pt x="857" y="244"/>
                        <a:pt x="973" y="322"/>
                      </a:cubicBezTo>
                      <a:cubicBezTo>
                        <a:pt x="1071" y="361"/>
                        <a:pt x="1110" y="438"/>
                        <a:pt x="1110" y="516"/>
                      </a:cubicBezTo>
                      <a:cubicBezTo>
                        <a:pt x="1110" y="594"/>
                        <a:pt x="1071" y="633"/>
                        <a:pt x="973" y="711"/>
                      </a:cubicBezTo>
                      <a:cubicBezTo>
                        <a:pt x="847" y="779"/>
                        <a:pt x="682" y="813"/>
                        <a:pt x="521" y="813"/>
                      </a:cubicBezTo>
                      <a:cubicBezTo>
                        <a:pt x="361" y="813"/>
                        <a:pt x="205" y="779"/>
                        <a:pt x="98" y="711"/>
                      </a:cubicBezTo>
                      <a:cubicBezTo>
                        <a:pt x="40" y="691"/>
                        <a:pt x="20" y="652"/>
                        <a:pt x="1" y="613"/>
                      </a:cubicBezTo>
                      <a:lnTo>
                        <a:pt x="1" y="905"/>
                      </a:lnTo>
                      <a:cubicBezTo>
                        <a:pt x="137" y="1003"/>
                        <a:pt x="331" y="1022"/>
                        <a:pt x="565" y="1022"/>
                      </a:cubicBezTo>
                      <a:cubicBezTo>
                        <a:pt x="618" y="1038"/>
                        <a:pt x="672" y="1045"/>
                        <a:pt x="725" y="1045"/>
                      </a:cubicBezTo>
                      <a:cubicBezTo>
                        <a:pt x="865" y="1045"/>
                        <a:pt x="1002" y="995"/>
                        <a:pt x="1129" y="925"/>
                      </a:cubicBezTo>
                      <a:cubicBezTo>
                        <a:pt x="1285" y="828"/>
                        <a:pt x="1382" y="691"/>
                        <a:pt x="1382" y="536"/>
                      </a:cubicBezTo>
                      <a:cubicBezTo>
                        <a:pt x="1382" y="438"/>
                        <a:pt x="1343" y="341"/>
                        <a:pt x="1265" y="244"/>
                      </a:cubicBezTo>
                      <a:cubicBezTo>
                        <a:pt x="1226" y="205"/>
                        <a:pt x="1187" y="166"/>
                        <a:pt x="1129" y="147"/>
                      </a:cubicBezTo>
                      <a:cubicBezTo>
                        <a:pt x="1090" y="127"/>
                        <a:pt x="1071" y="127"/>
                        <a:pt x="1032" y="108"/>
                      </a:cubicBezTo>
                      <a:cubicBezTo>
                        <a:pt x="877" y="35"/>
                        <a:pt x="705" y="0"/>
                        <a:pt x="53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31" name="Google Shape;5431;p47"/>
                <p:cNvSpPr/>
                <p:nvPr/>
              </p:nvSpPr>
              <p:spPr>
                <a:xfrm>
                  <a:off x="697175" y="1662225"/>
                  <a:ext cx="4900" cy="17050"/>
                </a:xfrm>
                <a:custGeom>
                  <a:avLst/>
                  <a:gdLst/>
                  <a:ahLst/>
                  <a:cxnLst/>
                  <a:rect l="l" t="t" r="r" b="b"/>
                  <a:pathLst>
                    <a:path w="196" h="682" extrusionOk="0">
                      <a:moveTo>
                        <a:pt x="1" y="0"/>
                      </a:moveTo>
                      <a:lnTo>
                        <a:pt x="1" y="681"/>
                      </a:lnTo>
                      <a:cubicBezTo>
                        <a:pt x="117" y="584"/>
                        <a:pt x="195" y="487"/>
                        <a:pt x="195" y="331"/>
                      </a:cubicBezTo>
                      <a:cubicBezTo>
                        <a:pt x="195" y="234"/>
                        <a:pt x="137" y="136"/>
                        <a:pt x="79" y="59"/>
                      </a:cubicBezTo>
                      <a:lnTo>
                        <a:pt x="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32" name="Google Shape;5432;p47"/>
                <p:cNvSpPr/>
                <p:nvPr/>
              </p:nvSpPr>
              <p:spPr>
                <a:xfrm>
                  <a:off x="972475" y="1709875"/>
                  <a:ext cx="41350" cy="26300"/>
                </a:xfrm>
                <a:custGeom>
                  <a:avLst/>
                  <a:gdLst/>
                  <a:ahLst/>
                  <a:cxnLst/>
                  <a:rect l="l" t="t" r="r" b="b"/>
                  <a:pathLst>
                    <a:path w="1654" h="1052" extrusionOk="0">
                      <a:moveTo>
                        <a:pt x="837" y="215"/>
                      </a:moveTo>
                      <a:cubicBezTo>
                        <a:pt x="1012" y="215"/>
                        <a:pt x="1148" y="254"/>
                        <a:pt x="1265" y="312"/>
                      </a:cubicBezTo>
                      <a:cubicBezTo>
                        <a:pt x="1362" y="371"/>
                        <a:pt x="1420" y="448"/>
                        <a:pt x="1420" y="526"/>
                      </a:cubicBezTo>
                      <a:cubicBezTo>
                        <a:pt x="1420" y="585"/>
                        <a:pt x="1362" y="662"/>
                        <a:pt x="1265" y="721"/>
                      </a:cubicBezTo>
                      <a:cubicBezTo>
                        <a:pt x="1148" y="789"/>
                        <a:pt x="988" y="823"/>
                        <a:pt x="827" y="823"/>
                      </a:cubicBezTo>
                      <a:cubicBezTo>
                        <a:pt x="667" y="823"/>
                        <a:pt x="506" y="789"/>
                        <a:pt x="389" y="721"/>
                      </a:cubicBezTo>
                      <a:cubicBezTo>
                        <a:pt x="292" y="662"/>
                        <a:pt x="253" y="585"/>
                        <a:pt x="253" y="526"/>
                      </a:cubicBezTo>
                      <a:cubicBezTo>
                        <a:pt x="253" y="448"/>
                        <a:pt x="292" y="390"/>
                        <a:pt x="389" y="312"/>
                      </a:cubicBezTo>
                      <a:cubicBezTo>
                        <a:pt x="526" y="254"/>
                        <a:pt x="681" y="215"/>
                        <a:pt x="837" y="215"/>
                      </a:cubicBezTo>
                      <a:close/>
                      <a:moveTo>
                        <a:pt x="837" y="0"/>
                      </a:moveTo>
                      <a:cubicBezTo>
                        <a:pt x="632" y="0"/>
                        <a:pt x="428" y="44"/>
                        <a:pt x="273" y="137"/>
                      </a:cubicBezTo>
                      <a:cubicBezTo>
                        <a:pt x="98" y="234"/>
                        <a:pt x="0" y="371"/>
                        <a:pt x="0" y="526"/>
                      </a:cubicBezTo>
                      <a:cubicBezTo>
                        <a:pt x="0" y="662"/>
                        <a:pt x="98" y="799"/>
                        <a:pt x="273" y="915"/>
                      </a:cubicBezTo>
                      <a:cubicBezTo>
                        <a:pt x="448" y="1013"/>
                        <a:pt x="642" y="1051"/>
                        <a:pt x="837" y="1051"/>
                      </a:cubicBezTo>
                      <a:cubicBezTo>
                        <a:pt x="1031" y="1051"/>
                        <a:pt x="1245" y="1013"/>
                        <a:pt x="1382" y="915"/>
                      </a:cubicBezTo>
                      <a:cubicBezTo>
                        <a:pt x="1557" y="799"/>
                        <a:pt x="1654" y="662"/>
                        <a:pt x="1654" y="526"/>
                      </a:cubicBezTo>
                      <a:cubicBezTo>
                        <a:pt x="1654" y="429"/>
                        <a:pt x="1615" y="312"/>
                        <a:pt x="1537" y="254"/>
                      </a:cubicBezTo>
                      <a:cubicBezTo>
                        <a:pt x="1518" y="234"/>
                        <a:pt x="1459" y="176"/>
                        <a:pt x="1401" y="137"/>
                      </a:cubicBezTo>
                      <a:cubicBezTo>
                        <a:pt x="1362" y="137"/>
                        <a:pt x="1343" y="98"/>
                        <a:pt x="1343" y="98"/>
                      </a:cubicBezTo>
                      <a:cubicBezTo>
                        <a:pt x="1197" y="34"/>
                        <a:pt x="1017" y="0"/>
                        <a:pt x="8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33" name="Google Shape;5433;p47"/>
                <p:cNvSpPr/>
                <p:nvPr/>
              </p:nvSpPr>
              <p:spPr>
                <a:xfrm>
                  <a:off x="838225" y="1887400"/>
                  <a:ext cx="41375" cy="26300"/>
                </a:xfrm>
                <a:custGeom>
                  <a:avLst/>
                  <a:gdLst/>
                  <a:ahLst/>
                  <a:cxnLst/>
                  <a:rect l="l" t="t" r="r" b="b"/>
                  <a:pathLst>
                    <a:path w="1655" h="1052" extrusionOk="0">
                      <a:moveTo>
                        <a:pt x="837" y="234"/>
                      </a:moveTo>
                      <a:cubicBezTo>
                        <a:pt x="993" y="234"/>
                        <a:pt x="1149" y="254"/>
                        <a:pt x="1265" y="312"/>
                      </a:cubicBezTo>
                      <a:cubicBezTo>
                        <a:pt x="1363" y="371"/>
                        <a:pt x="1421" y="448"/>
                        <a:pt x="1421" y="507"/>
                      </a:cubicBezTo>
                      <a:cubicBezTo>
                        <a:pt x="1421" y="585"/>
                        <a:pt x="1363" y="662"/>
                        <a:pt x="1265" y="721"/>
                      </a:cubicBezTo>
                      <a:cubicBezTo>
                        <a:pt x="1149" y="789"/>
                        <a:pt x="983" y="823"/>
                        <a:pt x="820" y="823"/>
                      </a:cubicBezTo>
                      <a:cubicBezTo>
                        <a:pt x="657" y="823"/>
                        <a:pt x="497" y="789"/>
                        <a:pt x="390" y="721"/>
                      </a:cubicBezTo>
                      <a:cubicBezTo>
                        <a:pt x="292" y="662"/>
                        <a:pt x="254" y="585"/>
                        <a:pt x="254" y="507"/>
                      </a:cubicBezTo>
                      <a:cubicBezTo>
                        <a:pt x="254" y="448"/>
                        <a:pt x="292" y="390"/>
                        <a:pt x="390" y="312"/>
                      </a:cubicBezTo>
                      <a:cubicBezTo>
                        <a:pt x="507" y="254"/>
                        <a:pt x="682" y="234"/>
                        <a:pt x="837" y="234"/>
                      </a:cubicBezTo>
                      <a:close/>
                      <a:moveTo>
                        <a:pt x="837" y="1"/>
                      </a:moveTo>
                      <a:cubicBezTo>
                        <a:pt x="633" y="1"/>
                        <a:pt x="428" y="44"/>
                        <a:pt x="273" y="137"/>
                      </a:cubicBezTo>
                      <a:cubicBezTo>
                        <a:pt x="98" y="234"/>
                        <a:pt x="1" y="371"/>
                        <a:pt x="1" y="526"/>
                      </a:cubicBezTo>
                      <a:cubicBezTo>
                        <a:pt x="1" y="662"/>
                        <a:pt x="98" y="818"/>
                        <a:pt x="273" y="915"/>
                      </a:cubicBezTo>
                      <a:cubicBezTo>
                        <a:pt x="448" y="1013"/>
                        <a:pt x="643" y="1052"/>
                        <a:pt x="837" y="1052"/>
                      </a:cubicBezTo>
                      <a:cubicBezTo>
                        <a:pt x="1032" y="1052"/>
                        <a:pt x="1246" y="1013"/>
                        <a:pt x="1382" y="915"/>
                      </a:cubicBezTo>
                      <a:cubicBezTo>
                        <a:pt x="1557" y="818"/>
                        <a:pt x="1654" y="662"/>
                        <a:pt x="1654" y="526"/>
                      </a:cubicBezTo>
                      <a:cubicBezTo>
                        <a:pt x="1654" y="429"/>
                        <a:pt x="1615" y="332"/>
                        <a:pt x="1538" y="254"/>
                      </a:cubicBezTo>
                      <a:cubicBezTo>
                        <a:pt x="1479" y="196"/>
                        <a:pt x="1440" y="176"/>
                        <a:pt x="1382" y="137"/>
                      </a:cubicBezTo>
                      <a:cubicBezTo>
                        <a:pt x="1363" y="137"/>
                        <a:pt x="1343" y="98"/>
                        <a:pt x="1343" y="98"/>
                      </a:cubicBezTo>
                      <a:cubicBezTo>
                        <a:pt x="1197" y="34"/>
                        <a:pt x="1017"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34" name="Google Shape;5434;p47"/>
                <p:cNvSpPr/>
                <p:nvPr/>
              </p:nvSpPr>
              <p:spPr>
                <a:xfrm>
                  <a:off x="1004075" y="1825225"/>
                  <a:ext cx="41375" cy="26700"/>
                </a:xfrm>
                <a:custGeom>
                  <a:avLst/>
                  <a:gdLst/>
                  <a:ahLst/>
                  <a:cxnLst/>
                  <a:rect l="l" t="t" r="r" b="b"/>
                  <a:pathLst>
                    <a:path w="1655" h="1068" extrusionOk="0">
                      <a:moveTo>
                        <a:pt x="837" y="231"/>
                      </a:moveTo>
                      <a:cubicBezTo>
                        <a:pt x="1012" y="231"/>
                        <a:pt x="1149" y="251"/>
                        <a:pt x="1265" y="328"/>
                      </a:cubicBezTo>
                      <a:cubicBezTo>
                        <a:pt x="1363" y="367"/>
                        <a:pt x="1421" y="445"/>
                        <a:pt x="1421" y="523"/>
                      </a:cubicBezTo>
                      <a:cubicBezTo>
                        <a:pt x="1421" y="562"/>
                        <a:pt x="1363" y="640"/>
                        <a:pt x="1265" y="718"/>
                      </a:cubicBezTo>
                      <a:cubicBezTo>
                        <a:pt x="1149" y="795"/>
                        <a:pt x="988" y="834"/>
                        <a:pt x="828" y="834"/>
                      </a:cubicBezTo>
                      <a:cubicBezTo>
                        <a:pt x="667" y="834"/>
                        <a:pt x="507" y="795"/>
                        <a:pt x="390" y="718"/>
                      </a:cubicBezTo>
                      <a:cubicBezTo>
                        <a:pt x="293" y="679"/>
                        <a:pt x="254" y="601"/>
                        <a:pt x="254" y="523"/>
                      </a:cubicBezTo>
                      <a:cubicBezTo>
                        <a:pt x="254" y="445"/>
                        <a:pt x="293" y="406"/>
                        <a:pt x="390" y="328"/>
                      </a:cubicBezTo>
                      <a:cubicBezTo>
                        <a:pt x="526" y="251"/>
                        <a:pt x="682" y="231"/>
                        <a:pt x="837" y="231"/>
                      </a:cubicBezTo>
                      <a:close/>
                      <a:moveTo>
                        <a:pt x="808" y="0"/>
                      </a:moveTo>
                      <a:cubicBezTo>
                        <a:pt x="615" y="0"/>
                        <a:pt x="423" y="44"/>
                        <a:pt x="273" y="134"/>
                      </a:cubicBezTo>
                      <a:cubicBezTo>
                        <a:pt x="98" y="231"/>
                        <a:pt x="1" y="387"/>
                        <a:pt x="1" y="523"/>
                      </a:cubicBezTo>
                      <a:cubicBezTo>
                        <a:pt x="1" y="679"/>
                        <a:pt x="98" y="815"/>
                        <a:pt x="273" y="912"/>
                      </a:cubicBezTo>
                      <a:cubicBezTo>
                        <a:pt x="448" y="1009"/>
                        <a:pt x="643" y="1068"/>
                        <a:pt x="837" y="1068"/>
                      </a:cubicBezTo>
                      <a:cubicBezTo>
                        <a:pt x="1032" y="1068"/>
                        <a:pt x="1246" y="1009"/>
                        <a:pt x="1402" y="912"/>
                      </a:cubicBezTo>
                      <a:cubicBezTo>
                        <a:pt x="1557" y="815"/>
                        <a:pt x="1654" y="679"/>
                        <a:pt x="1654" y="523"/>
                      </a:cubicBezTo>
                      <a:cubicBezTo>
                        <a:pt x="1654" y="426"/>
                        <a:pt x="1616" y="328"/>
                        <a:pt x="1538" y="251"/>
                      </a:cubicBezTo>
                      <a:cubicBezTo>
                        <a:pt x="1499" y="212"/>
                        <a:pt x="1460" y="153"/>
                        <a:pt x="1402" y="134"/>
                      </a:cubicBezTo>
                      <a:cubicBezTo>
                        <a:pt x="1363" y="114"/>
                        <a:pt x="1343" y="114"/>
                        <a:pt x="1324" y="114"/>
                      </a:cubicBezTo>
                      <a:cubicBezTo>
                        <a:pt x="1173" y="39"/>
                        <a:pt x="990" y="0"/>
                        <a:pt x="80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35" name="Google Shape;5435;p47"/>
                <p:cNvSpPr/>
                <p:nvPr/>
              </p:nvSpPr>
              <p:spPr>
                <a:xfrm>
                  <a:off x="1129575" y="1785825"/>
                  <a:ext cx="41350" cy="26225"/>
                </a:xfrm>
                <a:custGeom>
                  <a:avLst/>
                  <a:gdLst/>
                  <a:ahLst/>
                  <a:cxnLst/>
                  <a:rect l="l" t="t" r="r" b="b"/>
                  <a:pathLst>
                    <a:path w="1654" h="1049" extrusionOk="0">
                      <a:moveTo>
                        <a:pt x="856" y="231"/>
                      </a:moveTo>
                      <a:cubicBezTo>
                        <a:pt x="1012" y="231"/>
                        <a:pt x="1167" y="251"/>
                        <a:pt x="1284" y="329"/>
                      </a:cubicBezTo>
                      <a:cubicBezTo>
                        <a:pt x="1382" y="368"/>
                        <a:pt x="1440" y="445"/>
                        <a:pt x="1440" y="523"/>
                      </a:cubicBezTo>
                      <a:cubicBezTo>
                        <a:pt x="1440" y="601"/>
                        <a:pt x="1382" y="659"/>
                        <a:pt x="1284" y="718"/>
                      </a:cubicBezTo>
                      <a:cubicBezTo>
                        <a:pt x="1167" y="786"/>
                        <a:pt x="1002" y="820"/>
                        <a:pt x="839" y="820"/>
                      </a:cubicBezTo>
                      <a:cubicBezTo>
                        <a:pt x="676" y="820"/>
                        <a:pt x="516" y="786"/>
                        <a:pt x="409" y="718"/>
                      </a:cubicBezTo>
                      <a:cubicBezTo>
                        <a:pt x="311" y="659"/>
                        <a:pt x="273" y="601"/>
                        <a:pt x="273" y="523"/>
                      </a:cubicBezTo>
                      <a:cubicBezTo>
                        <a:pt x="273" y="445"/>
                        <a:pt x="311" y="406"/>
                        <a:pt x="409" y="329"/>
                      </a:cubicBezTo>
                      <a:cubicBezTo>
                        <a:pt x="525" y="251"/>
                        <a:pt x="701" y="231"/>
                        <a:pt x="856" y="231"/>
                      </a:cubicBezTo>
                      <a:close/>
                      <a:moveTo>
                        <a:pt x="817" y="0"/>
                      </a:moveTo>
                      <a:cubicBezTo>
                        <a:pt x="624" y="0"/>
                        <a:pt x="433" y="44"/>
                        <a:pt x="273" y="134"/>
                      </a:cubicBezTo>
                      <a:cubicBezTo>
                        <a:pt x="97" y="231"/>
                        <a:pt x="0" y="368"/>
                        <a:pt x="0" y="523"/>
                      </a:cubicBezTo>
                      <a:cubicBezTo>
                        <a:pt x="0" y="659"/>
                        <a:pt x="97" y="815"/>
                        <a:pt x="273" y="912"/>
                      </a:cubicBezTo>
                      <a:cubicBezTo>
                        <a:pt x="428" y="1010"/>
                        <a:pt x="623" y="1048"/>
                        <a:pt x="817" y="1048"/>
                      </a:cubicBezTo>
                      <a:cubicBezTo>
                        <a:pt x="1012" y="1048"/>
                        <a:pt x="1245" y="1010"/>
                        <a:pt x="1382" y="912"/>
                      </a:cubicBezTo>
                      <a:cubicBezTo>
                        <a:pt x="1557" y="815"/>
                        <a:pt x="1654" y="659"/>
                        <a:pt x="1654" y="523"/>
                      </a:cubicBezTo>
                      <a:cubicBezTo>
                        <a:pt x="1654" y="426"/>
                        <a:pt x="1596" y="329"/>
                        <a:pt x="1537" y="251"/>
                      </a:cubicBezTo>
                      <a:cubicBezTo>
                        <a:pt x="1498" y="212"/>
                        <a:pt x="1459" y="154"/>
                        <a:pt x="1401" y="134"/>
                      </a:cubicBezTo>
                      <a:cubicBezTo>
                        <a:pt x="1382" y="115"/>
                        <a:pt x="1362" y="115"/>
                        <a:pt x="1343" y="115"/>
                      </a:cubicBezTo>
                      <a:cubicBezTo>
                        <a:pt x="1182" y="39"/>
                        <a:pt x="999" y="0"/>
                        <a:pt x="8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36" name="Google Shape;5436;p47"/>
                <p:cNvSpPr/>
                <p:nvPr/>
              </p:nvSpPr>
              <p:spPr>
                <a:xfrm>
                  <a:off x="1223925" y="1796325"/>
                  <a:ext cx="41850" cy="26900"/>
                </a:xfrm>
                <a:custGeom>
                  <a:avLst/>
                  <a:gdLst/>
                  <a:ahLst/>
                  <a:cxnLst/>
                  <a:rect l="l" t="t" r="r" b="b"/>
                  <a:pathLst>
                    <a:path w="1674" h="1076" extrusionOk="0">
                      <a:moveTo>
                        <a:pt x="837" y="239"/>
                      </a:moveTo>
                      <a:cubicBezTo>
                        <a:pt x="1012" y="239"/>
                        <a:pt x="1168" y="278"/>
                        <a:pt x="1284" y="337"/>
                      </a:cubicBezTo>
                      <a:cubicBezTo>
                        <a:pt x="1284" y="337"/>
                        <a:pt x="1304" y="337"/>
                        <a:pt x="1304" y="376"/>
                      </a:cubicBezTo>
                      <a:cubicBezTo>
                        <a:pt x="1382" y="414"/>
                        <a:pt x="1421" y="492"/>
                        <a:pt x="1421" y="531"/>
                      </a:cubicBezTo>
                      <a:cubicBezTo>
                        <a:pt x="1421" y="609"/>
                        <a:pt x="1382" y="667"/>
                        <a:pt x="1284" y="726"/>
                      </a:cubicBezTo>
                      <a:cubicBezTo>
                        <a:pt x="1158" y="804"/>
                        <a:pt x="993" y="842"/>
                        <a:pt x="832" y="842"/>
                      </a:cubicBezTo>
                      <a:cubicBezTo>
                        <a:pt x="672" y="842"/>
                        <a:pt x="516" y="804"/>
                        <a:pt x="409" y="726"/>
                      </a:cubicBezTo>
                      <a:cubicBezTo>
                        <a:pt x="312" y="687"/>
                        <a:pt x="253" y="609"/>
                        <a:pt x="253" y="531"/>
                      </a:cubicBezTo>
                      <a:cubicBezTo>
                        <a:pt x="253" y="473"/>
                        <a:pt x="312" y="414"/>
                        <a:pt x="409" y="337"/>
                      </a:cubicBezTo>
                      <a:cubicBezTo>
                        <a:pt x="526" y="259"/>
                        <a:pt x="701" y="239"/>
                        <a:pt x="837" y="239"/>
                      </a:cubicBezTo>
                      <a:close/>
                      <a:moveTo>
                        <a:pt x="840" y="1"/>
                      </a:moveTo>
                      <a:cubicBezTo>
                        <a:pt x="635" y="1"/>
                        <a:pt x="428" y="50"/>
                        <a:pt x="253" y="142"/>
                      </a:cubicBezTo>
                      <a:cubicBezTo>
                        <a:pt x="98" y="239"/>
                        <a:pt x="0" y="395"/>
                        <a:pt x="0" y="531"/>
                      </a:cubicBezTo>
                      <a:cubicBezTo>
                        <a:pt x="20" y="687"/>
                        <a:pt x="117" y="823"/>
                        <a:pt x="292" y="920"/>
                      </a:cubicBezTo>
                      <a:cubicBezTo>
                        <a:pt x="448" y="1018"/>
                        <a:pt x="642" y="1076"/>
                        <a:pt x="837" y="1076"/>
                      </a:cubicBezTo>
                      <a:cubicBezTo>
                        <a:pt x="1032" y="1076"/>
                        <a:pt x="1265" y="1018"/>
                        <a:pt x="1401" y="920"/>
                      </a:cubicBezTo>
                      <a:cubicBezTo>
                        <a:pt x="1576" y="823"/>
                        <a:pt x="1674" y="687"/>
                        <a:pt x="1674" y="531"/>
                      </a:cubicBezTo>
                      <a:cubicBezTo>
                        <a:pt x="1674" y="434"/>
                        <a:pt x="1615" y="376"/>
                        <a:pt x="1576" y="298"/>
                      </a:cubicBezTo>
                      <a:cubicBezTo>
                        <a:pt x="1518" y="239"/>
                        <a:pt x="1479" y="200"/>
                        <a:pt x="1401" y="142"/>
                      </a:cubicBezTo>
                      <a:cubicBezTo>
                        <a:pt x="1401" y="142"/>
                        <a:pt x="1382" y="142"/>
                        <a:pt x="1362" y="123"/>
                      </a:cubicBezTo>
                      <a:cubicBezTo>
                        <a:pt x="1206" y="40"/>
                        <a:pt x="1024" y="1"/>
                        <a:pt x="84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37" name="Google Shape;5437;p47"/>
                <p:cNvSpPr/>
                <p:nvPr/>
              </p:nvSpPr>
              <p:spPr>
                <a:xfrm>
                  <a:off x="1308075" y="1782300"/>
                  <a:ext cx="41350" cy="26350"/>
                </a:xfrm>
                <a:custGeom>
                  <a:avLst/>
                  <a:gdLst/>
                  <a:ahLst/>
                  <a:cxnLst/>
                  <a:rect l="l" t="t" r="r" b="b"/>
                  <a:pathLst>
                    <a:path w="1654" h="1054" extrusionOk="0">
                      <a:moveTo>
                        <a:pt x="837" y="217"/>
                      </a:moveTo>
                      <a:cubicBezTo>
                        <a:pt x="1012" y="217"/>
                        <a:pt x="1148" y="236"/>
                        <a:pt x="1265" y="314"/>
                      </a:cubicBezTo>
                      <a:cubicBezTo>
                        <a:pt x="1362" y="372"/>
                        <a:pt x="1420" y="431"/>
                        <a:pt x="1420" y="509"/>
                      </a:cubicBezTo>
                      <a:cubicBezTo>
                        <a:pt x="1420" y="586"/>
                        <a:pt x="1362" y="664"/>
                        <a:pt x="1265" y="703"/>
                      </a:cubicBezTo>
                      <a:cubicBezTo>
                        <a:pt x="1148" y="781"/>
                        <a:pt x="988" y="820"/>
                        <a:pt x="827" y="820"/>
                      </a:cubicBezTo>
                      <a:cubicBezTo>
                        <a:pt x="667" y="820"/>
                        <a:pt x="506" y="781"/>
                        <a:pt x="389" y="703"/>
                      </a:cubicBezTo>
                      <a:cubicBezTo>
                        <a:pt x="292" y="664"/>
                        <a:pt x="253" y="586"/>
                        <a:pt x="253" y="509"/>
                      </a:cubicBezTo>
                      <a:cubicBezTo>
                        <a:pt x="253" y="431"/>
                        <a:pt x="292" y="392"/>
                        <a:pt x="389" y="314"/>
                      </a:cubicBezTo>
                      <a:cubicBezTo>
                        <a:pt x="525" y="236"/>
                        <a:pt x="681" y="217"/>
                        <a:pt x="837" y="217"/>
                      </a:cubicBezTo>
                      <a:close/>
                      <a:moveTo>
                        <a:pt x="819" y="0"/>
                      </a:moveTo>
                      <a:cubicBezTo>
                        <a:pt x="621" y="0"/>
                        <a:pt x="423" y="39"/>
                        <a:pt x="273" y="119"/>
                      </a:cubicBezTo>
                      <a:cubicBezTo>
                        <a:pt x="97" y="217"/>
                        <a:pt x="0" y="372"/>
                        <a:pt x="0" y="509"/>
                      </a:cubicBezTo>
                      <a:cubicBezTo>
                        <a:pt x="0" y="664"/>
                        <a:pt x="97" y="800"/>
                        <a:pt x="273" y="898"/>
                      </a:cubicBezTo>
                      <a:cubicBezTo>
                        <a:pt x="448" y="995"/>
                        <a:pt x="642" y="1053"/>
                        <a:pt x="837" y="1053"/>
                      </a:cubicBezTo>
                      <a:cubicBezTo>
                        <a:pt x="1031" y="1053"/>
                        <a:pt x="1245" y="995"/>
                        <a:pt x="1401" y="898"/>
                      </a:cubicBezTo>
                      <a:cubicBezTo>
                        <a:pt x="1557" y="800"/>
                        <a:pt x="1654" y="664"/>
                        <a:pt x="1654" y="509"/>
                      </a:cubicBezTo>
                      <a:cubicBezTo>
                        <a:pt x="1654" y="411"/>
                        <a:pt x="1615" y="314"/>
                        <a:pt x="1537" y="256"/>
                      </a:cubicBezTo>
                      <a:cubicBezTo>
                        <a:pt x="1518" y="197"/>
                        <a:pt x="1459" y="178"/>
                        <a:pt x="1381" y="119"/>
                      </a:cubicBezTo>
                      <a:cubicBezTo>
                        <a:pt x="1362" y="119"/>
                        <a:pt x="1343" y="100"/>
                        <a:pt x="1343" y="100"/>
                      </a:cubicBezTo>
                      <a:cubicBezTo>
                        <a:pt x="1192" y="34"/>
                        <a:pt x="1005" y="0"/>
                        <a:pt x="8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38" name="Google Shape;5438;p47"/>
                <p:cNvSpPr/>
                <p:nvPr/>
              </p:nvSpPr>
              <p:spPr>
                <a:xfrm>
                  <a:off x="1058550" y="1692650"/>
                  <a:ext cx="40875" cy="26500"/>
                </a:xfrm>
                <a:custGeom>
                  <a:avLst/>
                  <a:gdLst/>
                  <a:ahLst/>
                  <a:cxnLst/>
                  <a:rect l="l" t="t" r="r" b="b"/>
                  <a:pathLst>
                    <a:path w="1635" h="1060" extrusionOk="0">
                      <a:moveTo>
                        <a:pt x="837" y="223"/>
                      </a:moveTo>
                      <a:cubicBezTo>
                        <a:pt x="1012" y="223"/>
                        <a:pt x="1168" y="262"/>
                        <a:pt x="1285" y="320"/>
                      </a:cubicBezTo>
                      <a:cubicBezTo>
                        <a:pt x="1382" y="379"/>
                        <a:pt x="1421" y="456"/>
                        <a:pt x="1421" y="515"/>
                      </a:cubicBezTo>
                      <a:cubicBezTo>
                        <a:pt x="1421" y="593"/>
                        <a:pt x="1382" y="670"/>
                        <a:pt x="1285" y="729"/>
                      </a:cubicBezTo>
                      <a:cubicBezTo>
                        <a:pt x="1158" y="797"/>
                        <a:pt x="993" y="831"/>
                        <a:pt x="832" y="831"/>
                      </a:cubicBezTo>
                      <a:cubicBezTo>
                        <a:pt x="672" y="831"/>
                        <a:pt x="516" y="797"/>
                        <a:pt x="409" y="729"/>
                      </a:cubicBezTo>
                      <a:cubicBezTo>
                        <a:pt x="312" y="670"/>
                        <a:pt x="254" y="593"/>
                        <a:pt x="254" y="515"/>
                      </a:cubicBezTo>
                      <a:cubicBezTo>
                        <a:pt x="254" y="456"/>
                        <a:pt x="312" y="398"/>
                        <a:pt x="409" y="320"/>
                      </a:cubicBezTo>
                      <a:cubicBezTo>
                        <a:pt x="526" y="262"/>
                        <a:pt x="701" y="223"/>
                        <a:pt x="837" y="223"/>
                      </a:cubicBezTo>
                      <a:close/>
                      <a:moveTo>
                        <a:pt x="859" y="1"/>
                      </a:moveTo>
                      <a:cubicBezTo>
                        <a:pt x="648" y="1"/>
                        <a:pt x="434" y="50"/>
                        <a:pt x="254" y="145"/>
                      </a:cubicBezTo>
                      <a:cubicBezTo>
                        <a:pt x="98" y="242"/>
                        <a:pt x="1" y="379"/>
                        <a:pt x="1" y="534"/>
                      </a:cubicBezTo>
                      <a:cubicBezTo>
                        <a:pt x="1" y="670"/>
                        <a:pt x="98" y="826"/>
                        <a:pt x="254" y="923"/>
                      </a:cubicBezTo>
                      <a:cubicBezTo>
                        <a:pt x="429" y="1021"/>
                        <a:pt x="623" y="1060"/>
                        <a:pt x="818" y="1060"/>
                      </a:cubicBezTo>
                      <a:cubicBezTo>
                        <a:pt x="1012" y="1060"/>
                        <a:pt x="1226" y="1021"/>
                        <a:pt x="1382" y="923"/>
                      </a:cubicBezTo>
                      <a:cubicBezTo>
                        <a:pt x="1557" y="826"/>
                        <a:pt x="1635" y="670"/>
                        <a:pt x="1635" y="534"/>
                      </a:cubicBezTo>
                      <a:cubicBezTo>
                        <a:pt x="1635" y="437"/>
                        <a:pt x="1596" y="359"/>
                        <a:pt x="1538" y="262"/>
                      </a:cubicBezTo>
                      <a:cubicBezTo>
                        <a:pt x="1518" y="242"/>
                        <a:pt x="1479" y="184"/>
                        <a:pt x="1402" y="145"/>
                      </a:cubicBezTo>
                      <a:cubicBezTo>
                        <a:pt x="1382" y="145"/>
                        <a:pt x="1382" y="106"/>
                        <a:pt x="1363" y="106"/>
                      </a:cubicBezTo>
                      <a:cubicBezTo>
                        <a:pt x="1212" y="35"/>
                        <a:pt x="1037" y="1"/>
                        <a:pt x="8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39" name="Google Shape;5439;p47"/>
                <p:cNvSpPr/>
                <p:nvPr/>
              </p:nvSpPr>
              <p:spPr>
                <a:xfrm>
                  <a:off x="795925" y="1779000"/>
                  <a:ext cx="41850" cy="26725"/>
                </a:xfrm>
                <a:custGeom>
                  <a:avLst/>
                  <a:gdLst/>
                  <a:ahLst/>
                  <a:cxnLst/>
                  <a:rect l="l" t="t" r="r" b="b"/>
                  <a:pathLst>
                    <a:path w="1674" h="1069" extrusionOk="0">
                      <a:moveTo>
                        <a:pt x="837" y="232"/>
                      </a:moveTo>
                      <a:cubicBezTo>
                        <a:pt x="1012" y="232"/>
                        <a:pt x="1148" y="251"/>
                        <a:pt x="1284" y="329"/>
                      </a:cubicBezTo>
                      <a:cubicBezTo>
                        <a:pt x="1381" y="388"/>
                        <a:pt x="1420" y="446"/>
                        <a:pt x="1420" y="524"/>
                      </a:cubicBezTo>
                      <a:cubicBezTo>
                        <a:pt x="1420" y="602"/>
                        <a:pt x="1381" y="641"/>
                        <a:pt x="1284" y="718"/>
                      </a:cubicBezTo>
                      <a:cubicBezTo>
                        <a:pt x="1158" y="796"/>
                        <a:pt x="992" y="835"/>
                        <a:pt x="832" y="835"/>
                      </a:cubicBezTo>
                      <a:cubicBezTo>
                        <a:pt x="671" y="835"/>
                        <a:pt x="516" y="796"/>
                        <a:pt x="409" y="718"/>
                      </a:cubicBezTo>
                      <a:cubicBezTo>
                        <a:pt x="311" y="679"/>
                        <a:pt x="253" y="602"/>
                        <a:pt x="253" y="524"/>
                      </a:cubicBezTo>
                      <a:cubicBezTo>
                        <a:pt x="253" y="446"/>
                        <a:pt x="311" y="407"/>
                        <a:pt x="409" y="329"/>
                      </a:cubicBezTo>
                      <a:cubicBezTo>
                        <a:pt x="525" y="251"/>
                        <a:pt x="700" y="232"/>
                        <a:pt x="837" y="232"/>
                      </a:cubicBezTo>
                      <a:close/>
                      <a:moveTo>
                        <a:pt x="809" y="1"/>
                      </a:moveTo>
                      <a:cubicBezTo>
                        <a:pt x="619" y="1"/>
                        <a:pt x="432" y="45"/>
                        <a:pt x="292" y="135"/>
                      </a:cubicBezTo>
                      <a:cubicBezTo>
                        <a:pt x="117" y="232"/>
                        <a:pt x="20" y="388"/>
                        <a:pt x="20" y="524"/>
                      </a:cubicBezTo>
                      <a:cubicBezTo>
                        <a:pt x="0" y="679"/>
                        <a:pt x="97" y="816"/>
                        <a:pt x="292" y="913"/>
                      </a:cubicBezTo>
                      <a:cubicBezTo>
                        <a:pt x="448" y="1010"/>
                        <a:pt x="642" y="1069"/>
                        <a:pt x="837" y="1069"/>
                      </a:cubicBezTo>
                      <a:cubicBezTo>
                        <a:pt x="1031" y="1069"/>
                        <a:pt x="1265" y="1010"/>
                        <a:pt x="1401" y="913"/>
                      </a:cubicBezTo>
                      <a:cubicBezTo>
                        <a:pt x="1576" y="816"/>
                        <a:pt x="1673" y="679"/>
                        <a:pt x="1673" y="524"/>
                      </a:cubicBezTo>
                      <a:cubicBezTo>
                        <a:pt x="1673" y="427"/>
                        <a:pt x="1615" y="329"/>
                        <a:pt x="1537" y="251"/>
                      </a:cubicBezTo>
                      <a:cubicBezTo>
                        <a:pt x="1498" y="213"/>
                        <a:pt x="1459" y="193"/>
                        <a:pt x="1401" y="135"/>
                      </a:cubicBezTo>
                      <a:cubicBezTo>
                        <a:pt x="1381" y="115"/>
                        <a:pt x="1342" y="115"/>
                        <a:pt x="1323" y="115"/>
                      </a:cubicBezTo>
                      <a:cubicBezTo>
                        <a:pt x="1172" y="40"/>
                        <a:pt x="989" y="1"/>
                        <a:pt x="8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40" name="Google Shape;5440;p47"/>
                <p:cNvSpPr/>
                <p:nvPr/>
              </p:nvSpPr>
              <p:spPr>
                <a:xfrm>
                  <a:off x="707875" y="1929225"/>
                  <a:ext cx="41375" cy="26300"/>
                </a:xfrm>
                <a:custGeom>
                  <a:avLst/>
                  <a:gdLst/>
                  <a:ahLst/>
                  <a:cxnLst/>
                  <a:rect l="l" t="t" r="r" b="b"/>
                  <a:pathLst>
                    <a:path w="1655" h="1052" extrusionOk="0">
                      <a:moveTo>
                        <a:pt x="837" y="235"/>
                      </a:moveTo>
                      <a:cubicBezTo>
                        <a:pt x="1012" y="235"/>
                        <a:pt x="1149" y="254"/>
                        <a:pt x="1265" y="332"/>
                      </a:cubicBezTo>
                      <a:cubicBezTo>
                        <a:pt x="1363" y="371"/>
                        <a:pt x="1421" y="449"/>
                        <a:pt x="1421" y="526"/>
                      </a:cubicBezTo>
                      <a:cubicBezTo>
                        <a:pt x="1421" y="604"/>
                        <a:pt x="1382" y="643"/>
                        <a:pt x="1285" y="721"/>
                      </a:cubicBezTo>
                      <a:cubicBezTo>
                        <a:pt x="1158" y="789"/>
                        <a:pt x="993" y="823"/>
                        <a:pt x="832" y="823"/>
                      </a:cubicBezTo>
                      <a:cubicBezTo>
                        <a:pt x="672" y="823"/>
                        <a:pt x="516" y="789"/>
                        <a:pt x="409" y="721"/>
                      </a:cubicBezTo>
                      <a:cubicBezTo>
                        <a:pt x="312" y="663"/>
                        <a:pt x="254" y="604"/>
                        <a:pt x="254" y="526"/>
                      </a:cubicBezTo>
                      <a:cubicBezTo>
                        <a:pt x="254" y="449"/>
                        <a:pt x="312" y="410"/>
                        <a:pt x="409" y="332"/>
                      </a:cubicBezTo>
                      <a:cubicBezTo>
                        <a:pt x="526" y="254"/>
                        <a:pt x="701" y="235"/>
                        <a:pt x="837" y="235"/>
                      </a:cubicBezTo>
                      <a:close/>
                      <a:moveTo>
                        <a:pt x="837" y="1"/>
                      </a:moveTo>
                      <a:cubicBezTo>
                        <a:pt x="633" y="1"/>
                        <a:pt x="428" y="44"/>
                        <a:pt x="273" y="137"/>
                      </a:cubicBezTo>
                      <a:cubicBezTo>
                        <a:pt x="98" y="235"/>
                        <a:pt x="1" y="371"/>
                        <a:pt x="1" y="526"/>
                      </a:cubicBezTo>
                      <a:cubicBezTo>
                        <a:pt x="1" y="663"/>
                        <a:pt x="98" y="818"/>
                        <a:pt x="273" y="915"/>
                      </a:cubicBezTo>
                      <a:cubicBezTo>
                        <a:pt x="448" y="1013"/>
                        <a:pt x="643" y="1052"/>
                        <a:pt x="837" y="1052"/>
                      </a:cubicBezTo>
                      <a:cubicBezTo>
                        <a:pt x="1032" y="1052"/>
                        <a:pt x="1246" y="1013"/>
                        <a:pt x="1402" y="915"/>
                      </a:cubicBezTo>
                      <a:cubicBezTo>
                        <a:pt x="1577" y="818"/>
                        <a:pt x="1654" y="663"/>
                        <a:pt x="1654" y="526"/>
                      </a:cubicBezTo>
                      <a:cubicBezTo>
                        <a:pt x="1654" y="429"/>
                        <a:pt x="1616" y="332"/>
                        <a:pt x="1538" y="254"/>
                      </a:cubicBezTo>
                      <a:cubicBezTo>
                        <a:pt x="1518" y="215"/>
                        <a:pt x="1479" y="157"/>
                        <a:pt x="1402" y="137"/>
                      </a:cubicBezTo>
                      <a:cubicBezTo>
                        <a:pt x="1382" y="137"/>
                        <a:pt x="1343" y="98"/>
                        <a:pt x="1343" y="98"/>
                      </a:cubicBezTo>
                      <a:cubicBezTo>
                        <a:pt x="1197" y="35"/>
                        <a:pt x="1017"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41" name="Google Shape;5441;p47"/>
                <p:cNvSpPr/>
                <p:nvPr/>
              </p:nvSpPr>
              <p:spPr>
                <a:xfrm>
                  <a:off x="2094525" y="1736625"/>
                  <a:ext cx="41375" cy="26300"/>
                </a:xfrm>
                <a:custGeom>
                  <a:avLst/>
                  <a:gdLst/>
                  <a:ahLst/>
                  <a:cxnLst/>
                  <a:rect l="l" t="t" r="r" b="b"/>
                  <a:pathLst>
                    <a:path w="1655" h="1052" extrusionOk="0">
                      <a:moveTo>
                        <a:pt x="837" y="254"/>
                      </a:moveTo>
                      <a:cubicBezTo>
                        <a:pt x="1013" y="254"/>
                        <a:pt x="1168" y="273"/>
                        <a:pt x="1285" y="351"/>
                      </a:cubicBezTo>
                      <a:cubicBezTo>
                        <a:pt x="1382" y="390"/>
                        <a:pt x="1421" y="468"/>
                        <a:pt x="1421" y="546"/>
                      </a:cubicBezTo>
                      <a:cubicBezTo>
                        <a:pt x="1421" y="623"/>
                        <a:pt x="1382" y="662"/>
                        <a:pt x="1285" y="740"/>
                      </a:cubicBezTo>
                      <a:cubicBezTo>
                        <a:pt x="1158" y="808"/>
                        <a:pt x="993" y="842"/>
                        <a:pt x="833" y="842"/>
                      </a:cubicBezTo>
                      <a:cubicBezTo>
                        <a:pt x="672" y="842"/>
                        <a:pt x="516" y="808"/>
                        <a:pt x="409" y="740"/>
                      </a:cubicBezTo>
                      <a:cubicBezTo>
                        <a:pt x="312" y="682"/>
                        <a:pt x="254" y="623"/>
                        <a:pt x="254" y="546"/>
                      </a:cubicBezTo>
                      <a:cubicBezTo>
                        <a:pt x="254" y="468"/>
                        <a:pt x="312" y="429"/>
                        <a:pt x="409" y="351"/>
                      </a:cubicBezTo>
                      <a:cubicBezTo>
                        <a:pt x="526" y="273"/>
                        <a:pt x="701" y="254"/>
                        <a:pt x="837" y="254"/>
                      </a:cubicBezTo>
                      <a:close/>
                      <a:moveTo>
                        <a:pt x="818" y="0"/>
                      </a:moveTo>
                      <a:cubicBezTo>
                        <a:pt x="638" y="0"/>
                        <a:pt x="458" y="34"/>
                        <a:pt x="312" y="98"/>
                      </a:cubicBezTo>
                      <a:cubicBezTo>
                        <a:pt x="293" y="98"/>
                        <a:pt x="254" y="137"/>
                        <a:pt x="234" y="137"/>
                      </a:cubicBezTo>
                      <a:cubicBezTo>
                        <a:pt x="215" y="176"/>
                        <a:pt x="156" y="234"/>
                        <a:pt x="118" y="254"/>
                      </a:cubicBezTo>
                      <a:cubicBezTo>
                        <a:pt x="40" y="332"/>
                        <a:pt x="1" y="429"/>
                        <a:pt x="1" y="526"/>
                      </a:cubicBezTo>
                      <a:cubicBezTo>
                        <a:pt x="1" y="662"/>
                        <a:pt x="98" y="818"/>
                        <a:pt x="254" y="915"/>
                      </a:cubicBezTo>
                      <a:cubicBezTo>
                        <a:pt x="429" y="1013"/>
                        <a:pt x="623" y="1051"/>
                        <a:pt x="818" y="1051"/>
                      </a:cubicBezTo>
                      <a:cubicBezTo>
                        <a:pt x="1013" y="1051"/>
                        <a:pt x="1227" y="1013"/>
                        <a:pt x="1382" y="915"/>
                      </a:cubicBezTo>
                      <a:cubicBezTo>
                        <a:pt x="1557" y="818"/>
                        <a:pt x="1655" y="662"/>
                        <a:pt x="1655" y="526"/>
                      </a:cubicBezTo>
                      <a:cubicBezTo>
                        <a:pt x="1655" y="371"/>
                        <a:pt x="1557" y="234"/>
                        <a:pt x="1382" y="137"/>
                      </a:cubicBezTo>
                      <a:cubicBezTo>
                        <a:pt x="1227" y="44"/>
                        <a:pt x="1023" y="0"/>
                        <a:pt x="8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42" name="Google Shape;5442;p47"/>
                <p:cNvSpPr/>
                <p:nvPr/>
              </p:nvSpPr>
              <p:spPr>
                <a:xfrm>
                  <a:off x="829475" y="1143025"/>
                  <a:ext cx="41375" cy="26525"/>
                </a:xfrm>
                <a:custGeom>
                  <a:avLst/>
                  <a:gdLst/>
                  <a:ahLst/>
                  <a:cxnLst/>
                  <a:rect l="l" t="t" r="r" b="b"/>
                  <a:pathLst>
                    <a:path w="1655" h="1061" extrusionOk="0">
                      <a:moveTo>
                        <a:pt x="837" y="204"/>
                      </a:moveTo>
                      <a:cubicBezTo>
                        <a:pt x="1012" y="204"/>
                        <a:pt x="1148" y="224"/>
                        <a:pt x="1265" y="302"/>
                      </a:cubicBezTo>
                      <a:cubicBezTo>
                        <a:pt x="1362" y="360"/>
                        <a:pt x="1421" y="418"/>
                        <a:pt x="1421" y="496"/>
                      </a:cubicBezTo>
                      <a:cubicBezTo>
                        <a:pt x="1421" y="574"/>
                        <a:pt x="1362" y="613"/>
                        <a:pt x="1265" y="691"/>
                      </a:cubicBezTo>
                      <a:cubicBezTo>
                        <a:pt x="1148" y="769"/>
                        <a:pt x="993" y="807"/>
                        <a:pt x="837" y="807"/>
                      </a:cubicBezTo>
                      <a:cubicBezTo>
                        <a:pt x="681" y="807"/>
                        <a:pt x="526" y="769"/>
                        <a:pt x="409" y="691"/>
                      </a:cubicBezTo>
                      <a:cubicBezTo>
                        <a:pt x="312" y="652"/>
                        <a:pt x="253" y="574"/>
                        <a:pt x="253" y="496"/>
                      </a:cubicBezTo>
                      <a:cubicBezTo>
                        <a:pt x="253" y="418"/>
                        <a:pt x="312" y="379"/>
                        <a:pt x="409" y="302"/>
                      </a:cubicBezTo>
                      <a:cubicBezTo>
                        <a:pt x="526" y="224"/>
                        <a:pt x="701" y="204"/>
                        <a:pt x="837" y="204"/>
                      </a:cubicBezTo>
                      <a:close/>
                      <a:moveTo>
                        <a:pt x="844" y="0"/>
                      </a:moveTo>
                      <a:cubicBezTo>
                        <a:pt x="642" y="0"/>
                        <a:pt x="438" y="49"/>
                        <a:pt x="273" y="146"/>
                      </a:cubicBezTo>
                      <a:cubicBezTo>
                        <a:pt x="98" y="243"/>
                        <a:pt x="0" y="379"/>
                        <a:pt x="0" y="535"/>
                      </a:cubicBezTo>
                      <a:cubicBezTo>
                        <a:pt x="0" y="671"/>
                        <a:pt x="98" y="807"/>
                        <a:pt x="273" y="924"/>
                      </a:cubicBezTo>
                      <a:cubicBezTo>
                        <a:pt x="448" y="1021"/>
                        <a:pt x="642" y="1060"/>
                        <a:pt x="837" y="1060"/>
                      </a:cubicBezTo>
                      <a:cubicBezTo>
                        <a:pt x="1012" y="1060"/>
                        <a:pt x="1168" y="1041"/>
                        <a:pt x="1323" y="963"/>
                      </a:cubicBezTo>
                      <a:cubicBezTo>
                        <a:pt x="1343" y="944"/>
                        <a:pt x="1362" y="944"/>
                        <a:pt x="1401" y="924"/>
                      </a:cubicBezTo>
                      <a:cubicBezTo>
                        <a:pt x="1440" y="885"/>
                        <a:pt x="1499" y="846"/>
                        <a:pt x="1537" y="807"/>
                      </a:cubicBezTo>
                      <a:cubicBezTo>
                        <a:pt x="1615" y="749"/>
                        <a:pt x="1654" y="652"/>
                        <a:pt x="1654" y="535"/>
                      </a:cubicBezTo>
                      <a:cubicBezTo>
                        <a:pt x="1654" y="379"/>
                        <a:pt x="1557" y="243"/>
                        <a:pt x="1401" y="146"/>
                      </a:cubicBezTo>
                      <a:cubicBezTo>
                        <a:pt x="1246" y="49"/>
                        <a:pt x="1046" y="0"/>
                        <a:pt x="84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43" name="Google Shape;5443;p47"/>
                <p:cNvSpPr/>
                <p:nvPr/>
              </p:nvSpPr>
              <p:spPr>
                <a:xfrm>
                  <a:off x="745325" y="1062750"/>
                  <a:ext cx="41375" cy="26550"/>
                </a:xfrm>
                <a:custGeom>
                  <a:avLst/>
                  <a:gdLst/>
                  <a:ahLst/>
                  <a:cxnLst/>
                  <a:rect l="l" t="t" r="r" b="b"/>
                  <a:pathLst>
                    <a:path w="1655" h="1062" extrusionOk="0">
                      <a:moveTo>
                        <a:pt x="798" y="225"/>
                      </a:moveTo>
                      <a:cubicBezTo>
                        <a:pt x="974" y="225"/>
                        <a:pt x="1110" y="264"/>
                        <a:pt x="1226" y="322"/>
                      </a:cubicBezTo>
                      <a:cubicBezTo>
                        <a:pt x="1324" y="380"/>
                        <a:pt x="1382" y="458"/>
                        <a:pt x="1382" y="517"/>
                      </a:cubicBezTo>
                      <a:cubicBezTo>
                        <a:pt x="1382" y="594"/>
                        <a:pt x="1324" y="653"/>
                        <a:pt x="1226" y="731"/>
                      </a:cubicBezTo>
                      <a:cubicBezTo>
                        <a:pt x="1119" y="799"/>
                        <a:pt x="964" y="833"/>
                        <a:pt x="806" y="833"/>
                      </a:cubicBezTo>
                      <a:cubicBezTo>
                        <a:pt x="648" y="833"/>
                        <a:pt x="487" y="799"/>
                        <a:pt x="370" y="731"/>
                      </a:cubicBezTo>
                      <a:cubicBezTo>
                        <a:pt x="273" y="672"/>
                        <a:pt x="215" y="594"/>
                        <a:pt x="215" y="517"/>
                      </a:cubicBezTo>
                      <a:cubicBezTo>
                        <a:pt x="215" y="458"/>
                        <a:pt x="273" y="400"/>
                        <a:pt x="370" y="322"/>
                      </a:cubicBezTo>
                      <a:cubicBezTo>
                        <a:pt x="487" y="264"/>
                        <a:pt x="662" y="225"/>
                        <a:pt x="798" y="225"/>
                      </a:cubicBezTo>
                      <a:close/>
                      <a:moveTo>
                        <a:pt x="828" y="1"/>
                      </a:moveTo>
                      <a:cubicBezTo>
                        <a:pt x="628" y="1"/>
                        <a:pt x="429" y="50"/>
                        <a:pt x="273" y="147"/>
                      </a:cubicBezTo>
                      <a:cubicBezTo>
                        <a:pt x="98" y="244"/>
                        <a:pt x="1" y="380"/>
                        <a:pt x="1" y="536"/>
                      </a:cubicBezTo>
                      <a:cubicBezTo>
                        <a:pt x="1" y="672"/>
                        <a:pt x="98" y="828"/>
                        <a:pt x="273" y="925"/>
                      </a:cubicBezTo>
                      <a:cubicBezTo>
                        <a:pt x="429" y="1022"/>
                        <a:pt x="623" y="1061"/>
                        <a:pt x="818" y="1061"/>
                      </a:cubicBezTo>
                      <a:cubicBezTo>
                        <a:pt x="993" y="1061"/>
                        <a:pt x="1168" y="1042"/>
                        <a:pt x="1304" y="964"/>
                      </a:cubicBezTo>
                      <a:cubicBezTo>
                        <a:pt x="1343" y="964"/>
                        <a:pt x="1363" y="964"/>
                        <a:pt x="1382" y="945"/>
                      </a:cubicBezTo>
                      <a:cubicBezTo>
                        <a:pt x="1440" y="925"/>
                        <a:pt x="1479" y="867"/>
                        <a:pt x="1538" y="828"/>
                      </a:cubicBezTo>
                      <a:cubicBezTo>
                        <a:pt x="1596" y="750"/>
                        <a:pt x="1654" y="653"/>
                        <a:pt x="1654" y="536"/>
                      </a:cubicBezTo>
                      <a:cubicBezTo>
                        <a:pt x="1654" y="380"/>
                        <a:pt x="1557" y="244"/>
                        <a:pt x="1382" y="147"/>
                      </a:cubicBezTo>
                      <a:cubicBezTo>
                        <a:pt x="1226" y="50"/>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44" name="Google Shape;5444;p47"/>
                <p:cNvSpPr/>
                <p:nvPr/>
              </p:nvSpPr>
              <p:spPr>
                <a:xfrm>
                  <a:off x="825100" y="1077850"/>
                  <a:ext cx="41375" cy="26525"/>
                </a:xfrm>
                <a:custGeom>
                  <a:avLst/>
                  <a:gdLst/>
                  <a:ahLst/>
                  <a:cxnLst/>
                  <a:rect l="l" t="t" r="r" b="b"/>
                  <a:pathLst>
                    <a:path w="1655" h="1061" extrusionOk="0">
                      <a:moveTo>
                        <a:pt x="817" y="243"/>
                      </a:moveTo>
                      <a:cubicBezTo>
                        <a:pt x="993" y="243"/>
                        <a:pt x="1129" y="263"/>
                        <a:pt x="1265" y="341"/>
                      </a:cubicBezTo>
                      <a:cubicBezTo>
                        <a:pt x="1343" y="379"/>
                        <a:pt x="1401" y="457"/>
                        <a:pt x="1401" y="535"/>
                      </a:cubicBezTo>
                      <a:cubicBezTo>
                        <a:pt x="1401" y="613"/>
                        <a:pt x="1343" y="652"/>
                        <a:pt x="1265" y="730"/>
                      </a:cubicBezTo>
                      <a:cubicBezTo>
                        <a:pt x="1139" y="798"/>
                        <a:pt x="978" y="832"/>
                        <a:pt x="820" y="832"/>
                      </a:cubicBezTo>
                      <a:cubicBezTo>
                        <a:pt x="662" y="832"/>
                        <a:pt x="506" y="798"/>
                        <a:pt x="389" y="730"/>
                      </a:cubicBezTo>
                      <a:cubicBezTo>
                        <a:pt x="292" y="671"/>
                        <a:pt x="234" y="613"/>
                        <a:pt x="234" y="535"/>
                      </a:cubicBezTo>
                      <a:cubicBezTo>
                        <a:pt x="234" y="457"/>
                        <a:pt x="292" y="399"/>
                        <a:pt x="389" y="341"/>
                      </a:cubicBezTo>
                      <a:cubicBezTo>
                        <a:pt x="506" y="263"/>
                        <a:pt x="681" y="243"/>
                        <a:pt x="817" y="243"/>
                      </a:cubicBezTo>
                      <a:close/>
                      <a:moveTo>
                        <a:pt x="825" y="0"/>
                      </a:moveTo>
                      <a:cubicBezTo>
                        <a:pt x="623" y="0"/>
                        <a:pt x="419" y="49"/>
                        <a:pt x="253" y="146"/>
                      </a:cubicBezTo>
                      <a:cubicBezTo>
                        <a:pt x="98" y="243"/>
                        <a:pt x="0" y="379"/>
                        <a:pt x="0" y="535"/>
                      </a:cubicBezTo>
                      <a:cubicBezTo>
                        <a:pt x="0" y="671"/>
                        <a:pt x="98" y="827"/>
                        <a:pt x="253" y="924"/>
                      </a:cubicBezTo>
                      <a:cubicBezTo>
                        <a:pt x="428" y="1021"/>
                        <a:pt x="623" y="1060"/>
                        <a:pt x="817" y="1060"/>
                      </a:cubicBezTo>
                      <a:cubicBezTo>
                        <a:pt x="993" y="1060"/>
                        <a:pt x="1168" y="1041"/>
                        <a:pt x="1304" y="963"/>
                      </a:cubicBezTo>
                      <a:cubicBezTo>
                        <a:pt x="1323" y="963"/>
                        <a:pt x="1362" y="944"/>
                        <a:pt x="1382" y="944"/>
                      </a:cubicBezTo>
                      <a:cubicBezTo>
                        <a:pt x="1421" y="924"/>
                        <a:pt x="1479" y="866"/>
                        <a:pt x="1518" y="827"/>
                      </a:cubicBezTo>
                      <a:cubicBezTo>
                        <a:pt x="1596" y="749"/>
                        <a:pt x="1654" y="652"/>
                        <a:pt x="1654" y="555"/>
                      </a:cubicBezTo>
                      <a:cubicBezTo>
                        <a:pt x="1654" y="379"/>
                        <a:pt x="1557" y="263"/>
                        <a:pt x="1382" y="146"/>
                      </a:cubicBezTo>
                      <a:cubicBezTo>
                        <a:pt x="1226"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45" name="Google Shape;5445;p47"/>
                <p:cNvSpPr/>
                <p:nvPr/>
              </p:nvSpPr>
              <p:spPr>
                <a:xfrm>
                  <a:off x="987050" y="1141075"/>
                  <a:ext cx="42350" cy="26525"/>
                </a:xfrm>
                <a:custGeom>
                  <a:avLst/>
                  <a:gdLst/>
                  <a:ahLst/>
                  <a:cxnLst/>
                  <a:rect l="l" t="t" r="r" b="b"/>
                  <a:pathLst>
                    <a:path w="1694" h="1061" extrusionOk="0">
                      <a:moveTo>
                        <a:pt x="837" y="243"/>
                      </a:moveTo>
                      <a:cubicBezTo>
                        <a:pt x="1013" y="243"/>
                        <a:pt x="1149" y="263"/>
                        <a:pt x="1265" y="341"/>
                      </a:cubicBezTo>
                      <a:cubicBezTo>
                        <a:pt x="1363" y="380"/>
                        <a:pt x="1421" y="457"/>
                        <a:pt x="1421" y="535"/>
                      </a:cubicBezTo>
                      <a:cubicBezTo>
                        <a:pt x="1421" y="613"/>
                        <a:pt x="1363" y="652"/>
                        <a:pt x="1265" y="730"/>
                      </a:cubicBezTo>
                      <a:cubicBezTo>
                        <a:pt x="1158" y="798"/>
                        <a:pt x="1003" y="832"/>
                        <a:pt x="842" y="832"/>
                      </a:cubicBezTo>
                      <a:cubicBezTo>
                        <a:pt x="682" y="832"/>
                        <a:pt x="516" y="798"/>
                        <a:pt x="390" y="730"/>
                      </a:cubicBezTo>
                      <a:cubicBezTo>
                        <a:pt x="293" y="671"/>
                        <a:pt x="254" y="613"/>
                        <a:pt x="254" y="535"/>
                      </a:cubicBezTo>
                      <a:cubicBezTo>
                        <a:pt x="254" y="457"/>
                        <a:pt x="293" y="399"/>
                        <a:pt x="390" y="341"/>
                      </a:cubicBezTo>
                      <a:cubicBezTo>
                        <a:pt x="526" y="263"/>
                        <a:pt x="682" y="243"/>
                        <a:pt x="837" y="243"/>
                      </a:cubicBezTo>
                      <a:close/>
                      <a:moveTo>
                        <a:pt x="830" y="0"/>
                      </a:moveTo>
                      <a:cubicBezTo>
                        <a:pt x="628" y="0"/>
                        <a:pt x="429" y="49"/>
                        <a:pt x="273" y="146"/>
                      </a:cubicBezTo>
                      <a:cubicBezTo>
                        <a:pt x="98" y="243"/>
                        <a:pt x="1" y="380"/>
                        <a:pt x="1" y="535"/>
                      </a:cubicBezTo>
                      <a:cubicBezTo>
                        <a:pt x="1" y="671"/>
                        <a:pt x="98" y="827"/>
                        <a:pt x="273" y="924"/>
                      </a:cubicBezTo>
                      <a:cubicBezTo>
                        <a:pt x="448" y="1022"/>
                        <a:pt x="643" y="1061"/>
                        <a:pt x="837" y="1061"/>
                      </a:cubicBezTo>
                      <a:cubicBezTo>
                        <a:pt x="1013" y="1061"/>
                        <a:pt x="1168" y="1022"/>
                        <a:pt x="1343" y="963"/>
                      </a:cubicBezTo>
                      <a:cubicBezTo>
                        <a:pt x="1363" y="963"/>
                        <a:pt x="1402" y="944"/>
                        <a:pt x="1421" y="944"/>
                      </a:cubicBezTo>
                      <a:cubicBezTo>
                        <a:pt x="1499" y="924"/>
                        <a:pt x="1538" y="866"/>
                        <a:pt x="1557" y="827"/>
                      </a:cubicBezTo>
                      <a:cubicBezTo>
                        <a:pt x="1635" y="749"/>
                        <a:pt x="1693" y="652"/>
                        <a:pt x="1693" y="555"/>
                      </a:cubicBezTo>
                      <a:cubicBezTo>
                        <a:pt x="1693" y="380"/>
                        <a:pt x="1596" y="243"/>
                        <a:pt x="1402"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46" name="Google Shape;5446;p47"/>
                <p:cNvSpPr/>
                <p:nvPr/>
              </p:nvSpPr>
              <p:spPr>
                <a:xfrm>
                  <a:off x="731725" y="962075"/>
                  <a:ext cx="41350" cy="27025"/>
                </a:xfrm>
                <a:custGeom>
                  <a:avLst/>
                  <a:gdLst/>
                  <a:ahLst/>
                  <a:cxnLst/>
                  <a:rect l="l" t="t" r="r" b="b"/>
                  <a:pathLst>
                    <a:path w="1654" h="1081" extrusionOk="0">
                      <a:moveTo>
                        <a:pt x="817" y="244"/>
                      </a:moveTo>
                      <a:cubicBezTo>
                        <a:pt x="973" y="244"/>
                        <a:pt x="1128" y="263"/>
                        <a:pt x="1245" y="341"/>
                      </a:cubicBezTo>
                      <a:cubicBezTo>
                        <a:pt x="1342" y="400"/>
                        <a:pt x="1401" y="477"/>
                        <a:pt x="1401" y="536"/>
                      </a:cubicBezTo>
                      <a:cubicBezTo>
                        <a:pt x="1401" y="614"/>
                        <a:pt x="1342" y="672"/>
                        <a:pt x="1245" y="730"/>
                      </a:cubicBezTo>
                      <a:cubicBezTo>
                        <a:pt x="1128" y="808"/>
                        <a:pt x="973" y="847"/>
                        <a:pt x="815" y="847"/>
                      </a:cubicBezTo>
                      <a:cubicBezTo>
                        <a:pt x="657" y="847"/>
                        <a:pt x="496" y="808"/>
                        <a:pt x="370" y="730"/>
                      </a:cubicBezTo>
                      <a:cubicBezTo>
                        <a:pt x="272" y="691"/>
                        <a:pt x="233" y="614"/>
                        <a:pt x="233" y="536"/>
                      </a:cubicBezTo>
                      <a:cubicBezTo>
                        <a:pt x="233" y="477"/>
                        <a:pt x="272" y="419"/>
                        <a:pt x="370" y="341"/>
                      </a:cubicBezTo>
                      <a:cubicBezTo>
                        <a:pt x="486" y="283"/>
                        <a:pt x="662" y="244"/>
                        <a:pt x="817" y="244"/>
                      </a:cubicBezTo>
                      <a:close/>
                      <a:moveTo>
                        <a:pt x="829" y="1"/>
                      </a:moveTo>
                      <a:cubicBezTo>
                        <a:pt x="627" y="1"/>
                        <a:pt x="428" y="49"/>
                        <a:pt x="272" y="147"/>
                      </a:cubicBezTo>
                      <a:cubicBezTo>
                        <a:pt x="97" y="244"/>
                        <a:pt x="0" y="400"/>
                        <a:pt x="0" y="536"/>
                      </a:cubicBezTo>
                      <a:cubicBezTo>
                        <a:pt x="0" y="691"/>
                        <a:pt x="97" y="828"/>
                        <a:pt x="272" y="925"/>
                      </a:cubicBezTo>
                      <a:cubicBezTo>
                        <a:pt x="448" y="1022"/>
                        <a:pt x="642" y="1081"/>
                        <a:pt x="837" y="1081"/>
                      </a:cubicBezTo>
                      <a:cubicBezTo>
                        <a:pt x="1012" y="1081"/>
                        <a:pt x="1187" y="1022"/>
                        <a:pt x="1342" y="983"/>
                      </a:cubicBezTo>
                      <a:cubicBezTo>
                        <a:pt x="1362" y="983"/>
                        <a:pt x="1401" y="964"/>
                        <a:pt x="1401" y="964"/>
                      </a:cubicBezTo>
                      <a:lnTo>
                        <a:pt x="1537" y="808"/>
                      </a:lnTo>
                      <a:cubicBezTo>
                        <a:pt x="1615" y="730"/>
                        <a:pt x="1654" y="633"/>
                        <a:pt x="1654" y="536"/>
                      </a:cubicBezTo>
                      <a:cubicBezTo>
                        <a:pt x="1654" y="400"/>
                        <a:pt x="1556" y="244"/>
                        <a:pt x="1401" y="147"/>
                      </a:cubicBezTo>
                      <a:cubicBezTo>
                        <a:pt x="1235" y="49"/>
                        <a:pt x="1031" y="1"/>
                        <a:pt x="8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47" name="Google Shape;5447;p47"/>
                <p:cNvSpPr/>
                <p:nvPr/>
              </p:nvSpPr>
              <p:spPr>
                <a:xfrm>
                  <a:off x="973925" y="1071025"/>
                  <a:ext cx="41375" cy="27025"/>
                </a:xfrm>
                <a:custGeom>
                  <a:avLst/>
                  <a:gdLst/>
                  <a:ahLst/>
                  <a:cxnLst/>
                  <a:rect l="l" t="t" r="r" b="b"/>
                  <a:pathLst>
                    <a:path w="1655" h="1081" extrusionOk="0">
                      <a:moveTo>
                        <a:pt x="798" y="244"/>
                      </a:moveTo>
                      <a:cubicBezTo>
                        <a:pt x="973" y="244"/>
                        <a:pt x="1110" y="263"/>
                        <a:pt x="1246" y="341"/>
                      </a:cubicBezTo>
                      <a:cubicBezTo>
                        <a:pt x="1343" y="380"/>
                        <a:pt x="1382" y="458"/>
                        <a:pt x="1382" y="536"/>
                      </a:cubicBezTo>
                      <a:cubicBezTo>
                        <a:pt x="1382" y="614"/>
                        <a:pt x="1324" y="652"/>
                        <a:pt x="1246" y="730"/>
                      </a:cubicBezTo>
                      <a:cubicBezTo>
                        <a:pt x="1129" y="808"/>
                        <a:pt x="968" y="847"/>
                        <a:pt x="808" y="847"/>
                      </a:cubicBezTo>
                      <a:cubicBezTo>
                        <a:pt x="647" y="847"/>
                        <a:pt x="487" y="808"/>
                        <a:pt x="370" y="730"/>
                      </a:cubicBezTo>
                      <a:cubicBezTo>
                        <a:pt x="273" y="691"/>
                        <a:pt x="215" y="614"/>
                        <a:pt x="215" y="536"/>
                      </a:cubicBezTo>
                      <a:cubicBezTo>
                        <a:pt x="215" y="458"/>
                        <a:pt x="273" y="419"/>
                        <a:pt x="370" y="341"/>
                      </a:cubicBezTo>
                      <a:cubicBezTo>
                        <a:pt x="487" y="263"/>
                        <a:pt x="662" y="244"/>
                        <a:pt x="798" y="244"/>
                      </a:cubicBezTo>
                      <a:close/>
                      <a:moveTo>
                        <a:pt x="827" y="1"/>
                      </a:moveTo>
                      <a:cubicBezTo>
                        <a:pt x="628" y="1"/>
                        <a:pt x="429" y="49"/>
                        <a:pt x="273" y="147"/>
                      </a:cubicBezTo>
                      <a:cubicBezTo>
                        <a:pt x="98" y="244"/>
                        <a:pt x="1" y="400"/>
                        <a:pt x="1" y="536"/>
                      </a:cubicBezTo>
                      <a:cubicBezTo>
                        <a:pt x="1" y="691"/>
                        <a:pt x="98" y="828"/>
                        <a:pt x="273" y="925"/>
                      </a:cubicBezTo>
                      <a:cubicBezTo>
                        <a:pt x="429" y="1022"/>
                        <a:pt x="623" y="1080"/>
                        <a:pt x="818" y="1080"/>
                      </a:cubicBezTo>
                      <a:cubicBezTo>
                        <a:pt x="993" y="1080"/>
                        <a:pt x="1187" y="1022"/>
                        <a:pt x="1343" y="944"/>
                      </a:cubicBezTo>
                      <a:cubicBezTo>
                        <a:pt x="1362" y="944"/>
                        <a:pt x="1362" y="925"/>
                        <a:pt x="1382" y="925"/>
                      </a:cubicBezTo>
                      <a:cubicBezTo>
                        <a:pt x="1440" y="905"/>
                        <a:pt x="1479" y="847"/>
                        <a:pt x="1538" y="808"/>
                      </a:cubicBezTo>
                      <a:cubicBezTo>
                        <a:pt x="1596" y="730"/>
                        <a:pt x="1654" y="633"/>
                        <a:pt x="1654" y="536"/>
                      </a:cubicBezTo>
                      <a:cubicBezTo>
                        <a:pt x="1654" y="400"/>
                        <a:pt x="1557" y="244"/>
                        <a:pt x="1382" y="147"/>
                      </a:cubicBezTo>
                      <a:cubicBezTo>
                        <a:pt x="1226" y="49"/>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48" name="Google Shape;5448;p47"/>
                <p:cNvSpPr/>
                <p:nvPr/>
              </p:nvSpPr>
              <p:spPr>
                <a:xfrm>
                  <a:off x="1016250" y="1001975"/>
                  <a:ext cx="41350" cy="26525"/>
                </a:xfrm>
                <a:custGeom>
                  <a:avLst/>
                  <a:gdLst/>
                  <a:ahLst/>
                  <a:cxnLst/>
                  <a:rect l="l" t="t" r="r" b="b"/>
                  <a:pathLst>
                    <a:path w="1654" h="1061" extrusionOk="0">
                      <a:moveTo>
                        <a:pt x="837" y="243"/>
                      </a:moveTo>
                      <a:cubicBezTo>
                        <a:pt x="1012" y="243"/>
                        <a:pt x="1148" y="263"/>
                        <a:pt x="1265" y="341"/>
                      </a:cubicBezTo>
                      <a:cubicBezTo>
                        <a:pt x="1362" y="379"/>
                        <a:pt x="1420" y="457"/>
                        <a:pt x="1420" y="535"/>
                      </a:cubicBezTo>
                      <a:cubicBezTo>
                        <a:pt x="1420" y="593"/>
                        <a:pt x="1362" y="652"/>
                        <a:pt x="1265" y="730"/>
                      </a:cubicBezTo>
                      <a:cubicBezTo>
                        <a:pt x="1148" y="798"/>
                        <a:pt x="992" y="832"/>
                        <a:pt x="834" y="832"/>
                      </a:cubicBezTo>
                      <a:cubicBezTo>
                        <a:pt x="676" y="832"/>
                        <a:pt x="516" y="798"/>
                        <a:pt x="389" y="730"/>
                      </a:cubicBezTo>
                      <a:cubicBezTo>
                        <a:pt x="292" y="671"/>
                        <a:pt x="253" y="593"/>
                        <a:pt x="253" y="535"/>
                      </a:cubicBezTo>
                      <a:cubicBezTo>
                        <a:pt x="253" y="457"/>
                        <a:pt x="292" y="399"/>
                        <a:pt x="389" y="341"/>
                      </a:cubicBezTo>
                      <a:cubicBezTo>
                        <a:pt x="525" y="263"/>
                        <a:pt x="681" y="243"/>
                        <a:pt x="837" y="243"/>
                      </a:cubicBezTo>
                      <a:close/>
                      <a:moveTo>
                        <a:pt x="829" y="0"/>
                      </a:moveTo>
                      <a:cubicBezTo>
                        <a:pt x="628" y="0"/>
                        <a:pt x="428" y="49"/>
                        <a:pt x="273" y="146"/>
                      </a:cubicBezTo>
                      <a:cubicBezTo>
                        <a:pt x="97" y="243"/>
                        <a:pt x="0" y="379"/>
                        <a:pt x="0" y="535"/>
                      </a:cubicBezTo>
                      <a:cubicBezTo>
                        <a:pt x="0" y="671"/>
                        <a:pt x="97" y="827"/>
                        <a:pt x="273" y="924"/>
                      </a:cubicBezTo>
                      <a:cubicBezTo>
                        <a:pt x="448" y="1021"/>
                        <a:pt x="642" y="1060"/>
                        <a:pt x="837" y="1060"/>
                      </a:cubicBezTo>
                      <a:cubicBezTo>
                        <a:pt x="1012" y="1060"/>
                        <a:pt x="1167" y="1041"/>
                        <a:pt x="1323" y="963"/>
                      </a:cubicBezTo>
                      <a:cubicBezTo>
                        <a:pt x="1343" y="944"/>
                        <a:pt x="1401" y="944"/>
                        <a:pt x="1420" y="924"/>
                      </a:cubicBezTo>
                      <a:cubicBezTo>
                        <a:pt x="1459" y="885"/>
                        <a:pt x="1498" y="866"/>
                        <a:pt x="1537" y="827"/>
                      </a:cubicBezTo>
                      <a:cubicBezTo>
                        <a:pt x="1615" y="749"/>
                        <a:pt x="1654" y="613"/>
                        <a:pt x="1654" y="535"/>
                      </a:cubicBezTo>
                      <a:cubicBezTo>
                        <a:pt x="1654" y="379"/>
                        <a:pt x="1557" y="243"/>
                        <a:pt x="1401" y="146"/>
                      </a:cubicBezTo>
                      <a:cubicBezTo>
                        <a:pt x="1236"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49" name="Google Shape;5449;p47"/>
                <p:cNvSpPr/>
                <p:nvPr/>
              </p:nvSpPr>
              <p:spPr>
                <a:xfrm>
                  <a:off x="989500" y="893025"/>
                  <a:ext cx="41350" cy="26525"/>
                </a:xfrm>
                <a:custGeom>
                  <a:avLst/>
                  <a:gdLst/>
                  <a:ahLst/>
                  <a:cxnLst/>
                  <a:rect l="l" t="t" r="r" b="b"/>
                  <a:pathLst>
                    <a:path w="1654" h="1061" extrusionOk="0">
                      <a:moveTo>
                        <a:pt x="837" y="224"/>
                      </a:moveTo>
                      <a:cubicBezTo>
                        <a:pt x="973" y="224"/>
                        <a:pt x="1148" y="243"/>
                        <a:pt x="1265" y="321"/>
                      </a:cubicBezTo>
                      <a:cubicBezTo>
                        <a:pt x="1362" y="360"/>
                        <a:pt x="1420" y="438"/>
                        <a:pt x="1420" y="516"/>
                      </a:cubicBezTo>
                      <a:cubicBezTo>
                        <a:pt x="1420" y="574"/>
                        <a:pt x="1362" y="632"/>
                        <a:pt x="1265" y="710"/>
                      </a:cubicBezTo>
                      <a:cubicBezTo>
                        <a:pt x="1158" y="778"/>
                        <a:pt x="1002" y="812"/>
                        <a:pt x="842" y="812"/>
                      </a:cubicBezTo>
                      <a:cubicBezTo>
                        <a:pt x="681" y="812"/>
                        <a:pt x="516" y="778"/>
                        <a:pt x="389" y="710"/>
                      </a:cubicBezTo>
                      <a:cubicBezTo>
                        <a:pt x="292" y="652"/>
                        <a:pt x="253" y="574"/>
                        <a:pt x="253" y="516"/>
                      </a:cubicBezTo>
                      <a:cubicBezTo>
                        <a:pt x="253" y="438"/>
                        <a:pt x="292" y="380"/>
                        <a:pt x="389" y="321"/>
                      </a:cubicBezTo>
                      <a:cubicBezTo>
                        <a:pt x="525" y="243"/>
                        <a:pt x="681" y="224"/>
                        <a:pt x="837" y="224"/>
                      </a:cubicBezTo>
                      <a:close/>
                      <a:moveTo>
                        <a:pt x="829" y="0"/>
                      </a:moveTo>
                      <a:cubicBezTo>
                        <a:pt x="628" y="0"/>
                        <a:pt x="428" y="49"/>
                        <a:pt x="273" y="146"/>
                      </a:cubicBezTo>
                      <a:cubicBezTo>
                        <a:pt x="97" y="243"/>
                        <a:pt x="0" y="380"/>
                        <a:pt x="0" y="535"/>
                      </a:cubicBezTo>
                      <a:cubicBezTo>
                        <a:pt x="0" y="671"/>
                        <a:pt x="97" y="827"/>
                        <a:pt x="273" y="924"/>
                      </a:cubicBezTo>
                      <a:cubicBezTo>
                        <a:pt x="448" y="1022"/>
                        <a:pt x="642" y="1060"/>
                        <a:pt x="837" y="1060"/>
                      </a:cubicBezTo>
                      <a:cubicBezTo>
                        <a:pt x="973" y="1060"/>
                        <a:pt x="1129" y="1041"/>
                        <a:pt x="1265" y="1002"/>
                      </a:cubicBezTo>
                      <a:cubicBezTo>
                        <a:pt x="1323" y="963"/>
                        <a:pt x="1362" y="944"/>
                        <a:pt x="1401" y="924"/>
                      </a:cubicBezTo>
                      <a:cubicBezTo>
                        <a:pt x="1459" y="905"/>
                        <a:pt x="1498" y="866"/>
                        <a:pt x="1518" y="846"/>
                      </a:cubicBezTo>
                      <a:cubicBezTo>
                        <a:pt x="1615" y="749"/>
                        <a:pt x="1654" y="652"/>
                        <a:pt x="1654" y="535"/>
                      </a:cubicBezTo>
                      <a:cubicBezTo>
                        <a:pt x="1654" y="380"/>
                        <a:pt x="1557" y="243"/>
                        <a:pt x="1401" y="146"/>
                      </a:cubicBezTo>
                      <a:cubicBezTo>
                        <a:pt x="1236"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50" name="Google Shape;5450;p47"/>
                <p:cNvSpPr/>
                <p:nvPr/>
              </p:nvSpPr>
              <p:spPr>
                <a:xfrm>
                  <a:off x="1071700" y="909550"/>
                  <a:ext cx="41350" cy="26525"/>
                </a:xfrm>
                <a:custGeom>
                  <a:avLst/>
                  <a:gdLst/>
                  <a:ahLst/>
                  <a:cxnLst/>
                  <a:rect l="l" t="t" r="r" b="b"/>
                  <a:pathLst>
                    <a:path w="1654" h="1061" extrusionOk="0">
                      <a:moveTo>
                        <a:pt x="798" y="244"/>
                      </a:moveTo>
                      <a:cubicBezTo>
                        <a:pt x="973" y="244"/>
                        <a:pt x="1109" y="263"/>
                        <a:pt x="1245" y="341"/>
                      </a:cubicBezTo>
                      <a:cubicBezTo>
                        <a:pt x="1342" y="380"/>
                        <a:pt x="1381" y="458"/>
                        <a:pt x="1381" y="536"/>
                      </a:cubicBezTo>
                      <a:cubicBezTo>
                        <a:pt x="1381" y="594"/>
                        <a:pt x="1342" y="652"/>
                        <a:pt x="1245" y="730"/>
                      </a:cubicBezTo>
                      <a:cubicBezTo>
                        <a:pt x="1138" y="789"/>
                        <a:pt x="978" y="818"/>
                        <a:pt x="815" y="818"/>
                      </a:cubicBezTo>
                      <a:cubicBezTo>
                        <a:pt x="652" y="818"/>
                        <a:pt x="486" y="789"/>
                        <a:pt x="370" y="730"/>
                      </a:cubicBezTo>
                      <a:cubicBezTo>
                        <a:pt x="272" y="672"/>
                        <a:pt x="214" y="594"/>
                        <a:pt x="214" y="536"/>
                      </a:cubicBezTo>
                      <a:cubicBezTo>
                        <a:pt x="214" y="458"/>
                        <a:pt x="272" y="399"/>
                        <a:pt x="370" y="341"/>
                      </a:cubicBezTo>
                      <a:cubicBezTo>
                        <a:pt x="486" y="263"/>
                        <a:pt x="662" y="244"/>
                        <a:pt x="798" y="244"/>
                      </a:cubicBezTo>
                      <a:close/>
                      <a:moveTo>
                        <a:pt x="827" y="1"/>
                      </a:moveTo>
                      <a:cubicBezTo>
                        <a:pt x="627" y="1"/>
                        <a:pt x="428" y="49"/>
                        <a:pt x="272" y="147"/>
                      </a:cubicBezTo>
                      <a:cubicBezTo>
                        <a:pt x="97" y="244"/>
                        <a:pt x="0" y="380"/>
                        <a:pt x="0" y="536"/>
                      </a:cubicBezTo>
                      <a:cubicBezTo>
                        <a:pt x="0" y="672"/>
                        <a:pt x="97" y="827"/>
                        <a:pt x="272" y="905"/>
                      </a:cubicBezTo>
                      <a:cubicBezTo>
                        <a:pt x="448" y="1022"/>
                        <a:pt x="642" y="1061"/>
                        <a:pt x="837" y="1061"/>
                      </a:cubicBezTo>
                      <a:cubicBezTo>
                        <a:pt x="992" y="1061"/>
                        <a:pt x="1167" y="1041"/>
                        <a:pt x="1284" y="964"/>
                      </a:cubicBezTo>
                      <a:cubicBezTo>
                        <a:pt x="1323" y="944"/>
                        <a:pt x="1362" y="944"/>
                        <a:pt x="1381" y="905"/>
                      </a:cubicBezTo>
                      <a:cubicBezTo>
                        <a:pt x="1440" y="886"/>
                        <a:pt x="1459" y="866"/>
                        <a:pt x="1518" y="827"/>
                      </a:cubicBezTo>
                      <a:cubicBezTo>
                        <a:pt x="1615" y="730"/>
                        <a:pt x="1654" y="633"/>
                        <a:pt x="1654" y="536"/>
                      </a:cubicBezTo>
                      <a:cubicBezTo>
                        <a:pt x="1654" y="380"/>
                        <a:pt x="1556" y="244"/>
                        <a:pt x="1381" y="147"/>
                      </a:cubicBezTo>
                      <a:cubicBezTo>
                        <a:pt x="1226" y="49"/>
                        <a:pt x="1026"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51" name="Google Shape;5451;p47"/>
                <p:cNvSpPr/>
                <p:nvPr/>
              </p:nvSpPr>
              <p:spPr>
                <a:xfrm>
                  <a:off x="939875" y="803050"/>
                  <a:ext cx="41375" cy="26525"/>
                </a:xfrm>
                <a:custGeom>
                  <a:avLst/>
                  <a:gdLst/>
                  <a:ahLst/>
                  <a:cxnLst/>
                  <a:rect l="l" t="t" r="r" b="b"/>
                  <a:pathLst>
                    <a:path w="1655" h="1061" extrusionOk="0">
                      <a:moveTo>
                        <a:pt x="818" y="224"/>
                      </a:moveTo>
                      <a:cubicBezTo>
                        <a:pt x="974" y="224"/>
                        <a:pt x="1129" y="243"/>
                        <a:pt x="1265" y="321"/>
                      </a:cubicBezTo>
                      <a:cubicBezTo>
                        <a:pt x="1363" y="360"/>
                        <a:pt x="1402" y="438"/>
                        <a:pt x="1402" y="516"/>
                      </a:cubicBezTo>
                      <a:cubicBezTo>
                        <a:pt x="1402" y="574"/>
                        <a:pt x="1363" y="632"/>
                        <a:pt x="1265" y="710"/>
                      </a:cubicBezTo>
                      <a:cubicBezTo>
                        <a:pt x="1158" y="778"/>
                        <a:pt x="998" y="812"/>
                        <a:pt x="835" y="812"/>
                      </a:cubicBezTo>
                      <a:cubicBezTo>
                        <a:pt x="672" y="812"/>
                        <a:pt x="507" y="778"/>
                        <a:pt x="390" y="710"/>
                      </a:cubicBezTo>
                      <a:cubicBezTo>
                        <a:pt x="293" y="652"/>
                        <a:pt x="234" y="574"/>
                        <a:pt x="234" y="516"/>
                      </a:cubicBezTo>
                      <a:cubicBezTo>
                        <a:pt x="234" y="438"/>
                        <a:pt x="293" y="379"/>
                        <a:pt x="390" y="321"/>
                      </a:cubicBezTo>
                      <a:cubicBezTo>
                        <a:pt x="507" y="243"/>
                        <a:pt x="682" y="224"/>
                        <a:pt x="818" y="224"/>
                      </a:cubicBezTo>
                      <a:close/>
                      <a:moveTo>
                        <a:pt x="828" y="0"/>
                      </a:moveTo>
                      <a:cubicBezTo>
                        <a:pt x="628" y="0"/>
                        <a:pt x="429" y="49"/>
                        <a:pt x="273" y="146"/>
                      </a:cubicBezTo>
                      <a:cubicBezTo>
                        <a:pt x="98" y="243"/>
                        <a:pt x="1" y="379"/>
                        <a:pt x="1" y="535"/>
                      </a:cubicBezTo>
                      <a:cubicBezTo>
                        <a:pt x="1" y="671"/>
                        <a:pt x="98" y="827"/>
                        <a:pt x="273" y="924"/>
                      </a:cubicBezTo>
                      <a:cubicBezTo>
                        <a:pt x="429" y="1021"/>
                        <a:pt x="623" y="1060"/>
                        <a:pt x="818" y="1060"/>
                      </a:cubicBezTo>
                      <a:cubicBezTo>
                        <a:pt x="993" y="1060"/>
                        <a:pt x="1168" y="1041"/>
                        <a:pt x="1304" y="963"/>
                      </a:cubicBezTo>
                      <a:cubicBezTo>
                        <a:pt x="1343" y="944"/>
                        <a:pt x="1363" y="944"/>
                        <a:pt x="1382" y="924"/>
                      </a:cubicBezTo>
                      <a:cubicBezTo>
                        <a:pt x="1460" y="905"/>
                        <a:pt x="1499" y="846"/>
                        <a:pt x="1538" y="827"/>
                      </a:cubicBezTo>
                      <a:cubicBezTo>
                        <a:pt x="1596" y="749"/>
                        <a:pt x="1654" y="652"/>
                        <a:pt x="1654" y="535"/>
                      </a:cubicBezTo>
                      <a:cubicBezTo>
                        <a:pt x="1654" y="379"/>
                        <a:pt x="1557" y="243"/>
                        <a:pt x="1382" y="146"/>
                      </a:cubicBezTo>
                      <a:cubicBezTo>
                        <a:pt x="1226"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52" name="Google Shape;5452;p47"/>
                <p:cNvSpPr/>
                <p:nvPr/>
              </p:nvSpPr>
              <p:spPr>
                <a:xfrm>
                  <a:off x="1066825" y="844875"/>
                  <a:ext cx="41375" cy="26525"/>
                </a:xfrm>
                <a:custGeom>
                  <a:avLst/>
                  <a:gdLst/>
                  <a:ahLst/>
                  <a:cxnLst/>
                  <a:rect l="l" t="t" r="r" b="b"/>
                  <a:pathLst>
                    <a:path w="1655" h="1061" extrusionOk="0">
                      <a:moveTo>
                        <a:pt x="837" y="243"/>
                      </a:moveTo>
                      <a:cubicBezTo>
                        <a:pt x="993" y="243"/>
                        <a:pt x="1148" y="263"/>
                        <a:pt x="1265" y="341"/>
                      </a:cubicBezTo>
                      <a:cubicBezTo>
                        <a:pt x="1362" y="399"/>
                        <a:pt x="1421" y="457"/>
                        <a:pt x="1421" y="535"/>
                      </a:cubicBezTo>
                      <a:cubicBezTo>
                        <a:pt x="1421" y="613"/>
                        <a:pt x="1362" y="652"/>
                        <a:pt x="1265" y="730"/>
                      </a:cubicBezTo>
                      <a:cubicBezTo>
                        <a:pt x="1158" y="808"/>
                        <a:pt x="1002" y="846"/>
                        <a:pt x="842" y="846"/>
                      </a:cubicBezTo>
                      <a:cubicBezTo>
                        <a:pt x="681" y="846"/>
                        <a:pt x="516" y="808"/>
                        <a:pt x="390" y="730"/>
                      </a:cubicBezTo>
                      <a:cubicBezTo>
                        <a:pt x="292" y="691"/>
                        <a:pt x="253" y="613"/>
                        <a:pt x="253" y="535"/>
                      </a:cubicBezTo>
                      <a:cubicBezTo>
                        <a:pt x="253" y="457"/>
                        <a:pt x="292" y="418"/>
                        <a:pt x="390" y="341"/>
                      </a:cubicBezTo>
                      <a:cubicBezTo>
                        <a:pt x="506" y="263"/>
                        <a:pt x="681" y="243"/>
                        <a:pt x="837" y="243"/>
                      </a:cubicBezTo>
                      <a:close/>
                      <a:moveTo>
                        <a:pt x="827" y="0"/>
                      </a:moveTo>
                      <a:cubicBezTo>
                        <a:pt x="628" y="0"/>
                        <a:pt x="429" y="49"/>
                        <a:pt x="273" y="146"/>
                      </a:cubicBezTo>
                      <a:cubicBezTo>
                        <a:pt x="98" y="243"/>
                        <a:pt x="1" y="399"/>
                        <a:pt x="1" y="535"/>
                      </a:cubicBezTo>
                      <a:cubicBezTo>
                        <a:pt x="1" y="691"/>
                        <a:pt x="98" y="827"/>
                        <a:pt x="273" y="924"/>
                      </a:cubicBezTo>
                      <a:cubicBezTo>
                        <a:pt x="448" y="1022"/>
                        <a:pt x="643" y="1060"/>
                        <a:pt x="837" y="1060"/>
                      </a:cubicBezTo>
                      <a:cubicBezTo>
                        <a:pt x="993" y="1060"/>
                        <a:pt x="1168" y="1041"/>
                        <a:pt x="1323" y="963"/>
                      </a:cubicBezTo>
                      <a:cubicBezTo>
                        <a:pt x="1343" y="944"/>
                        <a:pt x="1362" y="944"/>
                        <a:pt x="1382" y="924"/>
                      </a:cubicBezTo>
                      <a:cubicBezTo>
                        <a:pt x="1460" y="924"/>
                        <a:pt x="1518" y="885"/>
                        <a:pt x="1537" y="827"/>
                      </a:cubicBezTo>
                      <a:cubicBezTo>
                        <a:pt x="1615" y="749"/>
                        <a:pt x="1654" y="652"/>
                        <a:pt x="1654" y="535"/>
                      </a:cubicBezTo>
                      <a:cubicBezTo>
                        <a:pt x="1654" y="399"/>
                        <a:pt x="1557" y="243"/>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53" name="Google Shape;5453;p47"/>
                <p:cNvSpPr/>
                <p:nvPr/>
              </p:nvSpPr>
              <p:spPr>
                <a:xfrm>
                  <a:off x="829000" y="676100"/>
                  <a:ext cx="41350" cy="26525"/>
                </a:xfrm>
                <a:custGeom>
                  <a:avLst/>
                  <a:gdLst/>
                  <a:ahLst/>
                  <a:cxnLst/>
                  <a:rect l="l" t="t" r="r" b="b"/>
                  <a:pathLst>
                    <a:path w="1654" h="1061" extrusionOk="0">
                      <a:moveTo>
                        <a:pt x="817" y="205"/>
                      </a:moveTo>
                      <a:cubicBezTo>
                        <a:pt x="973" y="205"/>
                        <a:pt x="1128" y="243"/>
                        <a:pt x="1245" y="302"/>
                      </a:cubicBezTo>
                      <a:cubicBezTo>
                        <a:pt x="1342" y="360"/>
                        <a:pt x="1401" y="438"/>
                        <a:pt x="1401" y="496"/>
                      </a:cubicBezTo>
                      <a:cubicBezTo>
                        <a:pt x="1401" y="574"/>
                        <a:pt x="1342" y="633"/>
                        <a:pt x="1245" y="691"/>
                      </a:cubicBezTo>
                      <a:cubicBezTo>
                        <a:pt x="1138" y="769"/>
                        <a:pt x="983" y="808"/>
                        <a:pt x="822" y="808"/>
                      </a:cubicBezTo>
                      <a:cubicBezTo>
                        <a:pt x="661" y="808"/>
                        <a:pt x="496" y="769"/>
                        <a:pt x="370" y="691"/>
                      </a:cubicBezTo>
                      <a:cubicBezTo>
                        <a:pt x="272" y="652"/>
                        <a:pt x="233" y="574"/>
                        <a:pt x="233" y="496"/>
                      </a:cubicBezTo>
                      <a:cubicBezTo>
                        <a:pt x="233" y="438"/>
                        <a:pt x="272" y="380"/>
                        <a:pt x="370" y="302"/>
                      </a:cubicBezTo>
                      <a:cubicBezTo>
                        <a:pt x="486" y="243"/>
                        <a:pt x="661" y="205"/>
                        <a:pt x="817" y="205"/>
                      </a:cubicBezTo>
                      <a:close/>
                      <a:moveTo>
                        <a:pt x="829" y="0"/>
                      </a:moveTo>
                      <a:cubicBezTo>
                        <a:pt x="627" y="0"/>
                        <a:pt x="428" y="49"/>
                        <a:pt x="272" y="146"/>
                      </a:cubicBezTo>
                      <a:cubicBezTo>
                        <a:pt x="97" y="243"/>
                        <a:pt x="0" y="380"/>
                        <a:pt x="0" y="535"/>
                      </a:cubicBezTo>
                      <a:cubicBezTo>
                        <a:pt x="0" y="671"/>
                        <a:pt x="97" y="827"/>
                        <a:pt x="272" y="924"/>
                      </a:cubicBezTo>
                      <a:cubicBezTo>
                        <a:pt x="447" y="1022"/>
                        <a:pt x="642" y="1061"/>
                        <a:pt x="837" y="1061"/>
                      </a:cubicBezTo>
                      <a:cubicBezTo>
                        <a:pt x="973" y="1061"/>
                        <a:pt x="1148" y="1041"/>
                        <a:pt x="1265" y="983"/>
                      </a:cubicBezTo>
                      <a:cubicBezTo>
                        <a:pt x="1323" y="963"/>
                        <a:pt x="1342" y="963"/>
                        <a:pt x="1381" y="944"/>
                      </a:cubicBezTo>
                      <a:cubicBezTo>
                        <a:pt x="1440" y="885"/>
                        <a:pt x="1459" y="866"/>
                        <a:pt x="1518" y="847"/>
                      </a:cubicBezTo>
                      <a:cubicBezTo>
                        <a:pt x="1615" y="749"/>
                        <a:pt x="1654" y="652"/>
                        <a:pt x="1654" y="535"/>
                      </a:cubicBezTo>
                      <a:cubicBezTo>
                        <a:pt x="1654" y="380"/>
                        <a:pt x="1556" y="243"/>
                        <a:pt x="1401" y="146"/>
                      </a:cubicBezTo>
                      <a:cubicBezTo>
                        <a:pt x="1235" y="49"/>
                        <a:pt x="1031"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54" name="Google Shape;5454;p47"/>
                <p:cNvSpPr/>
                <p:nvPr/>
              </p:nvSpPr>
              <p:spPr>
                <a:xfrm>
                  <a:off x="1183550" y="1036500"/>
                  <a:ext cx="41375" cy="26525"/>
                </a:xfrm>
                <a:custGeom>
                  <a:avLst/>
                  <a:gdLst/>
                  <a:ahLst/>
                  <a:cxnLst/>
                  <a:rect l="l" t="t" r="r" b="b"/>
                  <a:pathLst>
                    <a:path w="1655" h="1061" extrusionOk="0">
                      <a:moveTo>
                        <a:pt x="837" y="244"/>
                      </a:moveTo>
                      <a:cubicBezTo>
                        <a:pt x="993" y="244"/>
                        <a:pt x="1149" y="263"/>
                        <a:pt x="1265" y="341"/>
                      </a:cubicBezTo>
                      <a:cubicBezTo>
                        <a:pt x="1363" y="380"/>
                        <a:pt x="1401" y="458"/>
                        <a:pt x="1401" y="535"/>
                      </a:cubicBezTo>
                      <a:cubicBezTo>
                        <a:pt x="1401" y="613"/>
                        <a:pt x="1363" y="652"/>
                        <a:pt x="1265" y="730"/>
                      </a:cubicBezTo>
                      <a:cubicBezTo>
                        <a:pt x="1139" y="798"/>
                        <a:pt x="973" y="832"/>
                        <a:pt x="813" y="832"/>
                      </a:cubicBezTo>
                      <a:cubicBezTo>
                        <a:pt x="652" y="832"/>
                        <a:pt x="497" y="798"/>
                        <a:pt x="390" y="730"/>
                      </a:cubicBezTo>
                      <a:cubicBezTo>
                        <a:pt x="293" y="672"/>
                        <a:pt x="254" y="613"/>
                        <a:pt x="254" y="535"/>
                      </a:cubicBezTo>
                      <a:cubicBezTo>
                        <a:pt x="254" y="458"/>
                        <a:pt x="293" y="419"/>
                        <a:pt x="390" y="341"/>
                      </a:cubicBezTo>
                      <a:cubicBezTo>
                        <a:pt x="507" y="263"/>
                        <a:pt x="682" y="244"/>
                        <a:pt x="837" y="244"/>
                      </a:cubicBezTo>
                      <a:close/>
                      <a:moveTo>
                        <a:pt x="828" y="0"/>
                      </a:moveTo>
                      <a:cubicBezTo>
                        <a:pt x="628" y="0"/>
                        <a:pt x="429" y="49"/>
                        <a:pt x="273" y="146"/>
                      </a:cubicBezTo>
                      <a:cubicBezTo>
                        <a:pt x="98" y="244"/>
                        <a:pt x="1" y="380"/>
                        <a:pt x="1" y="535"/>
                      </a:cubicBezTo>
                      <a:cubicBezTo>
                        <a:pt x="1" y="672"/>
                        <a:pt x="98" y="827"/>
                        <a:pt x="273" y="925"/>
                      </a:cubicBezTo>
                      <a:cubicBezTo>
                        <a:pt x="448" y="1022"/>
                        <a:pt x="643" y="1061"/>
                        <a:pt x="837" y="1061"/>
                      </a:cubicBezTo>
                      <a:cubicBezTo>
                        <a:pt x="993" y="1061"/>
                        <a:pt x="1149" y="1041"/>
                        <a:pt x="1285" y="963"/>
                      </a:cubicBezTo>
                      <a:cubicBezTo>
                        <a:pt x="1324" y="944"/>
                        <a:pt x="1363" y="944"/>
                        <a:pt x="1382" y="925"/>
                      </a:cubicBezTo>
                      <a:cubicBezTo>
                        <a:pt x="1440" y="905"/>
                        <a:pt x="1479" y="847"/>
                        <a:pt x="1518" y="827"/>
                      </a:cubicBezTo>
                      <a:cubicBezTo>
                        <a:pt x="1615" y="730"/>
                        <a:pt x="1654" y="633"/>
                        <a:pt x="1654" y="535"/>
                      </a:cubicBezTo>
                      <a:cubicBezTo>
                        <a:pt x="1654" y="380"/>
                        <a:pt x="1557" y="244"/>
                        <a:pt x="1382" y="146"/>
                      </a:cubicBezTo>
                      <a:cubicBezTo>
                        <a:pt x="1226"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55" name="Google Shape;5455;p47"/>
                <p:cNvSpPr/>
                <p:nvPr/>
              </p:nvSpPr>
              <p:spPr>
                <a:xfrm>
                  <a:off x="1110600" y="1025300"/>
                  <a:ext cx="41375" cy="27525"/>
                </a:xfrm>
                <a:custGeom>
                  <a:avLst/>
                  <a:gdLst/>
                  <a:ahLst/>
                  <a:cxnLst/>
                  <a:rect l="l" t="t" r="r" b="b"/>
                  <a:pathLst>
                    <a:path w="1655" h="1101" extrusionOk="0">
                      <a:moveTo>
                        <a:pt x="837" y="283"/>
                      </a:moveTo>
                      <a:cubicBezTo>
                        <a:pt x="993" y="283"/>
                        <a:pt x="1148" y="303"/>
                        <a:pt x="1265" y="380"/>
                      </a:cubicBezTo>
                      <a:cubicBezTo>
                        <a:pt x="1362" y="419"/>
                        <a:pt x="1401" y="497"/>
                        <a:pt x="1401" y="575"/>
                      </a:cubicBezTo>
                      <a:cubicBezTo>
                        <a:pt x="1401" y="633"/>
                        <a:pt x="1362" y="692"/>
                        <a:pt x="1265" y="769"/>
                      </a:cubicBezTo>
                      <a:cubicBezTo>
                        <a:pt x="1139" y="838"/>
                        <a:pt x="973" y="872"/>
                        <a:pt x="813" y="872"/>
                      </a:cubicBezTo>
                      <a:cubicBezTo>
                        <a:pt x="652" y="872"/>
                        <a:pt x="497" y="838"/>
                        <a:pt x="390" y="769"/>
                      </a:cubicBezTo>
                      <a:cubicBezTo>
                        <a:pt x="292" y="711"/>
                        <a:pt x="253" y="633"/>
                        <a:pt x="253" y="575"/>
                      </a:cubicBezTo>
                      <a:cubicBezTo>
                        <a:pt x="253" y="497"/>
                        <a:pt x="312" y="439"/>
                        <a:pt x="390" y="380"/>
                      </a:cubicBezTo>
                      <a:cubicBezTo>
                        <a:pt x="506" y="303"/>
                        <a:pt x="681" y="283"/>
                        <a:pt x="837" y="283"/>
                      </a:cubicBezTo>
                      <a:close/>
                      <a:moveTo>
                        <a:pt x="827" y="1"/>
                      </a:moveTo>
                      <a:cubicBezTo>
                        <a:pt x="628" y="1"/>
                        <a:pt x="428" y="50"/>
                        <a:pt x="273" y="147"/>
                      </a:cubicBezTo>
                      <a:cubicBezTo>
                        <a:pt x="98" y="244"/>
                        <a:pt x="0" y="400"/>
                        <a:pt x="0" y="536"/>
                      </a:cubicBezTo>
                      <a:cubicBezTo>
                        <a:pt x="0" y="711"/>
                        <a:pt x="98" y="867"/>
                        <a:pt x="273" y="964"/>
                      </a:cubicBezTo>
                      <a:cubicBezTo>
                        <a:pt x="448" y="1061"/>
                        <a:pt x="642" y="1100"/>
                        <a:pt x="837" y="1100"/>
                      </a:cubicBezTo>
                      <a:cubicBezTo>
                        <a:pt x="993" y="1100"/>
                        <a:pt x="1168" y="1081"/>
                        <a:pt x="1323" y="1003"/>
                      </a:cubicBezTo>
                      <a:cubicBezTo>
                        <a:pt x="1343" y="1003"/>
                        <a:pt x="1362" y="983"/>
                        <a:pt x="1382" y="964"/>
                      </a:cubicBezTo>
                      <a:cubicBezTo>
                        <a:pt x="1440" y="925"/>
                        <a:pt x="1479" y="886"/>
                        <a:pt x="1537" y="828"/>
                      </a:cubicBezTo>
                      <a:cubicBezTo>
                        <a:pt x="1596" y="769"/>
                        <a:pt x="1654" y="672"/>
                        <a:pt x="1654" y="536"/>
                      </a:cubicBezTo>
                      <a:cubicBezTo>
                        <a:pt x="1654" y="400"/>
                        <a:pt x="1557" y="244"/>
                        <a:pt x="1382" y="147"/>
                      </a:cubicBezTo>
                      <a:cubicBezTo>
                        <a:pt x="1226" y="50"/>
                        <a:pt x="1027" y="1"/>
                        <a:pt x="82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56" name="Google Shape;5456;p47"/>
                <p:cNvSpPr/>
                <p:nvPr/>
              </p:nvSpPr>
              <p:spPr>
                <a:xfrm>
                  <a:off x="894150" y="995150"/>
                  <a:ext cx="41375" cy="26050"/>
                </a:xfrm>
                <a:custGeom>
                  <a:avLst/>
                  <a:gdLst/>
                  <a:ahLst/>
                  <a:cxnLst/>
                  <a:rect l="l" t="t" r="r" b="b"/>
                  <a:pathLst>
                    <a:path w="1655" h="1042" extrusionOk="0">
                      <a:moveTo>
                        <a:pt x="838" y="224"/>
                      </a:moveTo>
                      <a:cubicBezTo>
                        <a:pt x="993" y="224"/>
                        <a:pt x="1149" y="244"/>
                        <a:pt x="1266" y="322"/>
                      </a:cubicBezTo>
                      <a:cubicBezTo>
                        <a:pt x="1363" y="361"/>
                        <a:pt x="1402" y="438"/>
                        <a:pt x="1402" y="516"/>
                      </a:cubicBezTo>
                      <a:cubicBezTo>
                        <a:pt x="1402" y="575"/>
                        <a:pt x="1363" y="633"/>
                        <a:pt x="1266" y="711"/>
                      </a:cubicBezTo>
                      <a:cubicBezTo>
                        <a:pt x="1139" y="779"/>
                        <a:pt x="974" y="813"/>
                        <a:pt x="813" y="813"/>
                      </a:cubicBezTo>
                      <a:cubicBezTo>
                        <a:pt x="653" y="813"/>
                        <a:pt x="497" y="779"/>
                        <a:pt x="390" y="711"/>
                      </a:cubicBezTo>
                      <a:cubicBezTo>
                        <a:pt x="293" y="652"/>
                        <a:pt x="254" y="575"/>
                        <a:pt x="254" y="516"/>
                      </a:cubicBezTo>
                      <a:cubicBezTo>
                        <a:pt x="254" y="438"/>
                        <a:pt x="293" y="361"/>
                        <a:pt x="390" y="322"/>
                      </a:cubicBezTo>
                      <a:cubicBezTo>
                        <a:pt x="507" y="244"/>
                        <a:pt x="682" y="224"/>
                        <a:pt x="838" y="224"/>
                      </a:cubicBezTo>
                      <a:close/>
                      <a:moveTo>
                        <a:pt x="828" y="1"/>
                      </a:moveTo>
                      <a:cubicBezTo>
                        <a:pt x="628" y="1"/>
                        <a:pt x="429" y="49"/>
                        <a:pt x="273" y="147"/>
                      </a:cubicBezTo>
                      <a:cubicBezTo>
                        <a:pt x="98" y="244"/>
                        <a:pt x="1" y="380"/>
                        <a:pt x="1" y="536"/>
                      </a:cubicBezTo>
                      <a:cubicBezTo>
                        <a:pt x="1" y="652"/>
                        <a:pt x="98" y="808"/>
                        <a:pt x="273" y="886"/>
                      </a:cubicBezTo>
                      <a:cubicBezTo>
                        <a:pt x="448" y="1003"/>
                        <a:pt x="643" y="1042"/>
                        <a:pt x="838" y="1042"/>
                      </a:cubicBezTo>
                      <a:cubicBezTo>
                        <a:pt x="993" y="1042"/>
                        <a:pt x="1168" y="1022"/>
                        <a:pt x="1324" y="944"/>
                      </a:cubicBezTo>
                      <a:cubicBezTo>
                        <a:pt x="1343" y="944"/>
                        <a:pt x="1363" y="925"/>
                        <a:pt x="1382" y="925"/>
                      </a:cubicBezTo>
                      <a:cubicBezTo>
                        <a:pt x="1441" y="886"/>
                        <a:pt x="1480" y="847"/>
                        <a:pt x="1538" y="789"/>
                      </a:cubicBezTo>
                      <a:cubicBezTo>
                        <a:pt x="1596" y="730"/>
                        <a:pt x="1655" y="633"/>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57" name="Google Shape;5457;p47"/>
                <p:cNvSpPr/>
                <p:nvPr/>
              </p:nvSpPr>
              <p:spPr>
                <a:xfrm>
                  <a:off x="2246775" y="1758500"/>
                  <a:ext cx="41350" cy="26300"/>
                </a:xfrm>
                <a:custGeom>
                  <a:avLst/>
                  <a:gdLst/>
                  <a:ahLst/>
                  <a:cxnLst/>
                  <a:rect l="l" t="t" r="r" b="b"/>
                  <a:pathLst>
                    <a:path w="1654" h="1052" extrusionOk="0">
                      <a:moveTo>
                        <a:pt x="936" y="249"/>
                      </a:moveTo>
                      <a:cubicBezTo>
                        <a:pt x="1065" y="249"/>
                        <a:pt x="1191" y="287"/>
                        <a:pt x="1304" y="352"/>
                      </a:cubicBezTo>
                      <a:cubicBezTo>
                        <a:pt x="1382" y="390"/>
                        <a:pt x="1440" y="468"/>
                        <a:pt x="1440" y="546"/>
                      </a:cubicBezTo>
                      <a:cubicBezTo>
                        <a:pt x="1440" y="624"/>
                        <a:pt x="1401" y="663"/>
                        <a:pt x="1304" y="741"/>
                      </a:cubicBezTo>
                      <a:cubicBezTo>
                        <a:pt x="1177" y="809"/>
                        <a:pt x="1012" y="843"/>
                        <a:pt x="849" y="843"/>
                      </a:cubicBezTo>
                      <a:cubicBezTo>
                        <a:pt x="686" y="843"/>
                        <a:pt x="526" y="809"/>
                        <a:pt x="409" y="741"/>
                      </a:cubicBezTo>
                      <a:cubicBezTo>
                        <a:pt x="331" y="682"/>
                        <a:pt x="273" y="624"/>
                        <a:pt x="273" y="546"/>
                      </a:cubicBezTo>
                      <a:cubicBezTo>
                        <a:pt x="273" y="468"/>
                        <a:pt x="312" y="429"/>
                        <a:pt x="409" y="352"/>
                      </a:cubicBezTo>
                      <a:cubicBezTo>
                        <a:pt x="545" y="274"/>
                        <a:pt x="701" y="254"/>
                        <a:pt x="856" y="254"/>
                      </a:cubicBezTo>
                      <a:cubicBezTo>
                        <a:pt x="883" y="251"/>
                        <a:pt x="910" y="249"/>
                        <a:pt x="936" y="249"/>
                      </a:cubicBezTo>
                      <a:close/>
                      <a:moveTo>
                        <a:pt x="837" y="1"/>
                      </a:moveTo>
                      <a:cubicBezTo>
                        <a:pt x="657" y="1"/>
                        <a:pt x="477" y="35"/>
                        <a:pt x="331" y="99"/>
                      </a:cubicBezTo>
                      <a:cubicBezTo>
                        <a:pt x="292" y="99"/>
                        <a:pt x="273" y="138"/>
                        <a:pt x="253" y="138"/>
                      </a:cubicBezTo>
                      <a:lnTo>
                        <a:pt x="117" y="254"/>
                      </a:lnTo>
                      <a:cubicBezTo>
                        <a:pt x="59" y="332"/>
                        <a:pt x="0" y="429"/>
                        <a:pt x="0" y="527"/>
                      </a:cubicBezTo>
                      <a:cubicBezTo>
                        <a:pt x="0" y="663"/>
                        <a:pt x="98" y="799"/>
                        <a:pt x="273" y="916"/>
                      </a:cubicBezTo>
                      <a:cubicBezTo>
                        <a:pt x="448" y="1013"/>
                        <a:pt x="642" y="1052"/>
                        <a:pt x="837" y="1052"/>
                      </a:cubicBezTo>
                      <a:cubicBezTo>
                        <a:pt x="1031" y="1052"/>
                        <a:pt x="1245" y="1013"/>
                        <a:pt x="1401" y="916"/>
                      </a:cubicBezTo>
                      <a:cubicBezTo>
                        <a:pt x="1557" y="799"/>
                        <a:pt x="1654" y="663"/>
                        <a:pt x="1654" y="527"/>
                      </a:cubicBezTo>
                      <a:cubicBezTo>
                        <a:pt x="1654" y="371"/>
                        <a:pt x="1557" y="235"/>
                        <a:pt x="1401" y="138"/>
                      </a:cubicBezTo>
                      <a:cubicBezTo>
                        <a:pt x="1246" y="45"/>
                        <a:pt x="1041" y="1"/>
                        <a:pt x="8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58" name="Google Shape;5458;p47"/>
                <p:cNvSpPr/>
                <p:nvPr/>
              </p:nvSpPr>
              <p:spPr>
                <a:xfrm>
                  <a:off x="2131975" y="1658800"/>
                  <a:ext cx="41375" cy="26300"/>
                </a:xfrm>
                <a:custGeom>
                  <a:avLst/>
                  <a:gdLst/>
                  <a:ahLst/>
                  <a:cxnLst/>
                  <a:rect l="l" t="t" r="r" b="b"/>
                  <a:pathLst>
                    <a:path w="1655" h="1052" extrusionOk="0">
                      <a:moveTo>
                        <a:pt x="818" y="235"/>
                      </a:moveTo>
                      <a:cubicBezTo>
                        <a:pt x="993" y="235"/>
                        <a:pt x="1149" y="254"/>
                        <a:pt x="1265" y="332"/>
                      </a:cubicBezTo>
                      <a:cubicBezTo>
                        <a:pt x="1363" y="371"/>
                        <a:pt x="1421" y="449"/>
                        <a:pt x="1421" y="526"/>
                      </a:cubicBezTo>
                      <a:cubicBezTo>
                        <a:pt x="1421" y="585"/>
                        <a:pt x="1363" y="643"/>
                        <a:pt x="1265" y="721"/>
                      </a:cubicBezTo>
                      <a:cubicBezTo>
                        <a:pt x="1149" y="789"/>
                        <a:pt x="983" y="823"/>
                        <a:pt x="820" y="823"/>
                      </a:cubicBezTo>
                      <a:cubicBezTo>
                        <a:pt x="657" y="823"/>
                        <a:pt x="497" y="789"/>
                        <a:pt x="390" y="721"/>
                      </a:cubicBezTo>
                      <a:cubicBezTo>
                        <a:pt x="293" y="663"/>
                        <a:pt x="234" y="585"/>
                        <a:pt x="234" y="526"/>
                      </a:cubicBezTo>
                      <a:cubicBezTo>
                        <a:pt x="234" y="449"/>
                        <a:pt x="293" y="390"/>
                        <a:pt x="390" y="332"/>
                      </a:cubicBezTo>
                      <a:cubicBezTo>
                        <a:pt x="507" y="273"/>
                        <a:pt x="682" y="235"/>
                        <a:pt x="818" y="235"/>
                      </a:cubicBezTo>
                      <a:close/>
                      <a:moveTo>
                        <a:pt x="826" y="1"/>
                      </a:moveTo>
                      <a:cubicBezTo>
                        <a:pt x="648" y="1"/>
                        <a:pt x="467" y="35"/>
                        <a:pt x="312" y="98"/>
                      </a:cubicBezTo>
                      <a:cubicBezTo>
                        <a:pt x="293" y="98"/>
                        <a:pt x="273" y="137"/>
                        <a:pt x="254" y="137"/>
                      </a:cubicBezTo>
                      <a:lnTo>
                        <a:pt x="118" y="254"/>
                      </a:lnTo>
                      <a:cubicBezTo>
                        <a:pt x="59" y="332"/>
                        <a:pt x="1" y="410"/>
                        <a:pt x="1" y="526"/>
                      </a:cubicBezTo>
                      <a:cubicBezTo>
                        <a:pt x="1" y="663"/>
                        <a:pt x="98" y="799"/>
                        <a:pt x="273" y="896"/>
                      </a:cubicBezTo>
                      <a:cubicBezTo>
                        <a:pt x="448" y="1013"/>
                        <a:pt x="643" y="1052"/>
                        <a:pt x="837" y="1052"/>
                      </a:cubicBezTo>
                      <a:cubicBezTo>
                        <a:pt x="1032" y="1052"/>
                        <a:pt x="1246" y="1013"/>
                        <a:pt x="1382" y="896"/>
                      </a:cubicBezTo>
                      <a:cubicBezTo>
                        <a:pt x="1557" y="799"/>
                        <a:pt x="1655" y="663"/>
                        <a:pt x="1655" y="526"/>
                      </a:cubicBezTo>
                      <a:cubicBezTo>
                        <a:pt x="1655" y="371"/>
                        <a:pt x="1557" y="235"/>
                        <a:pt x="1382" y="137"/>
                      </a:cubicBezTo>
                      <a:cubicBezTo>
                        <a:pt x="1227" y="44"/>
                        <a:pt x="1028" y="1"/>
                        <a:pt x="82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59" name="Google Shape;5459;p47"/>
                <p:cNvSpPr/>
                <p:nvPr/>
              </p:nvSpPr>
              <p:spPr>
                <a:xfrm>
                  <a:off x="2352300" y="1751225"/>
                  <a:ext cx="17050" cy="26775"/>
                </a:xfrm>
                <a:custGeom>
                  <a:avLst/>
                  <a:gdLst/>
                  <a:ahLst/>
                  <a:cxnLst/>
                  <a:rect l="l" t="t" r="r" b="b"/>
                  <a:pathLst>
                    <a:path w="682" h="1071" extrusionOk="0">
                      <a:moveTo>
                        <a:pt x="682" y="1"/>
                      </a:moveTo>
                      <a:cubicBezTo>
                        <a:pt x="546" y="20"/>
                        <a:pt x="429" y="59"/>
                        <a:pt x="312" y="98"/>
                      </a:cubicBezTo>
                      <a:cubicBezTo>
                        <a:pt x="312" y="156"/>
                        <a:pt x="273" y="176"/>
                        <a:pt x="254" y="176"/>
                      </a:cubicBezTo>
                      <a:cubicBezTo>
                        <a:pt x="196" y="195"/>
                        <a:pt x="137" y="253"/>
                        <a:pt x="118" y="292"/>
                      </a:cubicBezTo>
                      <a:cubicBezTo>
                        <a:pt x="40" y="370"/>
                        <a:pt x="1" y="467"/>
                        <a:pt x="1" y="565"/>
                      </a:cubicBezTo>
                      <a:cubicBezTo>
                        <a:pt x="1" y="720"/>
                        <a:pt x="79" y="857"/>
                        <a:pt x="254" y="954"/>
                      </a:cubicBezTo>
                      <a:cubicBezTo>
                        <a:pt x="390" y="1032"/>
                        <a:pt x="526" y="1071"/>
                        <a:pt x="682" y="1071"/>
                      </a:cubicBezTo>
                      <a:lnTo>
                        <a:pt x="682" y="837"/>
                      </a:lnTo>
                      <a:cubicBezTo>
                        <a:pt x="546" y="818"/>
                        <a:pt x="448" y="779"/>
                        <a:pt x="390" y="740"/>
                      </a:cubicBezTo>
                      <a:cubicBezTo>
                        <a:pt x="293" y="681"/>
                        <a:pt x="234" y="604"/>
                        <a:pt x="234" y="545"/>
                      </a:cubicBezTo>
                      <a:cubicBezTo>
                        <a:pt x="234" y="467"/>
                        <a:pt x="273" y="409"/>
                        <a:pt x="390" y="351"/>
                      </a:cubicBezTo>
                      <a:cubicBezTo>
                        <a:pt x="448" y="292"/>
                        <a:pt x="585" y="273"/>
                        <a:pt x="682" y="253"/>
                      </a:cubicBezTo>
                      <a:lnTo>
                        <a:pt x="68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60" name="Google Shape;5460;p47"/>
                <p:cNvSpPr/>
                <p:nvPr/>
              </p:nvSpPr>
              <p:spPr>
                <a:xfrm>
                  <a:off x="2362525" y="1694325"/>
                  <a:ext cx="6825" cy="20450"/>
                </a:xfrm>
                <a:custGeom>
                  <a:avLst/>
                  <a:gdLst/>
                  <a:ahLst/>
                  <a:cxnLst/>
                  <a:rect l="l" t="t" r="r" b="b"/>
                  <a:pathLst>
                    <a:path w="273" h="818" extrusionOk="0">
                      <a:moveTo>
                        <a:pt x="273" y="0"/>
                      </a:moveTo>
                      <a:cubicBezTo>
                        <a:pt x="195" y="78"/>
                        <a:pt x="137" y="117"/>
                        <a:pt x="117" y="175"/>
                      </a:cubicBezTo>
                      <a:cubicBezTo>
                        <a:pt x="39" y="234"/>
                        <a:pt x="1" y="331"/>
                        <a:pt x="1" y="428"/>
                      </a:cubicBezTo>
                      <a:cubicBezTo>
                        <a:pt x="1" y="584"/>
                        <a:pt x="98" y="720"/>
                        <a:pt x="273" y="817"/>
                      </a:cubicBezTo>
                      <a:lnTo>
                        <a:pt x="273" y="506"/>
                      </a:lnTo>
                      <a:cubicBezTo>
                        <a:pt x="234" y="487"/>
                        <a:pt x="234" y="428"/>
                        <a:pt x="234" y="409"/>
                      </a:cubicBezTo>
                      <a:cubicBezTo>
                        <a:pt x="234" y="389"/>
                        <a:pt x="273" y="331"/>
                        <a:pt x="273" y="312"/>
                      </a:cubicBezTo>
                      <a:lnTo>
                        <a:pt x="273"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61" name="Google Shape;5461;p47"/>
                <p:cNvSpPr/>
                <p:nvPr/>
              </p:nvSpPr>
              <p:spPr>
                <a:xfrm>
                  <a:off x="2255025" y="1204300"/>
                  <a:ext cx="41375" cy="26525"/>
                </a:xfrm>
                <a:custGeom>
                  <a:avLst/>
                  <a:gdLst/>
                  <a:ahLst/>
                  <a:cxnLst/>
                  <a:rect l="l" t="t" r="r" b="b"/>
                  <a:pathLst>
                    <a:path w="1655" h="1061" extrusionOk="0">
                      <a:moveTo>
                        <a:pt x="818" y="244"/>
                      </a:moveTo>
                      <a:cubicBezTo>
                        <a:pt x="993" y="244"/>
                        <a:pt x="1129" y="263"/>
                        <a:pt x="1266" y="341"/>
                      </a:cubicBezTo>
                      <a:cubicBezTo>
                        <a:pt x="1363" y="380"/>
                        <a:pt x="1402" y="458"/>
                        <a:pt x="1402" y="535"/>
                      </a:cubicBezTo>
                      <a:cubicBezTo>
                        <a:pt x="1402" y="613"/>
                        <a:pt x="1363" y="652"/>
                        <a:pt x="1266" y="730"/>
                      </a:cubicBezTo>
                      <a:cubicBezTo>
                        <a:pt x="1139" y="798"/>
                        <a:pt x="974" y="832"/>
                        <a:pt x="813" y="832"/>
                      </a:cubicBezTo>
                      <a:cubicBezTo>
                        <a:pt x="653" y="832"/>
                        <a:pt x="497" y="798"/>
                        <a:pt x="390" y="730"/>
                      </a:cubicBezTo>
                      <a:cubicBezTo>
                        <a:pt x="293" y="672"/>
                        <a:pt x="234" y="613"/>
                        <a:pt x="234" y="535"/>
                      </a:cubicBezTo>
                      <a:cubicBezTo>
                        <a:pt x="234" y="458"/>
                        <a:pt x="273" y="380"/>
                        <a:pt x="390" y="341"/>
                      </a:cubicBezTo>
                      <a:cubicBezTo>
                        <a:pt x="507" y="263"/>
                        <a:pt x="682" y="244"/>
                        <a:pt x="818" y="244"/>
                      </a:cubicBezTo>
                      <a:close/>
                      <a:moveTo>
                        <a:pt x="825" y="0"/>
                      </a:moveTo>
                      <a:cubicBezTo>
                        <a:pt x="624" y="0"/>
                        <a:pt x="419" y="49"/>
                        <a:pt x="254" y="146"/>
                      </a:cubicBezTo>
                      <a:cubicBezTo>
                        <a:pt x="98" y="244"/>
                        <a:pt x="1" y="380"/>
                        <a:pt x="1" y="535"/>
                      </a:cubicBezTo>
                      <a:cubicBezTo>
                        <a:pt x="1" y="633"/>
                        <a:pt x="40" y="730"/>
                        <a:pt x="79" y="788"/>
                      </a:cubicBezTo>
                      <a:cubicBezTo>
                        <a:pt x="137" y="827"/>
                        <a:pt x="196" y="866"/>
                        <a:pt x="254" y="925"/>
                      </a:cubicBezTo>
                      <a:cubicBezTo>
                        <a:pt x="293" y="925"/>
                        <a:pt x="293" y="944"/>
                        <a:pt x="312" y="944"/>
                      </a:cubicBezTo>
                      <a:cubicBezTo>
                        <a:pt x="448" y="1022"/>
                        <a:pt x="643" y="1061"/>
                        <a:pt x="818" y="1061"/>
                      </a:cubicBezTo>
                      <a:cubicBezTo>
                        <a:pt x="1013" y="1061"/>
                        <a:pt x="1227" y="1022"/>
                        <a:pt x="1382" y="925"/>
                      </a:cubicBezTo>
                      <a:cubicBezTo>
                        <a:pt x="1557" y="827"/>
                        <a:pt x="1655" y="672"/>
                        <a:pt x="1655" y="535"/>
                      </a:cubicBezTo>
                      <a:cubicBezTo>
                        <a:pt x="1655" y="380"/>
                        <a:pt x="1557" y="244"/>
                        <a:pt x="1382" y="146"/>
                      </a:cubicBezTo>
                      <a:cubicBezTo>
                        <a:pt x="1227"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62" name="Google Shape;5462;p47"/>
                <p:cNvSpPr/>
                <p:nvPr/>
              </p:nvSpPr>
              <p:spPr>
                <a:xfrm>
                  <a:off x="2126150" y="1090975"/>
                  <a:ext cx="41375" cy="27025"/>
                </a:xfrm>
                <a:custGeom>
                  <a:avLst/>
                  <a:gdLst/>
                  <a:ahLst/>
                  <a:cxnLst/>
                  <a:rect l="l" t="t" r="r" b="b"/>
                  <a:pathLst>
                    <a:path w="1655" h="1081" extrusionOk="0">
                      <a:moveTo>
                        <a:pt x="818" y="282"/>
                      </a:moveTo>
                      <a:cubicBezTo>
                        <a:pt x="993" y="282"/>
                        <a:pt x="1129" y="302"/>
                        <a:pt x="1265" y="380"/>
                      </a:cubicBezTo>
                      <a:cubicBezTo>
                        <a:pt x="1362" y="419"/>
                        <a:pt x="1401" y="496"/>
                        <a:pt x="1401" y="574"/>
                      </a:cubicBezTo>
                      <a:cubicBezTo>
                        <a:pt x="1401" y="633"/>
                        <a:pt x="1362" y="691"/>
                        <a:pt x="1265" y="769"/>
                      </a:cubicBezTo>
                      <a:cubicBezTo>
                        <a:pt x="1139" y="837"/>
                        <a:pt x="973" y="871"/>
                        <a:pt x="813" y="871"/>
                      </a:cubicBezTo>
                      <a:cubicBezTo>
                        <a:pt x="652" y="871"/>
                        <a:pt x="497" y="837"/>
                        <a:pt x="390" y="769"/>
                      </a:cubicBezTo>
                      <a:cubicBezTo>
                        <a:pt x="292" y="710"/>
                        <a:pt x="234" y="633"/>
                        <a:pt x="234" y="574"/>
                      </a:cubicBezTo>
                      <a:cubicBezTo>
                        <a:pt x="234" y="496"/>
                        <a:pt x="292" y="419"/>
                        <a:pt x="390" y="380"/>
                      </a:cubicBezTo>
                      <a:cubicBezTo>
                        <a:pt x="506" y="302"/>
                        <a:pt x="681" y="282"/>
                        <a:pt x="818" y="282"/>
                      </a:cubicBezTo>
                      <a:close/>
                      <a:moveTo>
                        <a:pt x="825" y="0"/>
                      </a:moveTo>
                      <a:cubicBezTo>
                        <a:pt x="623" y="0"/>
                        <a:pt x="419" y="49"/>
                        <a:pt x="253" y="146"/>
                      </a:cubicBezTo>
                      <a:cubicBezTo>
                        <a:pt x="98" y="244"/>
                        <a:pt x="0" y="399"/>
                        <a:pt x="0" y="535"/>
                      </a:cubicBezTo>
                      <a:cubicBezTo>
                        <a:pt x="0" y="633"/>
                        <a:pt x="39" y="730"/>
                        <a:pt x="117" y="808"/>
                      </a:cubicBezTo>
                      <a:cubicBezTo>
                        <a:pt x="156" y="886"/>
                        <a:pt x="214" y="905"/>
                        <a:pt x="253" y="944"/>
                      </a:cubicBezTo>
                      <a:cubicBezTo>
                        <a:pt x="292" y="983"/>
                        <a:pt x="312" y="983"/>
                        <a:pt x="331" y="983"/>
                      </a:cubicBezTo>
                      <a:cubicBezTo>
                        <a:pt x="487" y="1061"/>
                        <a:pt x="642" y="1080"/>
                        <a:pt x="818" y="1080"/>
                      </a:cubicBezTo>
                      <a:cubicBezTo>
                        <a:pt x="1012" y="1080"/>
                        <a:pt x="1226" y="1022"/>
                        <a:pt x="1382" y="924"/>
                      </a:cubicBezTo>
                      <a:cubicBezTo>
                        <a:pt x="1557" y="827"/>
                        <a:pt x="1654" y="691"/>
                        <a:pt x="1654" y="535"/>
                      </a:cubicBezTo>
                      <a:cubicBezTo>
                        <a:pt x="1654" y="399"/>
                        <a:pt x="1557" y="244"/>
                        <a:pt x="1382" y="146"/>
                      </a:cubicBezTo>
                      <a:cubicBezTo>
                        <a:pt x="1226" y="49"/>
                        <a:pt x="1027" y="0"/>
                        <a:pt x="8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63" name="Google Shape;5463;p47"/>
                <p:cNvSpPr/>
                <p:nvPr/>
              </p:nvSpPr>
              <p:spPr>
                <a:xfrm>
                  <a:off x="2175275" y="1032125"/>
                  <a:ext cx="41375" cy="27025"/>
                </a:xfrm>
                <a:custGeom>
                  <a:avLst/>
                  <a:gdLst/>
                  <a:ahLst/>
                  <a:cxnLst/>
                  <a:rect l="l" t="t" r="r" b="b"/>
                  <a:pathLst>
                    <a:path w="1655" h="1081" extrusionOk="0">
                      <a:moveTo>
                        <a:pt x="817" y="244"/>
                      </a:moveTo>
                      <a:cubicBezTo>
                        <a:pt x="993" y="244"/>
                        <a:pt x="1148" y="263"/>
                        <a:pt x="1265" y="341"/>
                      </a:cubicBezTo>
                      <a:cubicBezTo>
                        <a:pt x="1362" y="380"/>
                        <a:pt x="1401" y="458"/>
                        <a:pt x="1401" y="535"/>
                      </a:cubicBezTo>
                      <a:cubicBezTo>
                        <a:pt x="1401" y="613"/>
                        <a:pt x="1362" y="652"/>
                        <a:pt x="1265" y="730"/>
                      </a:cubicBezTo>
                      <a:cubicBezTo>
                        <a:pt x="1138" y="808"/>
                        <a:pt x="973" y="847"/>
                        <a:pt x="813" y="847"/>
                      </a:cubicBezTo>
                      <a:cubicBezTo>
                        <a:pt x="652" y="847"/>
                        <a:pt x="496" y="808"/>
                        <a:pt x="389" y="730"/>
                      </a:cubicBezTo>
                      <a:cubicBezTo>
                        <a:pt x="292" y="691"/>
                        <a:pt x="234" y="613"/>
                        <a:pt x="234" y="535"/>
                      </a:cubicBezTo>
                      <a:cubicBezTo>
                        <a:pt x="234" y="458"/>
                        <a:pt x="312" y="380"/>
                        <a:pt x="389" y="341"/>
                      </a:cubicBezTo>
                      <a:cubicBezTo>
                        <a:pt x="506" y="263"/>
                        <a:pt x="681" y="244"/>
                        <a:pt x="817" y="244"/>
                      </a:cubicBezTo>
                      <a:close/>
                      <a:moveTo>
                        <a:pt x="827" y="0"/>
                      </a:moveTo>
                      <a:cubicBezTo>
                        <a:pt x="628" y="0"/>
                        <a:pt x="428" y="49"/>
                        <a:pt x="273" y="146"/>
                      </a:cubicBezTo>
                      <a:cubicBezTo>
                        <a:pt x="98" y="244"/>
                        <a:pt x="0" y="399"/>
                        <a:pt x="0" y="535"/>
                      </a:cubicBezTo>
                      <a:cubicBezTo>
                        <a:pt x="0" y="633"/>
                        <a:pt x="39" y="730"/>
                        <a:pt x="117" y="827"/>
                      </a:cubicBezTo>
                      <a:cubicBezTo>
                        <a:pt x="175" y="847"/>
                        <a:pt x="214" y="866"/>
                        <a:pt x="273" y="924"/>
                      </a:cubicBezTo>
                      <a:cubicBezTo>
                        <a:pt x="292" y="944"/>
                        <a:pt x="312" y="944"/>
                        <a:pt x="331" y="983"/>
                      </a:cubicBezTo>
                      <a:cubicBezTo>
                        <a:pt x="487" y="1041"/>
                        <a:pt x="662" y="1080"/>
                        <a:pt x="817" y="1080"/>
                      </a:cubicBezTo>
                      <a:cubicBezTo>
                        <a:pt x="1012" y="1080"/>
                        <a:pt x="1245" y="1022"/>
                        <a:pt x="1382" y="924"/>
                      </a:cubicBezTo>
                      <a:cubicBezTo>
                        <a:pt x="1557" y="827"/>
                        <a:pt x="1654" y="691"/>
                        <a:pt x="1654" y="535"/>
                      </a:cubicBezTo>
                      <a:cubicBezTo>
                        <a:pt x="1654" y="399"/>
                        <a:pt x="1557" y="244"/>
                        <a:pt x="1382" y="146"/>
                      </a:cubicBezTo>
                      <a:cubicBezTo>
                        <a:pt x="1226" y="49"/>
                        <a:pt x="1027" y="0"/>
                        <a:pt x="82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64" name="Google Shape;5464;p47"/>
                <p:cNvSpPr/>
                <p:nvPr/>
              </p:nvSpPr>
              <p:spPr>
                <a:xfrm>
                  <a:off x="2256500" y="953825"/>
                  <a:ext cx="41375" cy="26525"/>
                </a:xfrm>
                <a:custGeom>
                  <a:avLst/>
                  <a:gdLst/>
                  <a:ahLst/>
                  <a:cxnLst/>
                  <a:rect l="l" t="t" r="r" b="b"/>
                  <a:pathLst>
                    <a:path w="1655" h="1061" extrusionOk="0">
                      <a:moveTo>
                        <a:pt x="837" y="263"/>
                      </a:moveTo>
                      <a:cubicBezTo>
                        <a:pt x="1012" y="263"/>
                        <a:pt x="1148" y="282"/>
                        <a:pt x="1265" y="360"/>
                      </a:cubicBezTo>
                      <a:cubicBezTo>
                        <a:pt x="1362" y="418"/>
                        <a:pt x="1421" y="477"/>
                        <a:pt x="1421" y="555"/>
                      </a:cubicBezTo>
                      <a:cubicBezTo>
                        <a:pt x="1421" y="632"/>
                        <a:pt x="1362" y="671"/>
                        <a:pt x="1265" y="749"/>
                      </a:cubicBezTo>
                      <a:cubicBezTo>
                        <a:pt x="1148" y="827"/>
                        <a:pt x="988" y="866"/>
                        <a:pt x="827" y="866"/>
                      </a:cubicBezTo>
                      <a:cubicBezTo>
                        <a:pt x="667" y="866"/>
                        <a:pt x="506" y="827"/>
                        <a:pt x="389" y="749"/>
                      </a:cubicBezTo>
                      <a:cubicBezTo>
                        <a:pt x="292" y="710"/>
                        <a:pt x="253" y="632"/>
                        <a:pt x="253" y="555"/>
                      </a:cubicBezTo>
                      <a:cubicBezTo>
                        <a:pt x="253" y="477"/>
                        <a:pt x="292" y="418"/>
                        <a:pt x="389" y="360"/>
                      </a:cubicBezTo>
                      <a:cubicBezTo>
                        <a:pt x="526" y="282"/>
                        <a:pt x="681" y="263"/>
                        <a:pt x="837" y="263"/>
                      </a:cubicBezTo>
                      <a:close/>
                      <a:moveTo>
                        <a:pt x="830" y="0"/>
                      </a:moveTo>
                      <a:cubicBezTo>
                        <a:pt x="628" y="0"/>
                        <a:pt x="428" y="49"/>
                        <a:pt x="273" y="146"/>
                      </a:cubicBezTo>
                      <a:cubicBezTo>
                        <a:pt x="98" y="243"/>
                        <a:pt x="0" y="379"/>
                        <a:pt x="0" y="535"/>
                      </a:cubicBezTo>
                      <a:cubicBezTo>
                        <a:pt x="0" y="632"/>
                        <a:pt x="59" y="730"/>
                        <a:pt x="137" y="827"/>
                      </a:cubicBezTo>
                      <a:cubicBezTo>
                        <a:pt x="156" y="846"/>
                        <a:pt x="195" y="905"/>
                        <a:pt x="273" y="924"/>
                      </a:cubicBezTo>
                      <a:cubicBezTo>
                        <a:pt x="292" y="944"/>
                        <a:pt x="331" y="944"/>
                        <a:pt x="351" y="963"/>
                      </a:cubicBezTo>
                      <a:cubicBezTo>
                        <a:pt x="487" y="1041"/>
                        <a:pt x="662" y="1060"/>
                        <a:pt x="837" y="1060"/>
                      </a:cubicBezTo>
                      <a:cubicBezTo>
                        <a:pt x="1031" y="1060"/>
                        <a:pt x="1245" y="1021"/>
                        <a:pt x="1401" y="924"/>
                      </a:cubicBezTo>
                      <a:cubicBezTo>
                        <a:pt x="1557" y="827"/>
                        <a:pt x="1654" y="671"/>
                        <a:pt x="1654" y="535"/>
                      </a:cubicBezTo>
                      <a:cubicBezTo>
                        <a:pt x="1654" y="379"/>
                        <a:pt x="1557" y="243"/>
                        <a:pt x="1401" y="146"/>
                      </a:cubicBezTo>
                      <a:cubicBezTo>
                        <a:pt x="1236" y="49"/>
                        <a:pt x="1031"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65" name="Google Shape;5465;p47"/>
                <p:cNvSpPr/>
                <p:nvPr/>
              </p:nvSpPr>
              <p:spPr>
                <a:xfrm>
                  <a:off x="2040050" y="985425"/>
                  <a:ext cx="41375" cy="26525"/>
                </a:xfrm>
                <a:custGeom>
                  <a:avLst/>
                  <a:gdLst/>
                  <a:ahLst/>
                  <a:cxnLst/>
                  <a:rect l="l" t="t" r="r" b="b"/>
                  <a:pathLst>
                    <a:path w="1655" h="1061" extrusionOk="0">
                      <a:moveTo>
                        <a:pt x="837" y="263"/>
                      </a:moveTo>
                      <a:cubicBezTo>
                        <a:pt x="1013" y="263"/>
                        <a:pt x="1149" y="283"/>
                        <a:pt x="1265" y="361"/>
                      </a:cubicBezTo>
                      <a:cubicBezTo>
                        <a:pt x="1363" y="419"/>
                        <a:pt x="1421" y="477"/>
                        <a:pt x="1421" y="555"/>
                      </a:cubicBezTo>
                      <a:cubicBezTo>
                        <a:pt x="1421" y="633"/>
                        <a:pt x="1363" y="672"/>
                        <a:pt x="1265" y="750"/>
                      </a:cubicBezTo>
                      <a:cubicBezTo>
                        <a:pt x="1149" y="827"/>
                        <a:pt x="988" y="866"/>
                        <a:pt x="828" y="866"/>
                      </a:cubicBezTo>
                      <a:cubicBezTo>
                        <a:pt x="667" y="866"/>
                        <a:pt x="507" y="827"/>
                        <a:pt x="390" y="750"/>
                      </a:cubicBezTo>
                      <a:cubicBezTo>
                        <a:pt x="293" y="711"/>
                        <a:pt x="254" y="633"/>
                        <a:pt x="254" y="555"/>
                      </a:cubicBezTo>
                      <a:cubicBezTo>
                        <a:pt x="254" y="477"/>
                        <a:pt x="293" y="419"/>
                        <a:pt x="390" y="361"/>
                      </a:cubicBezTo>
                      <a:cubicBezTo>
                        <a:pt x="526" y="283"/>
                        <a:pt x="682" y="263"/>
                        <a:pt x="837" y="263"/>
                      </a:cubicBezTo>
                      <a:close/>
                      <a:moveTo>
                        <a:pt x="828" y="1"/>
                      </a:moveTo>
                      <a:cubicBezTo>
                        <a:pt x="628" y="1"/>
                        <a:pt x="429" y="49"/>
                        <a:pt x="273" y="147"/>
                      </a:cubicBezTo>
                      <a:cubicBezTo>
                        <a:pt x="98" y="244"/>
                        <a:pt x="1" y="380"/>
                        <a:pt x="1" y="536"/>
                      </a:cubicBezTo>
                      <a:cubicBezTo>
                        <a:pt x="1" y="633"/>
                        <a:pt x="59" y="750"/>
                        <a:pt x="157" y="827"/>
                      </a:cubicBezTo>
                      <a:cubicBezTo>
                        <a:pt x="176" y="866"/>
                        <a:pt x="195" y="905"/>
                        <a:pt x="273" y="925"/>
                      </a:cubicBezTo>
                      <a:cubicBezTo>
                        <a:pt x="293" y="944"/>
                        <a:pt x="351" y="944"/>
                        <a:pt x="371" y="964"/>
                      </a:cubicBezTo>
                      <a:cubicBezTo>
                        <a:pt x="526" y="1022"/>
                        <a:pt x="682" y="1061"/>
                        <a:pt x="837" y="1061"/>
                      </a:cubicBezTo>
                      <a:cubicBezTo>
                        <a:pt x="1032" y="1061"/>
                        <a:pt x="1246" y="1022"/>
                        <a:pt x="1382" y="925"/>
                      </a:cubicBezTo>
                      <a:cubicBezTo>
                        <a:pt x="1557" y="827"/>
                        <a:pt x="1655" y="672"/>
                        <a:pt x="1655" y="536"/>
                      </a:cubicBezTo>
                      <a:cubicBezTo>
                        <a:pt x="1655" y="380"/>
                        <a:pt x="1557" y="244"/>
                        <a:pt x="1382" y="147"/>
                      </a:cubicBezTo>
                      <a:cubicBezTo>
                        <a:pt x="1227" y="49"/>
                        <a:pt x="1027" y="1"/>
                        <a:pt x="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66" name="Google Shape;5466;p47"/>
                <p:cNvSpPr/>
                <p:nvPr/>
              </p:nvSpPr>
              <p:spPr>
                <a:xfrm>
                  <a:off x="1934025" y="1015575"/>
                  <a:ext cx="41375" cy="27025"/>
                </a:xfrm>
                <a:custGeom>
                  <a:avLst/>
                  <a:gdLst/>
                  <a:ahLst/>
                  <a:cxnLst/>
                  <a:rect l="l" t="t" r="r" b="b"/>
                  <a:pathLst>
                    <a:path w="1655" h="1081" extrusionOk="0">
                      <a:moveTo>
                        <a:pt x="818" y="283"/>
                      </a:moveTo>
                      <a:cubicBezTo>
                        <a:pt x="993" y="283"/>
                        <a:pt x="1129" y="302"/>
                        <a:pt x="1265" y="380"/>
                      </a:cubicBezTo>
                      <a:cubicBezTo>
                        <a:pt x="1363" y="419"/>
                        <a:pt x="1401" y="497"/>
                        <a:pt x="1401" y="575"/>
                      </a:cubicBezTo>
                      <a:cubicBezTo>
                        <a:pt x="1401" y="633"/>
                        <a:pt x="1363" y="692"/>
                        <a:pt x="1265" y="769"/>
                      </a:cubicBezTo>
                      <a:cubicBezTo>
                        <a:pt x="1139" y="837"/>
                        <a:pt x="973" y="871"/>
                        <a:pt x="813" y="871"/>
                      </a:cubicBezTo>
                      <a:cubicBezTo>
                        <a:pt x="652" y="871"/>
                        <a:pt x="497" y="837"/>
                        <a:pt x="390" y="769"/>
                      </a:cubicBezTo>
                      <a:cubicBezTo>
                        <a:pt x="293" y="711"/>
                        <a:pt x="234" y="633"/>
                        <a:pt x="234" y="575"/>
                      </a:cubicBezTo>
                      <a:cubicBezTo>
                        <a:pt x="234" y="497"/>
                        <a:pt x="293" y="419"/>
                        <a:pt x="390" y="380"/>
                      </a:cubicBezTo>
                      <a:cubicBezTo>
                        <a:pt x="507" y="302"/>
                        <a:pt x="682" y="283"/>
                        <a:pt x="818" y="283"/>
                      </a:cubicBezTo>
                      <a:close/>
                      <a:moveTo>
                        <a:pt x="825" y="1"/>
                      </a:moveTo>
                      <a:cubicBezTo>
                        <a:pt x="623" y="1"/>
                        <a:pt x="419" y="49"/>
                        <a:pt x="254" y="147"/>
                      </a:cubicBezTo>
                      <a:cubicBezTo>
                        <a:pt x="98" y="244"/>
                        <a:pt x="1" y="400"/>
                        <a:pt x="1" y="536"/>
                      </a:cubicBezTo>
                      <a:cubicBezTo>
                        <a:pt x="1" y="633"/>
                        <a:pt x="40" y="730"/>
                        <a:pt x="117" y="808"/>
                      </a:cubicBezTo>
                      <a:cubicBezTo>
                        <a:pt x="156" y="886"/>
                        <a:pt x="215" y="906"/>
                        <a:pt x="254" y="964"/>
                      </a:cubicBezTo>
                      <a:cubicBezTo>
                        <a:pt x="293" y="983"/>
                        <a:pt x="312" y="983"/>
                        <a:pt x="331" y="983"/>
                      </a:cubicBezTo>
                      <a:cubicBezTo>
                        <a:pt x="487" y="1061"/>
                        <a:pt x="643" y="1081"/>
                        <a:pt x="818" y="1081"/>
                      </a:cubicBezTo>
                      <a:cubicBezTo>
                        <a:pt x="1012" y="1081"/>
                        <a:pt x="1226" y="1022"/>
                        <a:pt x="1382" y="925"/>
                      </a:cubicBezTo>
                      <a:cubicBezTo>
                        <a:pt x="1557" y="828"/>
                        <a:pt x="1654" y="692"/>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67" name="Google Shape;5467;p47"/>
                <p:cNvSpPr/>
                <p:nvPr/>
              </p:nvSpPr>
              <p:spPr>
                <a:xfrm>
                  <a:off x="2162150" y="852150"/>
                  <a:ext cx="41850" cy="27025"/>
                </a:xfrm>
                <a:custGeom>
                  <a:avLst/>
                  <a:gdLst/>
                  <a:ahLst/>
                  <a:cxnLst/>
                  <a:rect l="l" t="t" r="r" b="b"/>
                  <a:pathLst>
                    <a:path w="1674" h="1081" extrusionOk="0">
                      <a:moveTo>
                        <a:pt x="837" y="244"/>
                      </a:moveTo>
                      <a:cubicBezTo>
                        <a:pt x="1012" y="244"/>
                        <a:pt x="1148" y="264"/>
                        <a:pt x="1284" y="341"/>
                      </a:cubicBezTo>
                      <a:cubicBezTo>
                        <a:pt x="1381" y="400"/>
                        <a:pt x="1420" y="458"/>
                        <a:pt x="1420" y="536"/>
                      </a:cubicBezTo>
                      <a:cubicBezTo>
                        <a:pt x="1420" y="614"/>
                        <a:pt x="1381" y="653"/>
                        <a:pt x="1284" y="731"/>
                      </a:cubicBezTo>
                      <a:cubicBezTo>
                        <a:pt x="1158" y="808"/>
                        <a:pt x="992" y="847"/>
                        <a:pt x="832" y="847"/>
                      </a:cubicBezTo>
                      <a:cubicBezTo>
                        <a:pt x="671" y="847"/>
                        <a:pt x="516" y="808"/>
                        <a:pt x="409" y="731"/>
                      </a:cubicBezTo>
                      <a:cubicBezTo>
                        <a:pt x="311" y="692"/>
                        <a:pt x="253" y="614"/>
                        <a:pt x="253" y="536"/>
                      </a:cubicBezTo>
                      <a:cubicBezTo>
                        <a:pt x="253" y="458"/>
                        <a:pt x="311" y="419"/>
                        <a:pt x="409" y="341"/>
                      </a:cubicBezTo>
                      <a:cubicBezTo>
                        <a:pt x="525" y="264"/>
                        <a:pt x="700" y="244"/>
                        <a:pt x="837" y="244"/>
                      </a:cubicBezTo>
                      <a:close/>
                      <a:moveTo>
                        <a:pt x="829" y="1"/>
                      </a:moveTo>
                      <a:cubicBezTo>
                        <a:pt x="628" y="1"/>
                        <a:pt x="428" y="50"/>
                        <a:pt x="272" y="147"/>
                      </a:cubicBezTo>
                      <a:cubicBezTo>
                        <a:pt x="97" y="244"/>
                        <a:pt x="0" y="400"/>
                        <a:pt x="0" y="536"/>
                      </a:cubicBezTo>
                      <a:cubicBezTo>
                        <a:pt x="0" y="653"/>
                        <a:pt x="58" y="750"/>
                        <a:pt x="156" y="828"/>
                      </a:cubicBezTo>
                      <a:cubicBezTo>
                        <a:pt x="175" y="886"/>
                        <a:pt x="234" y="906"/>
                        <a:pt x="272" y="925"/>
                      </a:cubicBezTo>
                      <a:cubicBezTo>
                        <a:pt x="311" y="945"/>
                        <a:pt x="350" y="945"/>
                        <a:pt x="370" y="983"/>
                      </a:cubicBezTo>
                      <a:cubicBezTo>
                        <a:pt x="525" y="1022"/>
                        <a:pt x="662" y="1081"/>
                        <a:pt x="837" y="1081"/>
                      </a:cubicBezTo>
                      <a:cubicBezTo>
                        <a:pt x="1031" y="1081"/>
                        <a:pt x="1245" y="1022"/>
                        <a:pt x="1401" y="925"/>
                      </a:cubicBezTo>
                      <a:cubicBezTo>
                        <a:pt x="1556" y="828"/>
                        <a:pt x="1673" y="692"/>
                        <a:pt x="1673" y="536"/>
                      </a:cubicBezTo>
                      <a:cubicBezTo>
                        <a:pt x="1673" y="400"/>
                        <a:pt x="1576" y="244"/>
                        <a:pt x="1401" y="147"/>
                      </a:cubicBezTo>
                      <a:cubicBezTo>
                        <a:pt x="1235" y="50"/>
                        <a:pt x="1031" y="1"/>
                        <a:pt x="8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68" name="Google Shape;5468;p47"/>
                <p:cNvSpPr/>
                <p:nvPr/>
              </p:nvSpPr>
              <p:spPr>
                <a:xfrm>
                  <a:off x="2191325" y="742725"/>
                  <a:ext cx="41850" cy="27025"/>
                </a:xfrm>
                <a:custGeom>
                  <a:avLst/>
                  <a:gdLst/>
                  <a:ahLst/>
                  <a:cxnLst/>
                  <a:rect l="l" t="t" r="r" b="b"/>
                  <a:pathLst>
                    <a:path w="1674" h="1081" extrusionOk="0">
                      <a:moveTo>
                        <a:pt x="837" y="263"/>
                      </a:moveTo>
                      <a:cubicBezTo>
                        <a:pt x="1012" y="263"/>
                        <a:pt x="1148" y="283"/>
                        <a:pt x="1284" y="361"/>
                      </a:cubicBezTo>
                      <a:cubicBezTo>
                        <a:pt x="1362" y="419"/>
                        <a:pt x="1421" y="497"/>
                        <a:pt x="1421" y="555"/>
                      </a:cubicBezTo>
                      <a:cubicBezTo>
                        <a:pt x="1421" y="633"/>
                        <a:pt x="1382" y="691"/>
                        <a:pt x="1284" y="750"/>
                      </a:cubicBezTo>
                      <a:cubicBezTo>
                        <a:pt x="1158" y="827"/>
                        <a:pt x="993" y="866"/>
                        <a:pt x="830" y="866"/>
                      </a:cubicBezTo>
                      <a:cubicBezTo>
                        <a:pt x="667" y="866"/>
                        <a:pt x="506" y="827"/>
                        <a:pt x="389" y="750"/>
                      </a:cubicBezTo>
                      <a:cubicBezTo>
                        <a:pt x="312" y="711"/>
                        <a:pt x="253" y="633"/>
                        <a:pt x="253" y="555"/>
                      </a:cubicBezTo>
                      <a:cubicBezTo>
                        <a:pt x="253" y="497"/>
                        <a:pt x="312" y="438"/>
                        <a:pt x="389" y="361"/>
                      </a:cubicBezTo>
                      <a:cubicBezTo>
                        <a:pt x="526" y="302"/>
                        <a:pt x="681" y="263"/>
                        <a:pt x="837" y="263"/>
                      </a:cubicBezTo>
                      <a:close/>
                      <a:moveTo>
                        <a:pt x="844" y="1"/>
                      </a:moveTo>
                      <a:cubicBezTo>
                        <a:pt x="642" y="1"/>
                        <a:pt x="438" y="49"/>
                        <a:pt x="273" y="146"/>
                      </a:cubicBezTo>
                      <a:cubicBezTo>
                        <a:pt x="117" y="244"/>
                        <a:pt x="0" y="399"/>
                        <a:pt x="0" y="536"/>
                      </a:cubicBezTo>
                      <a:cubicBezTo>
                        <a:pt x="0" y="633"/>
                        <a:pt x="59" y="730"/>
                        <a:pt x="137" y="808"/>
                      </a:cubicBezTo>
                      <a:cubicBezTo>
                        <a:pt x="156" y="886"/>
                        <a:pt x="214" y="925"/>
                        <a:pt x="273" y="944"/>
                      </a:cubicBezTo>
                      <a:cubicBezTo>
                        <a:pt x="312" y="983"/>
                        <a:pt x="331" y="983"/>
                        <a:pt x="351" y="983"/>
                      </a:cubicBezTo>
                      <a:cubicBezTo>
                        <a:pt x="506" y="1041"/>
                        <a:pt x="662" y="1080"/>
                        <a:pt x="837" y="1080"/>
                      </a:cubicBezTo>
                      <a:cubicBezTo>
                        <a:pt x="1031" y="1080"/>
                        <a:pt x="1246" y="1022"/>
                        <a:pt x="1401" y="925"/>
                      </a:cubicBezTo>
                      <a:cubicBezTo>
                        <a:pt x="1576" y="827"/>
                        <a:pt x="1674" y="691"/>
                        <a:pt x="1674" y="536"/>
                      </a:cubicBezTo>
                      <a:cubicBezTo>
                        <a:pt x="1674" y="399"/>
                        <a:pt x="1576" y="244"/>
                        <a:pt x="1401" y="146"/>
                      </a:cubicBezTo>
                      <a:cubicBezTo>
                        <a:pt x="1246" y="49"/>
                        <a:pt x="1046" y="1"/>
                        <a:pt x="84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69" name="Google Shape;5469;p47"/>
                <p:cNvSpPr/>
                <p:nvPr/>
              </p:nvSpPr>
              <p:spPr>
                <a:xfrm>
                  <a:off x="2021575" y="903225"/>
                  <a:ext cx="41375" cy="27025"/>
                </a:xfrm>
                <a:custGeom>
                  <a:avLst/>
                  <a:gdLst/>
                  <a:ahLst/>
                  <a:cxnLst/>
                  <a:rect l="l" t="t" r="r" b="b"/>
                  <a:pathLst>
                    <a:path w="1655" h="1081" extrusionOk="0">
                      <a:moveTo>
                        <a:pt x="818" y="244"/>
                      </a:moveTo>
                      <a:cubicBezTo>
                        <a:pt x="993" y="244"/>
                        <a:pt x="1129" y="263"/>
                        <a:pt x="1265" y="341"/>
                      </a:cubicBezTo>
                      <a:cubicBezTo>
                        <a:pt x="1343" y="400"/>
                        <a:pt x="1401" y="458"/>
                        <a:pt x="1401" y="536"/>
                      </a:cubicBezTo>
                      <a:cubicBezTo>
                        <a:pt x="1401" y="614"/>
                        <a:pt x="1362" y="652"/>
                        <a:pt x="1265" y="730"/>
                      </a:cubicBezTo>
                      <a:cubicBezTo>
                        <a:pt x="1139" y="798"/>
                        <a:pt x="973" y="832"/>
                        <a:pt x="813" y="832"/>
                      </a:cubicBezTo>
                      <a:cubicBezTo>
                        <a:pt x="652" y="832"/>
                        <a:pt x="497" y="798"/>
                        <a:pt x="390" y="730"/>
                      </a:cubicBezTo>
                      <a:cubicBezTo>
                        <a:pt x="292" y="672"/>
                        <a:pt x="234" y="614"/>
                        <a:pt x="234" y="536"/>
                      </a:cubicBezTo>
                      <a:cubicBezTo>
                        <a:pt x="234" y="458"/>
                        <a:pt x="312" y="400"/>
                        <a:pt x="390" y="341"/>
                      </a:cubicBezTo>
                      <a:cubicBezTo>
                        <a:pt x="506" y="263"/>
                        <a:pt x="682" y="244"/>
                        <a:pt x="818" y="244"/>
                      </a:cubicBezTo>
                      <a:close/>
                      <a:moveTo>
                        <a:pt x="825" y="1"/>
                      </a:moveTo>
                      <a:cubicBezTo>
                        <a:pt x="623" y="1"/>
                        <a:pt x="419" y="49"/>
                        <a:pt x="254" y="147"/>
                      </a:cubicBezTo>
                      <a:cubicBezTo>
                        <a:pt x="98" y="244"/>
                        <a:pt x="1" y="400"/>
                        <a:pt x="1" y="536"/>
                      </a:cubicBezTo>
                      <a:cubicBezTo>
                        <a:pt x="1" y="633"/>
                        <a:pt x="40" y="730"/>
                        <a:pt x="117" y="828"/>
                      </a:cubicBezTo>
                      <a:cubicBezTo>
                        <a:pt x="156" y="847"/>
                        <a:pt x="215" y="905"/>
                        <a:pt x="254" y="925"/>
                      </a:cubicBezTo>
                      <a:cubicBezTo>
                        <a:pt x="292" y="944"/>
                        <a:pt x="312" y="944"/>
                        <a:pt x="331" y="983"/>
                      </a:cubicBezTo>
                      <a:cubicBezTo>
                        <a:pt x="487" y="1042"/>
                        <a:pt x="643" y="1080"/>
                        <a:pt x="818" y="1080"/>
                      </a:cubicBezTo>
                      <a:cubicBezTo>
                        <a:pt x="1012" y="1080"/>
                        <a:pt x="1226" y="1022"/>
                        <a:pt x="1382" y="925"/>
                      </a:cubicBezTo>
                      <a:cubicBezTo>
                        <a:pt x="1557" y="828"/>
                        <a:pt x="1654" y="691"/>
                        <a:pt x="1654" y="536"/>
                      </a:cubicBezTo>
                      <a:cubicBezTo>
                        <a:pt x="1654" y="400"/>
                        <a:pt x="1557" y="244"/>
                        <a:pt x="1382" y="147"/>
                      </a:cubicBezTo>
                      <a:cubicBezTo>
                        <a:pt x="1226" y="49"/>
                        <a:pt x="1027" y="1"/>
                        <a:pt x="82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70" name="Google Shape;5470;p47"/>
                <p:cNvSpPr/>
                <p:nvPr/>
              </p:nvSpPr>
              <p:spPr>
                <a:xfrm>
                  <a:off x="1932075" y="923175"/>
                  <a:ext cx="41375" cy="27025"/>
                </a:xfrm>
                <a:custGeom>
                  <a:avLst/>
                  <a:gdLst/>
                  <a:ahLst/>
                  <a:cxnLst/>
                  <a:rect l="l" t="t" r="r" b="b"/>
                  <a:pathLst>
                    <a:path w="1655" h="1081" extrusionOk="0">
                      <a:moveTo>
                        <a:pt x="818" y="302"/>
                      </a:moveTo>
                      <a:cubicBezTo>
                        <a:pt x="993" y="302"/>
                        <a:pt x="1149" y="321"/>
                        <a:pt x="1265" y="399"/>
                      </a:cubicBezTo>
                      <a:cubicBezTo>
                        <a:pt x="1363" y="438"/>
                        <a:pt x="1402" y="516"/>
                        <a:pt x="1402" y="594"/>
                      </a:cubicBezTo>
                      <a:cubicBezTo>
                        <a:pt x="1402" y="672"/>
                        <a:pt x="1363" y="711"/>
                        <a:pt x="1265" y="788"/>
                      </a:cubicBezTo>
                      <a:cubicBezTo>
                        <a:pt x="1139" y="856"/>
                        <a:pt x="974" y="890"/>
                        <a:pt x="813" y="890"/>
                      </a:cubicBezTo>
                      <a:cubicBezTo>
                        <a:pt x="653" y="890"/>
                        <a:pt x="497" y="856"/>
                        <a:pt x="390" y="788"/>
                      </a:cubicBezTo>
                      <a:cubicBezTo>
                        <a:pt x="293" y="730"/>
                        <a:pt x="234" y="672"/>
                        <a:pt x="234" y="594"/>
                      </a:cubicBezTo>
                      <a:cubicBezTo>
                        <a:pt x="234" y="516"/>
                        <a:pt x="293" y="438"/>
                        <a:pt x="390" y="399"/>
                      </a:cubicBezTo>
                      <a:cubicBezTo>
                        <a:pt x="507" y="321"/>
                        <a:pt x="682" y="302"/>
                        <a:pt x="818" y="302"/>
                      </a:cubicBezTo>
                      <a:close/>
                      <a:moveTo>
                        <a:pt x="828" y="0"/>
                      </a:moveTo>
                      <a:cubicBezTo>
                        <a:pt x="628" y="0"/>
                        <a:pt x="429" y="49"/>
                        <a:pt x="273" y="146"/>
                      </a:cubicBezTo>
                      <a:cubicBezTo>
                        <a:pt x="98" y="244"/>
                        <a:pt x="1" y="399"/>
                        <a:pt x="1" y="535"/>
                      </a:cubicBezTo>
                      <a:cubicBezTo>
                        <a:pt x="1" y="633"/>
                        <a:pt x="40" y="730"/>
                        <a:pt x="118" y="808"/>
                      </a:cubicBezTo>
                      <a:cubicBezTo>
                        <a:pt x="176" y="886"/>
                        <a:pt x="195" y="925"/>
                        <a:pt x="273" y="963"/>
                      </a:cubicBezTo>
                      <a:cubicBezTo>
                        <a:pt x="293" y="983"/>
                        <a:pt x="312" y="983"/>
                        <a:pt x="332" y="983"/>
                      </a:cubicBezTo>
                      <a:cubicBezTo>
                        <a:pt x="487" y="1041"/>
                        <a:pt x="662" y="1080"/>
                        <a:pt x="818" y="1080"/>
                      </a:cubicBezTo>
                      <a:cubicBezTo>
                        <a:pt x="1013" y="1080"/>
                        <a:pt x="1246" y="1022"/>
                        <a:pt x="1382" y="925"/>
                      </a:cubicBezTo>
                      <a:cubicBezTo>
                        <a:pt x="1557" y="827"/>
                        <a:pt x="1655" y="691"/>
                        <a:pt x="1655" y="535"/>
                      </a:cubicBezTo>
                      <a:cubicBezTo>
                        <a:pt x="1655" y="399"/>
                        <a:pt x="1557" y="244"/>
                        <a:pt x="1382" y="146"/>
                      </a:cubicBezTo>
                      <a:cubicBezTo>
                        <a:pt x="1227" y="49"/>
                        <a:pt x="1027" y="0"/>
                        <a:pt x="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71" name="Google Shape;5471;p47"/>
                <p:cNvSpPr/>
                <p:nvPr/>
              </p:nvSpPr>
              <p:spPr>
                <a:xfrm>
                  <a:off x="1850375" y="877950"/>
                  <a:ext cx="41375" cy="26525"/>
                </a:xfrm>
                <a:custGeom>
                  <a:avLst/>
                  <a:gdLst/>
                  <a:ahLst/>
                  <a:cxnLst/>
                  <a:rect l="l" t="t" r="r" b="b"/>
                  <a:pathLst>
                    <a:path w="1655" h="1061" extrusionOk="0">
                      <a:moveTo>
                        <a:pt x="818" y="224"/>
                      </a:moveTo>
                      <a:cubicBezTo>
                        <a:pt x="973" y="224"/>
                        <a:pt x="1129" y="263"/>
                        <a:pt x="1246" y="341"/>
                      </a:cubicBezTo>
                      <a:cubicBezTo>
                        <a:pt x="1343" y="379"/>
                        <a:pt x="1401" y="457"/>
                        <a:pt x="1401" y="535"/>
                      </a:cubicBezTo>
                      <a:cubicBezTo>
                        <a:pt x="1401" y="593"/>
                        <a:pt x="1343" y="652"/>
                        <a:pt x="1246" y="710"/>
                      </a:cubicBezTo>
                      <a:cubicBezTo>
                        <a:pt x="1129" y="788"/>
                        <a:pt x="963" y="827"/>
                        <a:pt x="801" y="827"/>
                      </a:cubicBezTo>
                      <a:cubicBezTo>
                        <a:pt x="638" y="827"/>
                        <a:pt x="477" y="788"/>
                        <a:pt x="370" y="710"/>
                      </a:cubicBezTo>
                      <a:cubicBezTo>
                        <a:pt x="273" y="671"/>
                        <a:pt x="234" y="593"/>
                        <a:pt x="234" y="535"/>
                      </a:cubicBezTo>
                      <a:cubicBezTo>
                        <a:pt x="234" y="457"/>
                        <a:pt x="273" y="399"/>
                        <a:pt x="370" y="341"/>
                      </a:cubicBezTo>
                      <a:cubicBezTo>
                        <a:pt x="487" y="263"/>
                        <a:pt x="662" y="224"/>
                        <a:pt x="818" y="224"/>
                      </a:cubicBezTo>
                      <a:close/>
                      <a:moveTo>
                        <a:pt x="830" y="0"/>
                      </a:moveTo>
                      <a:cubicBezTo>
                        <a:pt x="628" y="0"/>
                        <a:pt x="428" y="49"/>
                        <a:pt x="273" y="146"/>
                      </a:cubicBezTo>
                      <a:cubicBezTo>
                        <a:pt x="98" y="243"/>
                        <a:pt x="0" y="379"/>
                        <a:pt x="0" y="535"/>
                      </a:cubicBezTo>
                      <a:cubicBezTo>
                        <a:pt x="0" y="632"/>
                        <a:pt x="59" y="730"/>
                        <a:pt x="137" y="827"/>
                      </a:cubicBezTo>
                      <a:cubicBezTo>
                        <a:pt x="156" y="866"/>
                        <a:pt x="195" y="885"/>
                        <a:pt x="253" y="924"/>
                      </a:cubicBezTo>
                      <a:cubicBezTo>
                        <a:pt x="273" y="944"/>
                        <a:pt x="292" y="944"/>
                        <a:pt x="351" y="963"/>
                      </a:cubicBezTo>
                      <a:cubicBezTo>
                        <a:pt x="487" y="1041"/>
                        <a:pt x="662" y="1060"/>
                        <a:pt x="837" y="1060"/>
                      </a:cubicBezTo>
                      <a:cubicBezTo>
                        <a:pt x="1032" y="1060"/>
                        <a:pt x="1246" y="1021"/>
                        <a:pt x="1401" y="924"/>
                      </a:cubicBezTo>
                      <a:cubicBezTo>
                        <a:pt x="1557" y="827"/>
                        <a:pt x="1654" y="671"/>
                        <a:pt x="1654" y="535"/>
                      </a:cubicBezTo>
                      <a:cubicBezTo>
                        <a:pt x="1654" y="379"/>
                        <a:pt x="1557" y="243"/>
                        <a:pt x="1401"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72" name="Google Shape;5472;p47"/>
                <p:cNvSpPr/>
                <p:nvPr/>
              </p:nvSpPr>
              <p:spPr>
                <a:xfrm>
                  <a:off x="1738500" y="911025"/>
                  <a:ext cx="41375" cy="27000"/>
                </a:xfrm>
                <a:custGeom>
                  <a:avLst/>
                  <a:gdLst/>
                  <a:ahLst/>
                  <a:cxnLst/>
                  <a:rect l="l" t="t" r="r" b="b"/>
                  <a:pathLst>
                    <a:path w="1655" h="1080" extrusionOk="0">
                      <a:moveTo>
                        <a:pt x="837" y="243"/>
                      </a:moveTo>
                      <a:cubicBezTo>
                        <a:pt x="1012" y="243"/>
                        <a:pt x="1149" y="263"/>
                        <a:pt x="1265" y="340"/>
                      </a:cubicBezTo>
                      <a:cubicBezTo>
                        <a:pt x="1363" y="399"/>
                        <a:pt x="1421" y="477"/>
                        <a:pt x="1421" y="535"/>
                      </a:cubicBezTo>
                      <a:cubicBezTo>
                        <a:pt x="1421" y="613"/>
                        <a:pt x="1363" y="671"/>
                        <a:pt x="1265" y="730"/>
                      </a:cubicBezTo>
                      <a:cubicBezTo>
                        <a:pt x="1149" y="807"/>
                        <a:pt x="988" y="846"/>
                        <a:pt x="828" y="846"/>
                      </a:cubicBezTo>
                      <a:cubicBezTo>
                        <a:pt x="667" y="846"/>
                        <a:pt x="507" y="807"/>
                        <a:pt x="390" y="730"/>
                      </a:cubicBezTo>
                      <a:cubicBezTo>
                        <a:pt x="293" y="691"/>
                        <a:pt x="254" y="613"/>
                        <a:pt x="254" y="535"/>
                      </a:cubicBezTo>
                      <a:cubicBezTo>
                        <a:pt x="254" y="477"/>
                        <a:pt x="332" y="418"/>
                        <a:pt x="390" y="340"/>
                      </a:cubicBezTo>
                      <a:cubicBezTo>
                        <a:pt x="526" y="282"/>
                        <a:pt x="682" y="243"/>
                        <a:pt x="837" y="243"/>
                      </a:cubicBezTo>
                      <a:close/>
                      <a:moveTo>
                        <a:pt x="830" y="0"/>
                      </a:moveTo>
                      <a:cubicBezTo>
                        <a:pt x="628" y="0"/>
                        <a:pt x="429" y="49"/>
                        <a:pt x="273" y="146"/>
                      </a:cubicBezTo>
                      <a:cubicBezTo>
                        <a:pt x="98" y="243"/>
                        <a:pt x="1" y="399"/>
                        <a:pt x="1" y="535"/>
                      </a:cubicBezTo>
                      <a:cubicBezTo>
                        <a:pt x="1" y="632"/>
                        <a:pt x="59" y="730"/>
                        <a:pt x="137" y="827"/>
                      </a:cubicBezTo>
                      <a:cubicBezTo>
                        <a:pt x="176" y="866"/>
                        <a:pt x="234" y="905"/>
                        <a:pt x="273" y="924"/>
                      </a:cubicBezTo>
                      <a:cubicBezTo>
                        <a:pt x="293" y="963"/>
                        <a:pt x="332" y="963"/>
                        <a:pt x="351" y="982"/>
                      </a:cubicBezTo>
                      <a:cubicBezTo>
                        <a:pt x="487" y="1060"/>
                        <a:pt x="662" y="1080"/>
                        <a:pt x="837" y="1080"/>
                      </a:cubicBezTo>
                      <a:cubicBezTo>
                        <a:pt x="1032" y="1080"/>
                        <a:pt x="1246" y="1021"/>
                        <a:pt x="1402" y="924"/>
                      </a:cubicBezTo>
                      <a:cubicBezTo>
                        <a:pt x="1557" y="827"/>
                        <a:pt x="1654" y="691"/>
                        <a:pt x="1654" y="535"/>
                      </a:cubicBezTo>
                      <a:cubicBezTo>
                        <a:pt x="1654" y="399"/>
                        <a:pt x="1557" y="243"/>
                        <a:pt x="1402" y="146"/>
                      </a:cubicBezTo>
                      <a:cubicBezTo>
                        <a:pt x="1236" y="49"/>
                        <a:pt x="1032" y="0"/>
                        <a:pt x="83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73" name="Google Shape;5473;p47"/>
                <p:cNvSpPr/>
                <p:nvPr/>
              </p:nvSpPr>
              <p:spPr>
                <a:xfrm>
                  <a:off x="2276450" y="1035100"/>
                  <a:ext cx="41850" cy="27450"/>
                </a:xfrm>
                <a:custGeom>
                  <a:avLst/>
                  <a:gdLst/>
                  <a:ahLst/>
                  <a:cxnLst/>
                  <a:rect l="l" t="t" r="r" b="b"/>
                  <a:pathLst>
                    <a:path w="1674" h="1098" extrusionOk="0">
                      <a:moveTo>
                        <a:pt x="856" y="241"/>
                      </a:moveTo>
                      <a:cubicBezTo>
                        <a:pt x="1012" y="241"/>
                        <a:pt x="1187" y="300"/>
                        <a:pt x="1303" y="339"/>
                      </a:cubicBezTo>
                      <a:cubicBezTo>
                        <a:pt x="1401" y="397"/>
                        <a:pt x="1440" y="475"/>
                        <a:pt x="1440" y="533"/>
                      </a:cubicBezTo>
                      <a:cubicBezTo>
                        <a:pt x="1440" y="611"/>
                        <a:pt x="1401" y="669"/>
                        <a:pt x="1303" y="728"/>
                      </a:cubicBezTo>
                      <a:cubicBezTo>
                        <a:pt x="1177" y="805"/>
                        <a:pt x="1012" y="844"/>
                        <a:pt x="851" y="844"/>
                      </a:cubicBezTo>
                      <a:cubicBezTo>
                        <a:pt x="691" y="844"/>
                        <a:pt x="535" y="805"/>
                        <a:pt x="428" y="728"/>
                      </a:cubicBezTo>
                      <a:cubicBezTo>
                        <a:pt x="331" y="689"/>
                        <a:pt x="272" y="611"/>
                        <a:pt x="272" y="533"/>
                      </a:cubicBezTo>
                      <a:cubicBezTo>
                        <a:pt x="272" y="475"/>
                        <a:pt x="331" y="416"/>
                        <a:pt x="428" y="339"/>
                      </a:cubicBezTo>
                      <a:cubicBezTo>
                        <a:pt x="545" y="261"/>
                        <a:pt x="720" y="241"/>
                        <a:pt x="856" y="241"/>
                      </a:cubicBezTo>
                      <a:close/>
                      <a:moveTo>
                        <a:pt x="829" y="0"/>
                      </a:moveTo>
                      <a:cubicBezTo>
                        <a:pt x="632" y="0"/>
                        <a:pt x="434" y="49"/>
                        <a:pt x="272" y="144"/>
                      </a:cubicBezTo>
                      <a:cubicBezTo>
                        <a:pt x="117" y="241"/>
                        <a:pt x="0" y="397"/>
                        <a:pt x="0" y="533"/>
                      </a:cubicBezTo>
                      <a:cubicBezTo>
                        <a:pt x="0" y="630"/>
                        <a:pt x="58" y="728"/>
                        <a:pt x="136" y="825"/>
                      </a:cubicBezTo>
                      <a:cubicBezTo>
                        <a:pt x="175" y="883"/>
                        <a:pt x="233" y="903"/>
                        <a:pt x="272" y="942"/>
                      </a:cubicBezTo>
                      <a:cubicBezTo>
                        <a:pt x="311" y="981"/>
                        <a:pt x="331" y="981"/>
                        <a:pt x="350" y="1000"/>
                      </a:cubicBezTo>
                      <a:cubicBezTo>
                        <a:pt x="506" y="1078"/>
                        <a:pt x="661" y="1097"/>
                        <a:pt x="837" y="1097"/>
                      </a:cubicBezTo>
                      <a:cubicBezTo>
                        <a:pt x="1031" y="1097"/>
                        <a:pt x="1245" y="1039"/>
                        <a:pt x="1401" y="942"/>
                      </a:cubicBezTo>
                      <a:cubicBezTo>
                        <a:pt x="1576" y="844"/>
                        <a:pt x="1673" y="708"/>
                        <a:pt x="1673" y="553"/>
                      </a:cubicBezTo>
                      <a:cubicBezTo>
                        <a:pt x="1673" y="416"/>
                        <a:pt x="1576" y="261"/>
                        <a:pt x="1401" y="163"/>
                      </a:cubicBezTo>
                      <a:cubicBezTo>
                        <a:pt x="1241" y="54"/>
                        <a:pt x="1036" y="0"/>
                        <a:pt x="8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74" name="Google Shape;5474;p47"/>
                <p:cNvSpPr/>
                <p:nvPr/>
              </p:nvSpPr>
              <p:spPr>
                <a:xfrm>
                  <a:off x="862050" y="462325"/>
                  <a:ext cx="345350" cy="197500"/>
                </a:xfrm>
                <a:custGeom>
                  <a:avLst/>
                  <a:gdLst/>
                  <a:ahLst/>
                  <a:cxnLst/>
                  <a:rect l="l" t="t" r="r" b="b"/>
                  <a:pathLst>
                    <a:path w="13814" h="7900" extrusionOk="0">
                      <a:moveTo>
                        <a:pt x="1" y="1"/>
                      </a:moveTo>
                      <a:lnTo>
                        <a:pt x="12141" y="7005"/>
                      </a:lnTo>
                      <a:lnTo>
                        <a:pt x="13639" y="7880"/>
                      </a:lnTo>
                      <a:cubicBezTo>
                        <a:pt x="13658" y="7880"/>
                        <a:pt x="13697" y="7900"/>
                        <a:pt x="13697" y="7900"/>
                      </a:cubicBezTo>
                      <a:cubicBezTo>
                        <a:pt x="13736" y="7900"/>
                        <a:pt x="13756" y="7880"/>
                        <a:pt x="13795" y="7861"/>
                      </a:cubicBezTo>
                      <a:cubicBezTo>
                        <a:pt x="13814" y="7802"/>
                        <a:pt x="13814" y="7744"/>
                        <a:pt x="13736" y="7685"/>
                      </a:cubicBezTo>
                      <a:lnTo>
                        <a:pt x="12355" y="6888"/>
                      </a:lnTo>
                      <a:lnTo>
                        <a:pt x="48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75" name="Google Shape;5475;p47"/>
                <p:cNvSpPr/>
                <p:nvPr/>
              </p:nvSpPr>
              <p:spPr>
                <a:xfrm>
                  <a:off x="2138800" y="671475"/>
                  <a:ext cx="230550" cy="6350"/>
                </a:xfrm>
                <a:custGeom>
                  <a:avLst/>
                  <a:gdLst/>
                  <a:ahLst/>
                  <a:cxnLst/>
                  <a:rect l="l" t="t" r="r" b="b"/>
                  <a:pathLst>
                    <a:path w="9222" h="254" extrusionOk="0">
                      <a:moveTo>
                        <a:pt x="117" y="0"/>
                      </a:moveTo>
                      <a:cubicBezTo>
                        <a:pt x="59" y="0"/>
                        <a:pt x="0" y="59"/>
                        <a:pt x="0" y="137"/>
                      </a:cubicBezTo>
                      <a:cubicBezTo>
                        <a:pt x="0" y="195"/>
                        <a:pt x="39" y="253"/>
                        <a:pt x="117" y="253"/>
                      </a:cubicBezTo>
                      <a:lnTo>
                        <a:pt x="9222" y="253"/>
                      </a:lnTo>
                      <a:lnTo>
                        <a:pt x="9222"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76" name="Google Shape;5476;p47"/>
                <p:cNvSpPr/>
                <p:nvPr/>
              </p:nvSpPr>
              <p:spPr>
                <a:xfrm>
                  <a:off x="1131514" y="2433822"/>
                  <a:ext cx="219375" cy="125775"/>
                </a:xfrm>
                <a:custGeom>
                  <a:avLst/>
                  <a:gdLst/>
                  <a:ahLst/>
                  <a:cxnLst/>
                  <a:rect l="l" t="t" r="r" b="b"/>
                  <a:pathLst>
                    <a:path w="8775" h="5031" extrusionOk="0">
                      <a:moveTo>
                        <a:pt x="136" y="0"/>
                      </a:moveTo>
                      <a:cubicBezTo>
                        <a:pt x="97" y="0"/>
                        <a:pt x="59" y="17"/>
                        <a:pt x="20" y="69"/>
                      </a:cubicBezTo>
                      <a:cubicBezTo>
                        <a:pt x="0" y="108"/>
                        <a:pt x="0" y="186"/>
                        <a:pt x="78" y="244"/>
                      </a:cubicBezTo>
                      <a:lnTo>
                        <a:pt x="292" y="361"/>
                      </a:lnTo>
                      <a:lnTo>
                        <a:pt x="3872" y="2423"/>
                      </a:lnTo>
                      <a:lnTo>
                        <a:pt x="4572" y="2832"/>
                      </a:lnTo>
                      <a:lnTo>
                        <a:pt x="8152" y="4914"/>
                      </a:lnTo>
                      <a:lnTo>
                        <a:pt x="8346" y="5030"/>
                      </a:lnTo>
                      <a:lnTo>
                        <a:pt x="8755" y="5030"/>
                      </a:lnTo>
                      <a:cubicBezTo>
                        <a:pt x="8774" y="4952"/>
                        <a:pt x="8755" y="4933"/>
                        <a:pt x="8735" y="4933"/>
                      </a:cubicBezTo>
                      <a:lnTo>
                        <a:pt x="8444" y="4758"/>
                      </a:lnTo>
                      <a:lnTo>
                        <a:pt x="4844" y="2696"/>
                      </a:lnTo>
                      <a:lnTo>
                        <a:pt x="4125" y="2287"/>
                      </a:lnTo>
                      <a:lnTo>
                        <a:pt x="525" y="205"/>
                      </a:lnTo>
                      <a:lnTo>
                        <a:pt x="195" y="11"/>
                      </a:lnTo>
                      <a:cubicBezTo>
                        <a:pt x="175" y="4"/>
                        <a:pt x="156" y="0"/>
                        <a:pt x="1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77" name="Google Shape;5477;p47"/>
                <p:cNvSpPr/>
                <p:nvPr/>
              </p:nvSpPr>
              <p:spPr>
                <a:xfrm>
                  <a:off x="1627625" y="646675"/>
                  <a:ext cx="5850" cy="200900"/>
                </a:xfrm>
                <a:custGeom>
                  <a:avLst/>
                  <a:gdLst/>
                  <a:ahLst/>
                  <a:cxnLst/>
                  <a:rect l="l" t="t" r="r" b="b"/>
                  <a:pathLst>
                    <a:path w="234" h="8036" extrusionOk="0">
                      <a:moveTo>
                        <a:pt x="117" y="0"/>
                      </a:moveTo>
                      <a:cubicBezTo>
                        <a:pt x="39" y="0"/>
                        <a:pt x="0" y="59"/>
                        <a:pt x="0" y="117"/>
                      </a:cubicBezTo>
                      <a:lnTo>
                        <a:pt x="0" y="253"/>
                      </a:lnTo>
                      <a:lnTo>
                        <a:pt x="0" y="7860"/>
                      </a:lnTo>
                      <a:lnTo>
                        <a:pt x="0" y="7899"/>
                      </a:lnTo>
                      <a:cubicBezTo>
                        <a:pt x="0" y="7977"/>
                        <a:pt x="39" y="8035"/>
                        <a:pt x="117" y="8035"/>
                      </a:cubicBezTo>
                      <a:cubicBezTo>
                        <a:pt x="195" y="8035"/>
                        <a:pt x="234" y="7977"/>
                        <a:pt x="234" y="7899"/>
                      </a:cubicBezTo>
                      <a:lnTo>
                        <a:pt x="234" y="7860"/>
                      </a:lnTo>
                      <a:lnTo>
                        <a:pt x="234" y="195"/>
                      </a:lnTo>
                      <a:lnTo>
                        <a:pt x="234" y="117"/>
                      </a:lnTo>
                      <a:cubicBezTo>
                        <a:pt x="234" y="59"/>
                        <a:pt x="195" y="0"/>
                        <a:pt x="11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78" name="Google Shape;5478;p47"/>
                <p:cNvSpPr/>
                <p:nvPr/>
              </p:nvSpPr>
              <p:spPr>
                <a:xfrm>
                  <a:off x="1655350" y="779450"/>
                  <a:ext cx="41350" cy="25800"/>
                </a:xfrm>
                <a:custGeom>
                  <a:avLst/>
                  <a:gdLst/>
                  <a:ahLst/>
                  <a:cxnLst/>
                  <a:rect l="l" t="t" r="r" b="b"/>
                  <a:pathLst>
                    <a:path w="1654" h="1032" extrusionOk="0">
                      <a:moveTo>
                        <a:pt x="856" y="214"/>
                      </a:moveTo>
                      <a:cubicBezTo>
                        <a:pt x="1031" y="214"/>
                        <a:pt x="1167" y="234"/>
                        <a:pt x="1284" y="312"/>
                      </a:cubicBezTo>
                      <a:cubicBezTo>
                        <a:pt x="1381" y="351"/>
                        <a:pt x="1440" y="428"/>
                        <a:pt x="1440" y="506"/>
                      </a:cubicBezTo>
                      <a:cubicBezTo>
                        <a:pt x="1440" y="584"/>
                        <a:pt x="1381" y="623"/>
                        <a:pt x="1284" y="701"/>
                      </a:cubicBezTo>
                      <a:cubicBezTo>
                        <a:pt x="1167" y="769"/>
                        <a:pt x="1007" y="803"/>
                        <a:pt x="846" y="803"/>
                      </a:cubicBezTo>
                      <a:cubicBezTo>
                        <a:pt x="686" y="803"/>
                        <a:pt x="525" y="769"/>
                        <a:pt x="409" y="701"/>
                      </a:cubicBezTo>
                      <a:cubicBezTo>
                        <a:pt x="311" y="642"/>
                        <a:pt x="272" y="584"/>
                        <a:pt x="272" y="506"/>
                      </a:cubicBezTo>
                      <a:cubicBezTo>
                        <a:pt x="272" y="428"/>
                        <a:pt x="311" y="390"/>
                        <a:pt x="409" y="312"/>
                      </a:cubicBezTo>
                      <a:cubicBezTo>
                        <a:pt x="545" y="234"/>
                        <a:pt x="700" y="214"/>
                        <a:pt x="856" y="214"/>
                      </a:cubicBezTo>
                      <a:close/>
                      <a:moveTo>
                        <a:pt x="700" y="0"/>
                      </a:moveTo>
                      <a:cubicBezTo>
                        <a:pt x="545" y="20"/>
                        <a:pt x="389" y="39"/>
                        <a:pt x="272" y="117"/>
                      </a:cubicBezTo>
                      <a:cubicBezTo>
                        <a:pt x="97" y="214"/>
                        <a:pt x="0" y="351"/>
                        <a:pt x="0" y="506"/>
                      </a:cubicBezTo>
                      <a:cubicBezTo>
                        <a:pt x="0" y="642"/>
                        <a:pt x="97" y="798"/>
                        <a:pt x="272" y="895"/>
                      </a:cubicBezTo>
                      <a:cubicBezTo>
                        <a:pt x="428" y="993"/>
                        <a:pt x="642" y="1032"/>
                        <a:pt x="837" y="1032"/>
                      </a:cubicBezTo>
                      <a:cubicBezTo>
                        <a:pt x="1031" y="1032"/>
                        <a:pt x="1245" y="993"/>
                        <a:pt x="1381" y="895"/>
                      </a:cubicBezTo>
                      <a:cubicBezTo>
                        <a:pt x="1556" y="798"/>
                        <a:pt x="1654" y="642"/>
                        <a:pt x="1654" y="506"/>
                      </a:cubicBezTo>
                      <a:cubicBezTo>
                        <a:pt x="1654" y="351"/>
                        <a:pt x="1556" y="214"/>
                        <a:pt x="1381" y="117"/>
                      </a:cubicBezTo>
                      <a:cubicBezTo>
                        <a:pt x="1265" y="39"/>
                        <a:pt x="1089" y="0"/>
                        <a:pt x="953" y="0"/>
                      </a:cubicBezTo>
                      <a:lnTo>
                        <a:pt x="953" y="39"/>
                      </a:lnTo>
                      <a:cubicBezTo>
                        <a:pt x="953" y="98"/>
                        <a:pt x="895" y="156"/>
                        <a:pt x="837" y="156"/>
                      </a:cubicBezTo>
                      <a:cubicBezTo>
                        <a:pt x="759" y="156"/>
                        <a:pt x="700" y="117"/>
                        <a:pt x="700" y="39"/>
                      </a:cubicBezTo>
                      <a:lnTo>
                        <a:pt x="70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79" name="Google Shape;5479;p47"/>
                <p:cNvSpPr/>
                <p:nvPr/>
              </p:nvSpPr>
              <p:spPr>
                <a:xfrm>
                  <a:off x="1672850" y="619925"/>
                  <a:ext cx="6350" cy="162950"/>
                </a:xfrm>
                <a:custGeom>
                  <a:avLst/>
                  <a:gdLst/>
                  <a:ahLst/>
                  <a:cxnLst/>
                  <a:rect l="l" t="t" r="r" b="b"/>
                  <a:pathLst>
                    <a:path w="254" h="6518" extrusionOk="0">
                      <a:moveTo>
                        <a:pt x="137" y="0"/>
                      </a:moveTo>
                      <a:cubicBezTo>
                        <a:pt x="59" y="0"/>
                        <a:pt x="0" y="59"/>
                        <a:pt x="0" y="117"/>
                      </a:cubicBezTo>
                      <a:lnTo>
                        <a:pt x="0" y="350"/>
                      </a:lnTo>
                      <a:lnTo>
                        <a:pt x="0" y="6343"/>
                      </a:lnTo>
                      <a:lnTo>
                        <a:pt x="0" y="6401"/>
                      </a:lnTo>
                      <a:cubicBezTo>
                        <a:pt x="0" y="6479"/>
                        <a:pt x="59" y="6518"/>
                        <a:pt x="137" y="6518"/>
                      </a:cubicBezTo>
                      <a:cubicBezTo>
                        <a:pt x="195" y="6518"/>
                        <a:pt x="253" y="6479"/>
                        <a:pt x="253" y="6401"/>
                      </a:cubicBezTo>
                      <a:lnTo>
                        <a:pt x="253" y="6343"/>
                      </a:lnTo>
                      <a:lnTo>
                        <a:pt x="253" y="195"/>
                      </a:lnTo>
                      <a:lnTo>
                        <a:pt x="253" y="117"/>
                      </a:lnTo>
                      <a:cubicBezTo>
                        <a:pt x="253" y="78"/>
                        <a:pt x="195" y="0"/>
                        <a:pt x="1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80" name="Google Shape;5480;p47"/>
                <p:cNvSpPr/>
                <p:nvPr/>
              </p:nvSpPr>
              <p:spPr>
                <a:xfrm>
                  <a:off x="1701550" y="719150"/>
                  <a:ext cx="41350" cy="25800"/>
                </a:xfrm>
                <a:custGeom>
                  <a:avLst/>
                  <a:gdLst/>
                  <a:ahLst/>
                  <a:cxnLst/>
                  <a:rect l="l" t="t" r="r" b="b"/>
                  <a:pathLst>
                    <a:path w="1654" h="1032" extrusionOk="0">
                      <a:moveTo>
                        <a:pt x="837" y="233"/>
                      </a:moveTo>
                      <a:cubicBezTo>
                        <a:pt x="992" y="233"/>
                        <a:pt x="1148" y="253"/>
                        <a:pt x="1265" y="331"/>
                      </a:cubicBezTo>
                      <a:cubicBezTo>
                        <a:pt x="1362" y="389"/>
                        <a:pt x="1420" y="467"/>
                        <a:pt x="1420" y="525"/>
                      </a:cubicBezTo>
                      <a:cubicBezTo>
                        <a:pt x="1420" y="603"/>
                        <a:pt x="1362" y="661"/>
                        <a:pt x="1265" y="720"/>
                      </a:cubicBezTo>
                      <a:cubicBezTo>
                        <a:pt x="1148" y="798"/>
                        <a:pt x="983" y="837"/>
                        <a:pt x="820" y="837"/>
                      </a:cubicBezTo>
                      <a:cubicBezTo>
                        <a:pt x="657" y="837"/>
                        <a:pt x="496" y="798"/>
                        <a:pt x="389" y="720"/>
                      </a:cubicBezTo>
                      <a:cubicBezTo>
                        <a:pt x="292" y="681"/>
                        <a:pt x="253" y="603"/>
                        <a:pt x="253" y="525"/>
                      </a:cubicBezTo>
                      <a:cubicBezTo>
                        <a:pt x="253" y="467"/>
                        <a:pt x="292" y="409"/>
                        <a:pt x="389" y="331"/>
                      </a:cubicBezTo>
                      <a:cubicBezTo>
                        <a:pt x="506" y="272"/>
                        <a:pt x="681" y="233"/>
                        <a:pt x="837" y="233"/>
                      </a:cubicBezTo>
                      <a:close/>
                      <a:moveTo>
                        <a:pt x="701" y="0"/>
                      </a:moveTo>
                      <a:cubicBezTo>
                        <a:pt x="545" y="19"/>
                        <a:pt x="389" y="39"/>
                        <a:pt x="273" y="117"/>
                      </a:cubicBezTo>
                      <a:cubicBezTo>
                        <a:pt x="98" y="214"/>
                        <a:pt x="0" y="350"/>
                        <a:pt x="0" y="506"/>
                      </a:cubicBezTo>
                      <a:cubicBezTo>
                        <a:pt x="0" y="642"/>
                        <a:pt x="98" y="798"/>
                        <a:pt x="273" y="895"/>
                      </a:cubicBezTo>
                      <a:cubicBezTo>
                        <a:pt x="428" y="992"/>
                        <a:pt x="642" y="1031"/>
                        <a:pt x="837" y="1031"/>
                      </a:cubicBezTo>
                      <a:cubicBezTo>
                        <a:pt x="1031" y="1031"/>
                        <a:pt x="1245" y="992"/>
                        <a:pt x="1382" y="895"/>
                      </a:cubicBezTo>
                      <a:cubicBezTo>
                        <a:pt x="1557" y="798"/>
                        <a:pt x="1654" y="642"/>
                        <a:pt x="1654" y="506"/>
                      </a:cubicBezTo>
                      <a:cubicBezTo>
                        <a:pt x="1654" y="350"/>
                        <a:pt x="1557" y="214"/>
                        <a:pt x="1382" y="117"/>
                      </a:cubicBezTo>
                      <a:cubicBezTo>
                        <a:pt x="1265" y="39"/>
                        <a:pt x="1090" y="0"/>
                        <a:pt x="954" y="0"/>
                      </a:cubicBezTo>
                      <a:lnTo>
                        <a:pt x="954" y="39"/>
                      </a:lnTo>
                      <a:cubicBezTo>
                        <a:pt x="954" y="117"/>
                        <a:pt x="895" y="175"/>
                        <a:pt x="837" y="175"/>
                      </a:cubicBezTo>
                      <a:cubicBezTo>
                        <a:pt x="759" y="175"/>
                        <a:pt x="701" y="117"/>
                        <a:pt x="701" y="39"/>
                      </a:cubicBezTo>
                      <a:lnTo>
                        <a:pt x="70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81" name="Google Shape;5481;p47"/>
                <p:cNvSpPr/>
                <p:nvPr/>
              </p:nvSpPr>
              <p:spPr>
                <a:xfrm>
                  <a:off x="1719050" y="593650"/>
                  <a:ext cx="6350" cy="129900"/>
                </a:xfrm>
                <a:custGeom>
                  <a:avLst/>
                  <a:gdLst/>
                  <a:ahLst/>
                  <a:cxnLst/>
                  <a:rect l="l" t="t" r="r" b="b"/>
                  <a:pathLst>
                    <a:path w="254" h="5196" extrusionOk="0">
                      <a:moveTo>
                        <a:pt x="137" y="1"/>
                      </a:moveTo>
                      <a:cubicBezTo>
                        <a:pt x="59" y="1"/>
                        <a:pt x="1" y="59"/>
                        <a:pt x="1" y="137"/>
                      </a:cubicBezTo>
                      <a:lnTo>
                        <a:pt x="1" y="351"/>
                      </a:lnTo>
                      <a:lnTo>
                        <a:pt x="1" y="5020"/>
                      </a:lnTo>
                      <a:lnTo>
                        <a:pt x="1" y="5059"/>
                      </a:lnTo>
                      <a:cubicBezTo>
                        <a:pt x="1" y="5137"/>
                        <a:pt x="59" y="5195"/>
                        <a:pt x="137" y="5195"/>
                      </a:cubicBezTo>
                      <a:cubicBezTo>
                        <a:pt x="195" y="5195"/>
                        <a:pt x="254" y="5137"/>
                        <a:pt x="254" y="5059"/>
                      </a:cubicBezTo>
                      <a:lnTo>
                        <a:pt x="254" y="5020"/>
                      </a:lnTo>
                      <a:lnTo>
                        <a:pt x="254" y="195"/>
                      </a:lnTo>
                      <a:lnTo>
                        <a:pt x="254" y="137"/>
                      </a:lnTo>
                      <a:cubicBezTo>
                        <a:pt x="254" y="59"/>
                        <a:pt x="195" y="1"/>
                        <a:pt x="13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82" name="Google Shape;5482;p47"/>
                <p:cNvSpPr/>
                <p:nvPr/>
              </p:nvSpPr>
              <p:spPr>
                <a:xfrm>
                  <a:off x="1747275" y="654925"/>
                  <a:ext cx="41350" cy="26300"/>
                </a:xfrm>
                <a:custGeom>
                  <a:avLst/>
                  <a:gdLst/>
                  <a:ahLst/>
                  <a:cxnLst/>
                  <a:rect l="l" t="t" r="r" b="b"/>
                  <a:pathLst>
                    <a:path w="1654" h="1052" extrusionOk="0">
                      <a:moveTo>
                        <a:pt x="817" y="254"/>
                      </a:moveTo>
                      <a:cubicBezTo>
                        <a:pt x="992" y="254"/>
                        <a:pt x="1148" y="273"/>
                        <a:pt x="1265" y="351"/>
                      </a:cubicBezTo>
                      <a:cubicBezTo>
                        <a:pt x="1362" y="410"/>
                        <a:pt x="1401" y="468"/>
                        <a:pt x="1401" y="546"/>
                      </a:cubicBezTo>
                      <a:cubicBezTo>
                        <a:pt x="1401" y="624"/>
                        <a:pt x="1362" y="662"/>
                        <a:pt x="1265" y="740"/>
                      </a:cubicBezTo>
                      <a:cubicBezTo>
                        <a:pt x="1138" y="808"/>
                        <a:pt x="973" y="842"/>
                        <a:pt x="812" y="842"/>
                      </a:cubicBezTo>
                      <a:cubicBezTo>
                        <a:pt x="652" y="842"/>
                        <a:pt x="496" y="808"/>
                        <a:pt x="389" y="740"/>
                      </a:cubicBezTo>
                      <a:cubicBezTo>
                        <a:pt x="292" y="682"/>
                        <a:pt x="233" y="624"/>
                        <a:pt x="233" y="546"/>
                      </a:cubicBezTo>
                      <a:cubicBezTo>
                        <a:pt x="233" y="468"/>
                        <a:pt x="292" y="429"/>
                        <a:pt x="389" y="351"/>
                      </a:cubicBezTo>
                      <a:cubicBezTo>
                        <a:pt x="506" y="273"/>
                        <a:pt x="681" y="254"/>
                        <a:pt x="817" y="254"/>
                      </a:cubicBezTo>
                      <a:close/>
                      <a:moveTo>
                        <a:pt x="700" y="1"/>
                      </a:moveTo>
                      <a:cubicBezTo>
                        <a:pt x="525" y="40"/>
                        <a:pt x="389" y="59"/>
                        <a:pt x="272" y="137"/>
                      </a:cubicBezTo>
                      <a:cubicBezTo>
                        <a:pt x="97" y="234"/>
                        <a:pt x="0" y="371"/>
                        <a:pt x="0" y="526"/>
                      </a:cubicBezTo>
                      <a:cubicBezTo>
                        <a:pt x="0" y="662"/>
                        <a:pt x="97" y="818"/>
                        <a:pt x="272" y="915"/>
                      </a:cubicBezTo>
                      <a:cubicBezTo>
                        <a:pt x="428" y="1013"/>
                        <a:pt x="623" y="1052"/>
                        <a:pt x="817" y="1052"/>
                      </a:cubicBezTo>
                      <a:cubicBezTo>
                        <a:pt x="1012" y="1052"/>
                        <a:pt x="1245" y="1013"/>
                        <a:pt x="1381" y="915"/>
                      </a:cubicBezTo>
                      <a:cubicBezTo>
                        <a:pt x="1556" y="818"/>
                        <a:pt x="1654" y="662"/>
                        <a:pt x="1654" y="526"/>
                      </a:cubicBezTo>
                      <a:cubicBezTo>
                        <a:pt x="1654" y="371"/>
                        <a:pt x="1556" y="234"/>
                        <a:pt x="1381" y="137"/>
                      </a:cubicBezTo>
                      <a:cubicBezTo>
                        <a:pt x="1265" y="59"/>
                        <a:pt x="1089" y="1"/>
                        <a:pt x="953" y="1"/>
                      </a:cubicBezTo>
                      <a:lnTo>
                        <a:pt x="953" y="59"/>
                      </a:lnTo>
                      <a:cubicBezTo>
                        <a:pt x="953" y="137"/>
                        <a:pt x="895" y="176"/>
                        <a:pt x="817" y="176"/>
                      </a:cubicBezTo>
                      <a:cubicBezTo>
                        <a:pt x="759" y="176"/>
                        <a:pt x="700" y="137"/>
                        <a:pt x="700" y="59"/>
                      </a:cubicBezTo>
                      <a:lnTo>
                        <a:pt x="700"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83" name="Google Shape;5483;p47"/>
                <p:cNvSpPr/>
                <p:nvPr/>
              </p:nvSpPr>
              <p:spPr>
                <a:xfrm>
                  <a:off x="1764775" y="566900"/>
                  <a:ext cx="6350" cy="92450"/>
                </a:xfrm>
                <a:custGeom>
                  <a:avLst/>
                  <a:gdLst/>
                  <a:ahLst/>
                  <a:cxnLst/>
                  <a:rect l="l" t="t" r="r" b="b"/>
                  <a:pathLst>
                    <a:path w="254" h="3698" extrusionOk="0">
                      <a:moveTo>
                        <a:pt x="117" y="1"/>
                      </a:moveTo>
                      <a:cubicBezTo>
                        <a:pt x="59" y="1"/>
                        <a:pt x="0" y="59"/>
                        <a:pt x="0" y="137"/>
                      </a:cubicBezTo>
                      <a:lnTo>
                        <a:pt x="0" y="351"/>
                      </a:lnTo>
                      <a:lnTo>
                        <a:pt x="0" y="3522"/>
                      </a:lnTo>
                      <a:lnTo>
                        <a:pt x="0" y="3580"/>
                      </a:lnTo>
                      <a:cubicBezTo>
                        <a:pt x="0" y="3658"/>
                        <a:pt x="59" y="3697"/>
                        <a:pt x="117" y="3697"/>
                      </a:cubicBezTo>
                      <a:cubicBezTo>
                        <a:pt x="195" y="3697"/>
                        <a:pt x="253" y="3658"/>
                        <a:pt x="253" y="3580"/>
                      </a:cubicBezTo>
                      <a:lnTo>
                        <a:pt x="253" y="3522"/>
                      </a:lnTo>
                      <a:lnTo>
                        <a:pt x="253" y="195"/>
                      </a:lnTo>
                      <a:lnTo>
                        <a:pt x="253" y="137"/>
                      </a:lnTo>
                      <a:cubicBezTo>
                        <a:pt x="253" y="78"/>
                        <a:pt x="195" y="1"/>
                        <a:pt x="1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84" name="Google Shape;5484;p47"/>
                <p:cNvSpPr/>
                <p:nvPr/>
              </p:nvSpPr>
              <p:spPr>
                <a:xfrm>
                  <a:off x="2282750" y="462325"/>
                  <a:ext cx="19000" cy="1500"/>
                </a:xfrm>
                <a:custGeom>
                  <a:avLst/>
                  <a:gdLst/>
                  <a:ahLst/>
                  <a:cxnLst/>
                  <a:rect l="l" t="t" r="r" b="b"/>
                  <a:pathLst>
                    <a:path w="760" h="60" extrusionOk="0">
                      <a:moveTo>
                        <a:pt x="1" y="1"/>
                      </a:moveTo>
                      <a:cubicBezTo>
                        <a:pt x="118" y="59"/>
                        <a:pt x="234" y="59"/>
                        <a:pt x="390" y="59"/>
                      </a:cubicBezTo>
                      <a:cubicBezTo>
                        <a:pt x="546" y="59"/>
                        <a:pt x="623" y="40"/>
                        <a:pt x="76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485" name="Google Shape;5485;p47"/>
                <p:cNvSpPr/>
                <p:nvPr/>
              </p:nvSpPr>
              <p:spPr>
                <a:xfrm>
                  <a:off x="2340150" y="477275"/>
                  <a:ext cx="29200" cy="26425"/>
                </a:xfrm>
                <a:custGeom>
                  <a:avLst/>
                  <a:gdLst/>
                  <a:ahLst/>
                  <a:cxnLst/>
                  <a:rect l="l" t="t" r="r" b="b"/>
                  <a:pathLst>
                    <a:path w="1168" h="1057" extrusionOk="0">
                      <a:moveTo>
                        <a:pt x="810" y="0"/>
                      </a:moveTo>
                      <a:cubicBezTo>
                        <a:pt x="617" y="0"/>
                        <a:pt x="412" y="44"/>
                        <a:pt x="254" y="142"/>
                      </a:cubicBezTo>
                      <a:cubicBezTo>
                        <a:pt x="98" y="239"/>
                        <a:pt x="1" y="376"/>
                        <a:pt x="1" y="531"/>
                      </a:cubicBezTo>
                      <a:cubicBezTo>
                        <a:pt x="1" y="667"/>
                        <a:pt x="78" y="823"/>
                        <a:pt x="254" y="920"/>
                      </a:cubicBezTo>
                      <a:cubicBezTo>
                        <a:pt x="429" y="1018"/>
                        <a:pt x="623" y="1056"/>
                        <a:pt x="818" y="1056"/>
                      </a:cubicBezTo>
                      <a:cubicBezTo>
                        <a:pt x="934" y="1056"/>
                        <a:pt x="1071" y="1037"/>
                        <a:pt x="1168" y="1018"/>
                      </a:cubicBezTo>
                      <a:lnTo>
                        <a:pt x="1168" y="765"/>
                      </a:lnTo>
                      <a:cubicBezTo>
                        <a:pt x="1059" y="807"/>
                        <a:pt x="935" y="827"/>
                        <a:pt x="810" y="827"/>
                      </a:cubicBezTo>
                      <a:cubicBezTo>
                        <a:pt x="647" y="827"/>
                        <a:pt x="483" y="792"/>
                        <a:pt x="351" y="726"/>
                      </a:cubicBezTo>
                      <a:cubicBezTo>
                        <a:pt x="254" y="667"/>
                        <a:pt x="215" y="609"/>
                        <a:pt x="215" y="531"/>
                      </a:cubicBezTo>
                      <a:cubicBezTo>
                        <a:pt x="215" y="453"/>
                        <a:pt x="254" y="414"/>
                        <a:pt x="351" y="337"/>
                      </a:cubicBezTo>
                      <a:cubicBezTo>
                        <a:pt x="487" y="259"/>
                        <a:pt x="643" y="239"/>
                        <a:pt x="798" y="239"/>
                      </a:cubicBezTo>
                      <a:cubicBezTo>
                        <a:pt x="915" y="239"/>
                        <a:pt x="1032" y="259"/>
                        <a:pt x="1129" y="278"/>
                      </a:cubicBezTo>
                      <a:lnTo>
                        <a:pt x="1129" y="45"/>
                      </a:lnTo>
                      <a:cubicBezTo>
                        <a:pt x="1035" y="16"/>
                        <a:pt x="925" y="0"/>
                        <a:pt x="81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5486" name="Google Shape;5486;p47"/>
            <p:cNvGrpSpPr/>
            <p:nvPr/>
          </p:nvGrpSpPr>
          <p:grpSpPr>
            <a:xfrm>
              <a:off x="7811021" y="3410212"/>
              <a:ext cx="491637" cy="986062"/>
              <a:chOff x="4225370" y="-782119"/>
              <a:chExt cx="299250" cy="600196"/>
            </a:xfrm>
          </p:grpSpPr>
          <p:sp>
            <p:nvSpPr>
              <p:cNvPr id="5487" name="Google Shape;5487;p47"/>
              <p:cNvSpPr/>
              <p:nvPr/>
            </p:nvSpPr>
            <p:spPr>
              <a:xfrm>
                <a:off x="4319042" y="-549211"/>
                <a:ext cx="115528" cy="367289"/>
              </a:xfrm>
              <a:custGeom>
                <a:avLst/>
                <a:gdLst/>
                <a:ahLst/>
                <a:cxnLst/>
                <a:rect l="l" t="t" r="r" b="b"/>
                <a:pathLst>
                  <a:path w="1501" h="4772" extrusionOk="0">
                    <a:moveTo>
                      <a:pt x="412" y="0"/>
                    </a:moveTo>
                    <a:cubicBezTo>
                      <a:pt x="341" y="0"/>
                      <a:pt x="274" y="15"/>
                      <a:pt x="213" y="46"/>
                    </a:cubicBezTo>
                    <a:cubicBezTo>
                      <a:pt x="71" y="140"/>
                      <a:pt x="1" y="282"/>
                      <a:pt x="1" y="495"/>
                    </a:cubicBezTo>
                    <a:lnTo>
                      <a:pt x="1" y="3932"/>
                    </a:lnTo>
                    <a:cubicBezTo>
                      <a:pt x="1" y="4003"/>
                      <a:pt x="60" y="4062"/>
                      <a:pt x="131" y="4062"/>
                    </a:cubicBezTo>
                    <a:cubicBezTo>
                      <a:pt x="201" y="4062"/>
                      <a:pt x="260" y="4003"/>
                      <a:pt x="260" y="3932"/>
                    </a:cubicBezTo>
                    <a:lnTo>
                      <a:pt x="260" y="495"/>
                    </a:lnTo>
                    <a:cubicBezTo>
                      <a:pt x="260" y="388"/>
                      <a:pt x="296" y="318"/>
                      <a:pt x="331" y="282"/>
                    </a:cubicBezTo>
                    <a:cubicBezTo>
                      <a:pt x="351" y="274"/>
                      <a:pt x="373" y="270"/>
                      <a:pt x="397" y="270"/>
                    </a:cubicBezTo>
                    <a:cubicBezTo>
                      <a:pt x="446" y="270"/>
                      <a:pt x="501" y="286"/>
                      <a:pt x="556" y="318"/>
                    </a:cubicBezTo>
                    <a:lnTo>
                      <a:pt x="780" y="447"/>
                    </a:lnTo>
                    <a:cubicBezTo>
                      <a:pt x="1005" y="577"/>
                      <a:pt x="1206" y="932"/>
                      <a:pt x="1206" y="1204"/>
                    </a:cubicBezTo>
                    <a:lnTo>
                      <a:pt x="1206" y="4641"/>
                    </a:lnTo>
                    <a:cubicBezTo>
                      <a:pt x="1206" y="4712"/>
                      <a:pt x="1265" y="4771"/>
                      <a:pt x="1335" y="4771"/>
                    </a:cubicBezTo>
                    <a:cubicBezTo>
                      <a:pt x="1418" y="4771"/>
                      <a:pt x="1477" y="4712"/>
                      <a:pt x="1501" y="4641"/>
                    </a:cubicBezTo>
                    <a:lnTo>
                      <a:pt x="1501" y="1204"/>
                    </a:lnTo>
                    <a:cubicBezTo>
                      <a:pt x="1501" y="826"/>
                      <a:pt x="1253" y="388"/>
                      <a:pt x="922" y="211"/>
                    </a:cubicBezTo>
                    <a:lnTo>
                      <a:pt x="709" y="81"/>
                    </a:lnTo>
                    <a:cubicBezTo>
                      <a:pt x="608" y="27"/>
                      <a:pt x="507" y="0"/>
                      <a:pt x="412" y="0"/>
                    </a:cubicBez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488" name="Google Shape;5488;p47"/>
              <p:cNvSpPr/>
              <p:nvPr/>
            </p:nvSpPr>
            <p:spPr>
              <a:xfrm>
                <a:off x="4236300" y="-539359"/>
                <a:ext cx="275544" cy="105292"/>
              </a:xfrm>
              <a:custGeom>
                <a:avLst/>
                <a:gdLst/>
                <a:ahLst/>
                <a:cxnLst/>
                <a:rect l="l" t="t" r="r" b="b"/>
                <a:pathLst>
                  <a:path w="3580" h="1368" extrusionOk="0">
                    <a:moveTo>
                      <a:pt x="3580" y="24"/>
                    </a:moveTo>
                    <a:lnTo>
                      <a:pt x="3579" y="63"/>
                    </a:lnTo>
                    <a:lnTo>
                      <a:pt x="3579" y="63"/>
                    </a:lnTo>
                    <a:cubicBezTo>
                      <a:pt x="3580" y="50"/>
                      <a:pt x="3580" y="37"/>
                      <a:pt x="3580" y="24"/>
                    </a:cubicBezTo>
                    <a:close/>
                    <a:moveTo>
                      <a:pt x="24" y="1"/>
                    </a:moveTo>
                    <a:lnTo>
                      <a:pt x="1" y="331"/>
                    </a:lnTo>
                    <a:cubicBezTo>
                      <a:pt x="1" y="591"/>
                      <a:pt x="190" y="863"/>
                      <a:pt x="544" y="1076"/>
                    </a:cubicBezTo>
                    <a:cubicBezTo>
                      <a:pt x="887" y="1270"/>
                      <a:pt x="1338" y="1368"/>
                      <a:pt x="1792" y="1368"/>
                    </a:cubicBezTo>
                    <a:cubicBezTo>
                      <a:pt x="2245" y="1368"/>
                      <a:pt x="2700" y="1270"/>
                      <a:pt x="3048" y="1076"/>
                    </a:cubicBezTo>
                    <a:cubicBezTo>
                      <a:pt x="3391" y="863"/>
                      <a:pt x="3568" y="615"/>
                      <a:pt x="3568" y="343"/>
                    </a:cubicBezTo>
                    <a:lnTo>
                      <a:pt x="3579" y="63"/>
                    </a:lnTo>
                    <a:lnTo>
                      <a:pt x="3579" y="63"/>
                    </a:lnTo>
                    <a:cubicBezTo>
                      <a:pt x="3561" y="299"/>
                      <a:pt x="3385" y="543"/>
                      <a:pt x="3060" y="745"/>
                    </a:cubicBezTo>
                    <a:cubicBezTo>
                      <a:pt x="2724" y="946"/>
                      <a:pt x="2272" y="1046"/>
                      <a:pt x="1817" y="1046"/>
                    </a:cubicBezTo>
                    <a:cubicBezTo>
                      <a:pt x="1362" y="1046"/>
                      <a:pt x="904" y="946"/>
                      <a:pt x="556" y="745"/>
                    </a:cubicBezTo>
                    <a:cubicBezTo>
                      <a:pt x="201" y="532"/>
                      <a:pt x="24" y="272"/>
                      <a:pt x="24" y="1"/>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489" name="Google Shape;5489;p47"/>
              <p:cNvSpPr/>
              <p:nvPr/>
            </p:nvSpPr>
            <p:spPr>
              <a:xfrm>
                <a:off x="4408172" y="-537512"/>
                <a:ext cx="103675" cy="100981"/>
              </a:xfrm>
              <a:custGeom>
                <a:avLst/>
                <a:gdLst/>
                <a:ahLst/>
                <a:cxnLst/>
                <a:rect l="l" t="t" r="r" b="b"/>
                <a:pathLst>
                  <a:path w="1347" h="1312" extrusionOk="0">
                    <a:moveTo>
                      <a:pt x="1347" y="0"/>
                    </a:moveTo>
                    <a:lnTo>
                      <a:pt x="1346" y="39"/>
                    </a:lnTo>
                    <a:lnTo>
                      <a:pt x="1346" y="39"/>
                    </a:lnTo>
                    <a:cubicBezTo>
                      <a:pt x="1347" y="26"/>
                      <a:pt x="1347" y="13"/>
                      <a:pt x="1347" y="0"/>
                    </a:cubicBezTo>
                    <a:close/>
                    <a:moveTo>
                      <a:pt x="1346" y="39"/>
                    </a:moveTo>
                    <a:cubicBezTo>
                      <a:pt x="1328" y="275"/>
                      <a:pt x="1152" y="519"/>
                      <a:pt x="827" y="721"/>
                    </a:cubicBezTo>
                    <a:cubicBezTo>
                      <a:pt x="591" y="851"/>
                      <a:pt x="319" y="945"/>
                      <a:pt x="24" y="981"/>
                    </a:cubicBezTo>
                    <a:lnTo>
                      <a:pt x="0" y="1311"/>
                    </a:lnTo>
                    <a:cubicBezTo>
                      <a:pt x="296" y="1264"/>
                      <a:pt x="579" y="1181"/>
                      <a:pt x="815" y="1052"/>
                    </a:cubicBezTo>
                    <a:cubicBezTo>
                      <a:pt x="1158" y="839"/>
                      <a:pt x="1335" y="591"/>
                      <a:pt x="1335" y="319"/>
                    </a:cubicBezTo>
                    <a:lnTo>
                      <a:pt x="1346" y="39"/>
                    </a:ln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490" name="Google Shape;5490;p47"/>
              <p:cNvSpPr/>
              <p:nvPr/>
            </p:nvSpPr>
            <p:spPr>
              <a:xfrm>
                <a:off x="4339054" y="-461159"/>
                <a:ext cx="70964" cy="27323"/>
              </a:xfrm>
              <a:custGeom>
                <a:avLst/>
                <a:gdLst/>
                <a:ahLst/>
                <a:cxnLst/>
                <a:rect l="l" t="t" r="r" b="b"/>
                <a:pathLst>
                  <a:path w="922" h="355" extrusionOk="0">
                    <a:moveTo>
                      <a:pt x="12" y="0"/>
                    </a:moveTo>
                    <a:lnTo>
                      <a:pt x="0" y="319"/>
                    </a:lnTo>
                    <a:cubicBezTo>
                      <a:pt x="148" y="343"/>
                      <a:pt x="299" y="355"/>
                      <a:pt x="449" y="355"/>
                    </a:cubicBezTo>
                    <a:cubicBezTo>
                      <a:pt x="600" y="355"/>
                      <a:pt x="751" y="343"/>
                      <a:pt x="898" y="319"/>
                    </a:cubicBezTo>
                    <a:lnTo>
                      <a:pt x="922" y="0"/>
                    </a:lnTo>
                    <a:lnTo>
                      <a:pt x="922" y="0"/>
                    </a:lnTo>
                    <a:cubicBezTo>
                      <a:pt x="780" y="18"/>
                      <a:pt x="632" y="27"/>
                      <a:pt x="480" y="27"/>
                    </a:cubicBezTo>
                    <a:cubicBezTo>
                      <a:pt x="328" y="27"/>
                      <a:pt x="172" y="18"/>
                      <a:pt x="12" y="0"/>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491" name="Google Shape;5491;p47"/>
              <p:cNvSpPr/>
              <p:nvPr/>
            </p:nvSpPr>
            <p:spPr>
              <a:xfrm>
                <a:off x="4264472" y="-488406"/>
                <a:ext cx="74582" cy="51876"/>
              </a:xfrm>
              <a:custGeom>
                <a:avLst/>
                <a:gdLst/>
                <a:ahLst/>
                <a:cxnLst/>
                <a:rect l="l" t="t" r="r" b="b"/>
                <a:pathLst>
                  <a:path w="969" h="674" extrusionOk="0">
                    <a:moveTo>
                      <a:pt x="24" y="0"/>
                    </a:moveTo>
                    <a:lnTo>
                      <a:pt x="0" y="319"/>
                    </a:lnTo>
                    <a:lnTo>
                      <a:pt x="142" y="414"/>
                    </a:lnTo>
                    <a:cubicBezTo>
                      <a:pt x="378" y="543"/>
                      <a:pt x="650" y="626"/>
                      <a:pt x="945" y="673"/>
                    </a:cubicBezTo>
                    <a:lnTo>
                      <a:pt x="969" y="354"/>
                    </a:lnTo>
                    <a:cubicBezTo>
                      <a:pt x="674" y="307"/>
                      <a:pt x="378" y="213"/>
                      <a:pt x="154" y="83"/>
                    </a:cubicBezTo>
                    <a:lnTo>
                      <a:pt x="24" y="0"/>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492" name="Google Shape;5492;p47"/>
              <p:cNvSpPr/>
              <p:nvPr/>
            </p:nvSpPr>
            <p:spPr>
              <a:xfrm>
                <a:off x="4235376" y="-539359"/>
                <a:ext cx="31942" cy="75582"/>
              </a:xfrm>
              <a:custGeom>
                <a:avLst/>
                <a:gdLst/>
                <a:ahLst/>
                <a:cxnLst/>
                <a:rect l="l" t="t" r="r" b="b"/>
                <a:pathLst>
                  <a:path w="415" h="982" extrusionOk="0">
                    <a:moveTo>
                      <a:pt x="24" y="1"/>
                    </a:moveTo>
                    <a:lnTo>
                      <a:pt x="1" y="331"/>
                    </a:lnTo>
                    <a:cubicBezTo>
                      <a:pt x="1" y="390"/>
                      <a:pt x="24" y="449"/>
                      <a:pt x="36" y="497"/>
                    </a:cubicBezTo>
                    <a:cubicBezTo>
                      <a:pt x="83" y="674"/>
                      <a:pt x="213" y="827"/>
                      <a:pt x="402" y="981"/>
                    </a:cubicBezTo>
                    <a:lnTo>
                      <a:pt x="414" y="650"/>
                    </a:lnTo>
                    <a:cubicBezTo>
                      <a:pt x="225" y="508"/>
                      <a:pt x="107" y="343"/>
                      <a:pt x="48" y="166"/>
                    </a:cubicBezTo>
                    <a:cubicBezTo>
                      <a:pt x="36" y="107"/>
                      <a:pt x="24" y="48"/>
                      <a:pt x="24" y="1"/>
                    </a:cubicBez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493" name="Google Shape;5493;p47"/>
              <p:cNvSpPr/>
              <p:nvPr/>
            </p:nvSpPr>
            <p:spPr>
              <a:xfrm>
                <a:off x="4225370" y="-617329"/>
                <a:ext cx="299250" cy="158476"/>
              </a:xfrm>
              <a:custGeom>
                <a:avLst/>
                <a:gdLst/>
                <a:ahLst/>
                <a:cxnLst/>
                <a:rect l="l" t="t" r="r" b="b"/>
                <a:pathLst>
                  <a:path w="3888" h="2059" extrusionOk="0">
                    <a:moveTo>
                      <a:pt x="1934" y="1"/>
                    </a:moveTo>
                    <a:cubicBezTo>
                      <a:pt x="1480" y="1"/>
                      <a:pt x="1029" y="98"/>
                      <a:pt x="686" y="293"/>
                    </a:cubicBezTo>
                    <a:cubicBezTo>
                      <a:pt x="1" y="706"/>
                      <a:pt x="1" y="1356"/>
                      <a:pt x="698" y="1758"/>
                    </a:cubicBezTo>
                    <a:cubicBezTo>
                      <a:pt x="1046" y="1959"/>
                      <a:pt x="1501" y="2059"/>
                      <a:pt x="1954" y="2059"/>
                    </a:cubicBezTo>
                    <a:cubicBezTo>
                      <a:pt x="2408" y="2059"/>
                      <a:pt x="2860" y="1959"/>
                      <a:pt x="3202" y="1758"/>
                    </a:cubicBezTo>
                    <a:cubicBezTo>
                      <a:pt x="3887" y="1344"/>
                      <a:pt x="3887" y="695"/>
                      <a:pt x="3190" y="293"/>
                    </a:cubicBezTo>
                    <a:cubicBezTo>
                      <a:pt x="2842" y="98"/>
                      <a:pt x="2387" y="1"/>
                      <a:pt x="1934" y="1"/>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494" name="Google Shape;5494;p47"/>
              <p:cNvSpPr/>
              <p:nvPr/>
            </p:nvSpPr>
            <p:spPr>
              <a:xfrm>
                <a:off x="4252694" y="-782119"/>
                <a:ext cx="243756" cy="232827"/>
              </a:xfrm>
              <a:custGeom>
                <a:avLst/>
                <a:gdLst/>
                <a:ahLst/>
                <a:cxnLst/>
                <a:rect l="l" t="t" r="r" b="b"/>
                <a:pathLst>
                  <a:path w="3167" h="3025" extrusionOk="0">
                    <a:moveTo>
                      <a:pt x="1583" y="0"/>
                    </a:moveTo>
                    <a:cubicBezTo>
                      <a:pt x="709" y="0"/>
                      <a:pt x="0" y="709"/>
                      <a:pt x="0" y="1583"/>
                    </a:cubicBezTo>
                    <a:lnTo>
                      <a:pt x="0" y="3025"/>
                    </a:lnTo>
                    <a:lnTo>
                      <a:pt x="3166" y="3025"/>
                    </a:lnTo>
                    <a:lnTo>
                      <a:pt x="3166" y="1583"/>
                    </a:lnTo>
                    <a:cubicBezTo>
                      <a:pt x="3166" y="709"/>
                      <a:pt x="2457" y="0"/>
                      <a:pt x="1583" y="0"/>
                    </a:cubicBezTo>
                    <a:close/>
                  </a:path>
                </a:pathLst>
              </a:custGeom>
              <a:solidFill>
                <a:schemeClr val="accent4"/>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495" name="Google Shape;5495;p47"/>
              <p:cNvSpPr/>
              <p:nvPr/>
            </p:nvSpPr>
            <p:spPr>
              <a:xfrm>
                <a:off x="4241765" y="-619792"/>
                <a:ext cx="266461" cy="141235"/>
              </a:xfrm>
              <a:custGeom>
                <a:avLst/>
                <a:gdLst/>
                <a:ahLst/>
                <a:cxnLst/>
                <a:rect l="l" t="t" r="r" b="b"/>
                <a:pathLst>
                  <a:path w="3462" h="1835" extrusionOk="0">
                    <a:moveTo>
                      <a:pt x="1741" y="0"/>
                    </a:moveTo>
                    <a:cubicBezTo>
                      <a:pt x="1335" y="0"/>
                      <a:pt x="928" y="89"/>
                      <a:pt x="615" y="266"/>
                    </a:cubicBezTo>
                    <a:cubicBezTo>
                      <a:pt x="0" y="620"/>
                      <a:pt x="0" y="1211"/>
                      <a:pt x="615" y="1565"/>
                    </a:cubicBezTo>
                    <a:cubicBezTo>
                      <a:pt x="721" y="1648"/>
                      <a:pt x="851" y="1683"/>
                      <a:pt x="981" y="1731"/>
                    </a:cubicBezTo>
                    <a:cubicBezTo>
                      <a:pt x="1075" y="1743"/>
                      <a:pt x="1158" y="1778"/>
                      <a:pt x="1253" y="1790"/>
                    </a:cubicBezTo>
                    <a:cubicBezTo>
                      <a:pt x="1406" y="1819"/>
                      <a:pt x="1569" y="1834"/>
                      <a:pt x="1731" y="1834"/>
                    </a:cubicBezTo>
                    <a:cubicBezTo>
                      <a:pt x="1894" y="1834"/>
                      <a:pt x="2056" y="1819"/>
                      <a:pt x="2210" y="1790"/>
                    </a:cubicBezTo>
                    <a:cubicBezTo>
                      <a:pt x="2304" y="1778"/>
                      <a:pt x="2387" y="1766"/>
                      <a:pt x="2481" y="1731"/>
                    </a:cubicBezTo>
                    <a:cubicBezTo>
                      <a:pt x="2611" y="1683"/>
                      <a:pt x="2729" y="1624"/>
                      <a:pt x="2847" y="1565"/>
                    </a:cubicBezTo>
                    <a:cubicBezTo>
                      <a:pt x="3462" y="1199"/>
                      <a:pt x="3450" y="620"/>
                      <a:pt x="2859" y="266"/>
                    </a:cubicBezTo>
                    <a:cubicBezTo>
                      <a:pt x="2552" y="89"/>
                      <a:pt x="2148" y="0"/>
                      <a:pt x="1741" y="0"/>
                    </a:cubicBez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496" name="Google Shape;5496;p47"/>
              <p:cNvSpPr/>
              <p:nvPr/>
            </p:nvSpPr>
            <p:spPr>
              <a:xfrm>
                <a:off x="4317194" y="-682136"/>
                <a:ext cx="102829" cy="199192"/>
              </a:xfrm>
              <a:custGeom>
                <a:avLst/>
                <a:gdLst/>
                <a:ahLst/>
                <a:cxnLst/>
                <a:rect l="l" t="t" r="r" b="b"/>
                <a:pathLst>
                  <a:path w="1336" h="2588" extrusionOk="0">
                    <a:moveTo>
                      <a:pt x="1" y="1"/>
                    </a:moveTo>
                    <a:lnTo>
                      <a:pt x="1" y="1667"/>
                    </a:lnTo>
                    <a:lnTo>
                      <a:pt x="1" y="2529"/>
                    </a:lnTo>
                    <a:cubicBezTo>
                      <a:pt x="95" y="2553"/>
                      <a:pt x="178" y="2564"/>
                      <a:pt x="273" y="2588"/>
                    </a:cubicBezTo>
                    <a:lnTo>
                      <a:pt x="273" y="1548"/>
                    </a:lnTo>
                    <a:lnTo>
                      <a:pt x="273" y="1159"/>
                    </a:lnTo>
                    <a:lnTo>
                      <a:pt x="1336" y="60"/>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497" name="Google Shape;5497;p47"/>
              <p:cNvSpPr/>
              <p:nvPr/>
            </p:nvSpPr>
            <p:spPr>
              <a:xfrm>
                <a:off x="4375383" y="-654812"/>
                <a:ext cx="57418" cy="171868"/>
              </a:xfrm>
              <a:custGeom>
                <a:avLst/>
                <a:gdLst/>
                <a:ahLst/>
                <a:cxnLst/>
                <a:rect l="l" t="t" r="r" b="b"/>
                <a:pathLst>
                  <a:path w="746" h="2233" extrusionOk="0">
                    <a:moveTo>
                      <a:pt x="745" y="0"/>
                    </a:moveTo>
                    <a:lnTo>
                      <a:pt x="1" y="815"/>
                    </a:lnTo>
                    <a:lnTo>
                      <a:pt x="1" y="1489"/>
                    </a:lnTo>
                    <a:lnTo>
                      <a:pt x="474" y="1760"/>
                    </a:lnTo>
                    <a:lnTo>
                      <a:pt x="474" y="2233"/>
                    </a:lnTo>
                    <a:cubicBezTo>
                      <a:pt x="568" y="2221"/>
                      <a:pt x="651" y="2186"/>
                      <a:pt x="745" y="2174"/>
                    </a:cubicBezTo>
                    <a:lnTo>
                      <a:pt x="745" y="1217"/>
                    </a:lnTo>
                    <a:lnTo>
                      <a:pt x="745" y="402"/>
                    </a:lnTo>
                    <a:lnTo>
                      <a:pt x="745"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498" name="Google Shape;5498;p47"/>
              <p:cNvSpPr/>
              <p:nvPr/>
            </p:nvSpPr>
            <p:spPr>
              <a:xfrm>
                <a:off x="4264471" y="-759567"/>
                <a:ext cx="98287" cy="95902"/>
              </a:xfrm>
              <a:custGeom>
                <a:avLst/>
                <a:gdLst/>
                <a:ahLst/>
                <a:cxnLst/>
                <a:rect l="l" t="t" r="r" b="b"/>
                <a:pathLst>
                  <a:path w="1277" h="1246" extrusionOk="0">
                    <a:moveTo>
                      <a:pt x="898" y="0"/>
                    </a:moveTo>
                    <a:cubicBezTo>
                      <a:pt x="713" y="0"/>
                      <a:pt x="484" y="119"/>
                      <a:pt x="308" y="345"/>
                    </a:cubicBezTo>
                    <a:cubicBezTo>
                      <a:pt x="60" y="652"/>
                      <a:pt x="1" y="1030"/>
                      <a:pt x="190" y="1184"/>
                    </a:cubicBezTo>
                    <a:cubicBezTo>
                      <a:pt x="245" y="1225"/>
                      <a:pt x="314" y="1246"/>
                      <a:pt x="391" y="1246"/>
                    </a:cubicBezTo>
                    <a:cubicBezTo>
                      <a:pt x="577" y="1246"/>
                      <a:pt x="806" y="1126"/>
                      <a:pt x="981" y="901"/>
                    </a:cubicBezTo>
                    <a:cubicBezTo>
                      <a:pt x="1241" y="593"/>
                      <a:pt x="1277" y="215"/>
                      <a:pt x="1099" y="62"/>
                    </a:cubicBezTo>
                    <a:cubicBezTo>
                      <a:pt x="1044" y="20"/>
                      <a:pt x="975" y="0"/>
                      <a:pt x="8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499" name="Google Shape;5499;p47"/>
            <p:cNvGrpSpPr/>
            <p:nvPr/>
          </p:nvGrpSpPr>
          <p:grpSpPr>
            <a:xfrm>
              <a:off x="6459400" y="1053677"/>
              <a:ext cx="364101" cy="822618"/>
              <a:chOff x="-4142100" y="577427"/>
              <a:chExt cx="364101" cy="822618"/>
            </a:xfrm>
          </p:grpSpPr>
          <p:sp>
            <p:nvSpPr>
              <p:cNvPr id="5500" name="Google Shape;5500;p47"/>
              <p:cNvSpPr/>
              <p:nvPr/>
            </p:nvSpPr>
            <p:spPr>
              <a:xfrm>
                <a:off x="-4015954" y="1244078"/>
                <a:ext cx="10906" cy="155967"/>
              </a:xfrm>
              <a:custGeom>
                <a:avLst/>
                <a:gdLst/>
                <a:ahLst/>
                <a:cxnLst/>
                <a:rect l="l" t="t" r="r" b="b"/>
                <a:pathLst>
                  <a:path w="143" h="2045" extrusionOk="0">
                    <a:moveTo>
                      <a:pt x="1" y="1"/>
                    </a:moveTo>
                    <a:lnTo>
                      <a:pt x="24" y="1974"/>
                    </a:lnTo>
                    <a:lnTo>
                      <a:pt x="143" y="2045"/>
                    </a:lnTo>
                    <a:lnTo>
                      <a:pt x="143" y="8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01" name="Google Shape;5501;p47"/>
              <p:cNvSpPr/>
              <p:nvPr/>
            </p:nvSpPr>
            <p:spPr>
              <a:xfrm>
                <a:off x="-4000624" y="1210749"/>
                <a:ext cx="9076" cy="31651"/>
              </a:xfrm>
              <a:custGeom>
                <a:avLst/>
                <a:gdLst/>
                <a:ahLst/>
                <a:cxnLst/>
                <a:rect l="l" t="t" r="r" b="b"/>
                <a:pathLst>
                  <a:path w="119" h="415" extrusionOk="0">
                    <a:moveTo>
                      <a:pt x="1" y="1"/>
                    </a:moveTo>
                    <a:lnTo>
                      <a:pt x="1" y="343"/>
                    </a:lnTo>
                    <a:lnTo>
                      <a:pt x="119" y="414"/>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02" name="Google Shape;5502;p47"/>
              <p:cNvSpPr/>
              <p:nvPr/>
            </p:nvSpPr>
            <p:spPr>
              <a:xfrm>
                <a:off x="-4015954" y="1219825"/>
                <a:ext cx="10906" cy="30660"/>
              </a:xfrm>
              <a:custGeom>
                <a:avLst/>
                <a:gdLst/>
                <a:ahLst/>
                <a:cxnLst/>
                <a:rect l="l" t="t" r="r" b="b"/>
                <a:pathLst>
                  <a:path w="143" h="402" extrusionOk="0">
                    <a:moveTo>
                      <a:pt x="1" y="0"/>
                    </a:moveTo>
                    <a:lnTo>
                      <a:pt x="1" y="319"/>
                    </a:lnTo>
                    <a:lnTo>
                      <a:pt x="143" y="402"/>
                    </a:lnTo>
                    <a:lnTo>
                      <a:pt x="143"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03" name="Google Shape;5503;p47"/>
              <p:cNvSpPr/>
              <p:nvPr/>
            </p:nvSpPr>
            <p:spPr>
              <a:xfrm>
                <a:off x="-4005124" y="1216164"/>
                <a:ext cx="14491" cy="183881"/>
              </a:xfrm>
              <a:custGeom>
                <a:avLst/>
                <a:gdLst/>
                <a:ahLst/>
                <a:cxnLst/>
                <a:rect l="l" t="t" r="r" b="b"/>
                <a:pathLst>
                  <a:path w="190" h="2411" extrusionOk="0">
                    <a:moveTo>
                      <a:pt x="178" y="1"/>
                    </a:moveTo>
                    <a:lnTo>
                      <a:pt x="1" y="119"/>
                    </a:lnTo>
                    <a:lnTo>
                      <a:pt x="1" y="450"/>
                    </a:lnTo>
                    <a:lnTo>
                      <a:pt x="1" y="2411"/>
                    </a:lnTo>
                    <a:lnTo>
                      <a:pt x="190" y="2304"/>
                    </a:lnTo>
                    <a:lnTo>
                      <a:pt x="178" y="343"/>
                    </a:lnTo>
                    <a:lnTo>
                      <a:pt x="178"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04" name="Google Shape;5504;p47"/>
              <p:cNvSpPr/>
              <p:nvPr/>
            </p:nvSpPr>
            <p:spPr>
              <a:xfrm>
                <a:off x="-4015954" y="1210749"/>
                <a:ext cx="24406" cy="14491"/>
              </a:xfrm>
              <a:custGeom>
                <a:avLst/>
                <a:gdLst/>
                <a:ahLst/>
                <a:cxnLst/>
                <a:rect l="l" t="t" r="r" b="b"/>
                <a:pathLst>
                  <a:path w="320" h="190" extrusionOk="0">
                    <a:moveTo>
                      <a:pt x="202" y="1"/>
                    </a:moveTo>
                    <a:lnTo>
                      <a:pt x="1" y="119"/>
                    </a:lnTo>
                    <a:lnTo>
                      <a:pt x="143" y="190"/>
                    </a:lnTo>
                    <a:lnTo>
                      <a:pt x="320" y="72"/>
                    </a:lnTo>
                    <a:lnTo>
                      <a:pt x="202" y="1"/>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05" name="Google Shape;5505;p47"/>
              <p:cNvSpPr/>
              <p:nvPr/>
            </p:nvSpPr>
            <p:spPr>
              <a:xfrm>
                <a:off x="-4030369" y="1054936"/>
                <a:ext cx="53235" cy="30660"/>
              </a:xfrm>
              <a:custGeom>
                <a:avLst/>
                <a:gdLst/>
                <a:ahLst/>
                <a:cxnLst/>
                <a:rect l="l" t="t" r="r" b="b"/>
                <a:pathLst>
                  <a:path w="698" h="402" extrusionOk="0">
                    <a:moveTo>
                      <a:pt x="568" y="0"/>
                    </a:moveTo>
                    <a:lnTo>
                      <a:pt x="1" y="331"/>
                    </a:lnTo>
                    <a:lnTo>
                      <a:pt x="119" y="402"/>
                    </a:lnTo>
                    <a:lnTo>
                      <a:pt x="698" y="83"/>
                    </a:lnTo>
                    <a:lnTo>
                      <a:pt x="568" y="0"/>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06" name="Google Shape;5506;p47"/>
              <p:cNvSpPr/>
              <p:nvPr/>
            </p:nvSpPr>
            <p:spPr>
              <a:xfrm>
                <a:off x="-4030369" y="1080104"/>
                <a:ext cx="9991" cy="168627"/>
              </a:xfrm>
              <a:custGeom>
                <a:avLst/>
                <a:gdLst/>
                <a:ahLst/>
                <a:cxnLst/>
                <a:rect l="l" t="t" r="r" b="b"/>
                <a:pathLst>
                  <a:path w="131" h="2211" extrusionOk="0">
                    <a:moveTo>
                      <a:pt x="1" y="1"/>
                    </a:moveTo>
                    <a:lnTo>
                      <a:pt x="1" y="2139"/>
                    </a:lnTo>
                    <a:lnTo>
                      <a:pt x="131" y="2210"/>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07" name="Google Shape;5507;p47"/>
              <p:cNvSpPr/>
              <p:nvPr/>
            </p:nvSpPr>
            <p:spPr>
              <a:xfrm>
                <a:off x="-4021369" y="1061189"/>
                <a:ext cx="44235" cy="189296"/>
              </a:xfrm>
              <a:custGeom>
                <a:avLst/>
                <a:gdLst/>
                <a:ahLst/>
                <a:cxnLst/>
                <a:rect l="l" t="t" r="r" b="b"/>
                <a:pathLst>
                  <a:path w="580" h="2482" extrusionOk="0">
                    <a:moveTo>
                      <a:pt x="580" y="1"/>
                    </a:moveTo>
                    <a:lnTo>
                      <a:pt x="1" y="320"/>
                    </a:lnTo>
                    <a:lnTo>
                      <a:pt x="13" y="2458"/>
                    </a:lnTo>
                    <a:lnTo>
                      <a:pt x="214" y="2482"/>
                    </a:lnTo>
                    <a:lnTo>
                      <a:pt x="214" y="2151"/>
                    </a:lnTo>
                    <a:lnTo>
                      <a:pt x="391" y="2033"/>
                    </a:lnTo>
                    <a:lnTo>
                      <a:pt x="391" y="2375"/>
                    </a:lnTo>
                    <a:lnTo>
                      <a:pt x="580" y="2139"/>
                    </a:lnTo>
                    <a:lnTo>
                      <a:pt x="580"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08" name="Google Shape;5508;p47"/>
              <p:cNvSpPr/>
              <p:nvPr/>
            </p:nvSpPr>
            <p:spPr>
              <a:xfrm>
                <a:off x="-3915053" y="1187335"/>
                <a:ext cx="9991" cy="155052"/>
              </a:xfrm>
              <a:custGeom>
                <a:avLst/>
                <a:gdLst/>
                <a:ahLst/>
                <a:cxnLst/>
                <a:rect l="l" t="t" r="r" b="b"/>
                <a:pathLst>
                  <a:path w="131" h="2033" extrusionOk="0">
                    <a:moveTo>
                      <a:pt x="1" y="1"/>
                    </a:moveTo>
                    <a:lnTo>
                      <a:pt x="1" y="1962"/>
                    </a:lnTo>
                    <a:lnTo>
                      <a:pt x="131" y="2033"/>
                    </a:lnTo>
                    <a:lnTo>
                      <a:pt x="119"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09" name="Google Shape;5509;p47"/>
              <p:cNvSpPr/>
              <p:nvPr/>
            </p:nvSpPr>
            <p:spPr>
              <a:xfrm>
                <a:off x="-3901477" y="1153091"/>
                <a:ext cx="9991" cy="30736"/>
              </a:xfrm>
              <a:custGeom>
                <a:avLst/>
                <a:gdLst/>
                <a:ahLst/>
                <a:cxnLst/>
                <a:rect l="l" t="t" r="r" b="b"/>
                <a:pathLst>
                  <a:path w="131" h="403" extrusionOk="0">
                    <a:moveTo>
                      <a:pt x="0" y="1"/>
                    </a:moveTo>
                    <a:lnTo>
                      <a:pt x="0" y="332"/>
                    </a:lnTo>
                    <a:lnTo>
                      <a:pt x="130" y="402"/>
                    </a:lnTo>
                    <a:lnTo>
                      <a:pt x="130" y="72"/>
                    </a:lnTo>
                    <a:lnTo>
                      <a:pt x="0"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10" name="Google Shape;5510;p47"/>
              <p:cNvSpPr/>
              <p:nvPr/>
            </p:nvSpPr>
            <p:spPr>
              <a:xfrm>
                <a:off x="-3915053" y="1161252"/>
                <a:ext cx="9152" cy="31575"/>
              </a:xfrm>
              <a:custGeom>
                <a:avLst/>
                <a:gdLst/>
                <a:ahLst/>
                <a:cxnLst/>
                <a:rect l="l" t="t" r="r" b="b"/>
                <a:pathLst>
                  <a:path w="120" h="414" extrusionOk="0">
                    <a:moveTo>
                      <a:pt x="1" y="0"/>
                    </a:moveTo>
                    <a:lnTo>
                      <a:pt x="1" y="343"/>
                    </a:lnTo>
                    <a:lnTo>
                      <a:pt x="119" y="414"/>
                    </a:lnTo>
                    <a:lnTo>
                      <a:pt x="119"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11" name="Google Shape;5511;p47"/>
              <p:cNvSpPr/>
              <p:nvPr/>
            </p:nvSpPr>
            <p:spPr>
              <a:xfrm>
                <a:off x="-3905977" y="1158506"/>
                <a:ext cx="14491" cy="183881"/>
              </a:xfrm>
              <a:custGeom>
                <a:avLst/>
                <a:gdLst/>
                <a:ahLst/>
                <a:cxnLst/>
                <a:rect l="l" t="t" r="r" b="b"/>
                <a:pathLst>
                  <a:path w="190" h="2411" extrusionOk="0">
                    <a:moveTo>
                      <a:pt x="189" y="1"/>
                    </a:moveTo>
                    <a:lnTo>
                      <a:pt x="0" y="107"/>
                    </a:lnTo>
                    <a:lnTo>
                      <a:pt x="0" y="450"/>
                    </a:lnTo>
                    <a:lnTo>
                      <a:pt x="12" y="2411"/>
                    </a:lnTo>
                    <a:lnTo>
                      <a:pt x="189" y="2292"/>
                    </a:lnTo>
                    <a:lnTo>
                      <a:pt x="189" y="331"/>
                    </a:lnTo>
                    <a:lnTo>
                      <a:pt x="18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12" name="Google Shape;5512;p47"/>
              <p:cNvSpPr/>
              <p:nvPr/>
            </p:nvSpPr>
            <p:spPr>
              <a:xfrm>
                <a:off x="-3915053" y="1153091"/>
                <a:ext cx="23567" cy="13652"/>
              </a:xfrm>
              <a:custGeom>
                <a:avLst/>
                <a:gdLst/>
                <a:ahLst/>
                <a:cxnLst/>
                <a:rect l="l" t="t" r="r" b="b"/>
                <a:pathLst>
                  <a:path w="309" h="179" extrusionOk="0">
                    <a:moveTo>
                      <a:pt x="178" y="1"/>
                    </a:moveTo>
                    <a:lnTo>
                      <a:pt x="1" y="107"/>
                    </a:lnTo>
                    <a:lnTo>
                      <a:pt x="119" y="178"/>
                    </a:lnTo>
                    <a:lnTo>
                      <a:pt x="308" y="72"/>
                    </a:lnTo>
                    <a:lnTo>
                      <a:pt x="178" y="1"/>
                    </a:lnTo>
                    <a:close/>
                  </a:path>
                </a:pathLst>
              </a:custGeom>
              <a:solidFill>
                <a:srgbClr val="E4E2DF"/>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13" name="Google Shape;5513;p47"/>
              <p:cNvSpPr/>
              <p:nvPr/>
            </p:nvSpPr>
            <p:spPr>
              <a:xfrm>
                <a:off x="-3931221" y="998117"/>
                <a:ext cx="53235" cy="29821"/>
              </a:xfrm>
              <a:custGeom>
                <a:avLst/>
                <a:gdLst/>
                <a:ahLst/>
                <a:cxnLst/>
                <a:rect l="l" t="t" r="r" b="b"/>
                <a:pathLst>
                  <a:path w="698" h="391" extrusionOk="0">
                    <a:moveTo>
                      <a:pt x="567" y="1"/>
                    </a:moveTo>
                    <a:lnTo>
                      <a:pt x="0" y="320"/>
                    </a:lnTo>
                    <a:lnTo>
                      <a:pt x="130" y="391"/>
                    </a:lnTo>
                    <a:lnTo>
                      <a:pt x="697" y="72"/>
                    </a:lnTo>
                    <a:lnTo>
                      <a:pt x="567"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14" name="Google Shape;5514;p47"/>
              <p:cNvSpPr/>
              <p:nvPr/>
            </p:nvSpPr>
            <p:spPr>
              <a:xfrm>
                <a:off x="-3931221" y="1022446"/>
                <a:ext cx="9991" cy="167712"/>
              </a:xfrm>
              <a:custGeom>
                <a:avLst/>
                <a:gdLst/>
                <a:ahLst/>
                <a:cxnLst/>
                <a:rect l="l" t="t" r="r" b="b"/>
                <a:pathLst>
                  <a:path w="131" h="2199" extrusionOk="0">
                    <a:moveTo>
                      <a:pt x="0" y="1"/>
                    </a:moveTo>
                    <a:lnTo>
                      <a:pt x="12" y="2127"/>
                    </a:lnTo>
                    <a:lnTo>
                      <a:pt x="130" y="2198"/>
                    </a:lnTo>
                    <a:lnTo>
                      <a:pt x="130" y="72"/>
                    </a:lnTo>
                    <a:lnTo>
                      <a:pt x="0"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15" name="Google Shape;5515;p47"/>
              <p:cNvSpPr/>
              <p:nvPr/>
            </p:nvSpPr>
            <p:spPr>
              <a:xfrm>
                <a:off x="-3921307" y="1003532"/>
                <a:ext cx="44235" cy="189296"/>
              </a:xfrm>
              <a:custGeom>
                <a:avLst/>
                <a:gdLst/>
                <a:ahLst/>
                <a:cxnLst/>
                <a:rect l="l" t="t" r="r" b="b"/>
                <a:pathLst>
                  <a:path w="580" h="2482" extrusionOk="0">
                    <a:moveTo>
                      <a:pt x="567" y="1"/>
                    </a:moveTo>
                    <a:lnTo>
                      <a:pt x="0" y="320"/>
                    </a:lnTo>
                    <a:lnTo>
                      <a:pt x="0" y="2446"/>
                    </a:lnTo>
                    <a:lnTo>
                      <a:pt x="201" y="2482"/>
                    </a:lnTo>
                    <a:lnTo>
                      <a:pt x="201" y="2139"/>
                    </a:lnTo>
                    <a:lnTo>
                      <a:pt x="390" y="2033"/>
                    </a:lnTo>
                    <a:lnTo>
                      <a:pt x="390" y="2363"/>
                    </a:lnTo>
                    <a:lnTo>
                      <a:pt x="579" y="2127"/>
                    </a:lnTo>
                    <a:lnTo>
                      <a:pt x="567"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16" name="Google Shape;5516;p47"/>
              <p:cNvSpPr/>
              <p:nvPr/>
            </p:nvSpPr>
            <p:spPr>
              <a:xfrm>
                <a:off x="-3828566" y="1135092"/>
                <a:ext cx="10906" cy="156882"/>
              </a:xfrm>
              <a:custGeom>
                <a:avLst/>
                <a:gdLst/>
                <a:ahLst/>
                <a:cxnLst/>
                <a:rect l="l" t="t" r="r" b="b"/>
                <a:pathLst>
                  <a:path w="143" h="2057" extrusionOk="0">
                    <a:moveTo>
                      <a:pt x="1" y="1"/>
                    </a:moveTo>
                    <a:lnTo>
                      <a:pt x="13" y="1985"/>
                    </a:lnTo>
                    <a:lnTo>
                      <a:pt x="143" y="2056"/>
                    </a:lnTo>
                    <a:lnTo>
                      <a:pt x="131" y="71"/>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17" name="Google Shape;5517;p47"/>
              <p:cNvSpPr/>
              <p:nvPr/>
            </p:nvSpPr>
            <p:spPr>
              <a:xfrm>
                <a:off x="-3814151" y="1102679"/>
                <a:ext cx="9152" cy="30660"/>
              </a:xfrm>
              <a:custGeom>
                <a:avLst/>
                <a:gdLst/>
                <a:ahLst/>
                <a:cxnLst/>
                <a:rect l="l" t="t" r="r" b="b"/>
                <a:pathLst>
                  <a:path w="120" h="402" extrusionOk="0">
                    <a:moveTo>
                      <a:pt x="1" y="0"/>
                    </a:moveTo>
                    <a:lnTo>
                      <a:pt x="1" y="319"/>
                    </a:lnTo>
                    <a:lnTo>
                      <a:pt x="119" y="402"/>
                    </a:lnTo>
                    <a:lnTo>
                      <a:pt x="119"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18" name="Google Shape;5518;p47"/>
              <p:cNvSpPr/>
              <p:nvPr/>
            </p:nvSpPr>
            <p:spPr>
              <a:xfrm>
                <a:off x="-3828566" y="1110763"/>
                <a:ext cx="9991" cy="29821"/>
              </a:xfrm>
              <a:custGeom>
                <a:avLst/>
                <a:gdLst/>
                <a:ahLst/>
                <a:cxnLst/>
                <a:rect l="l" t="t" r="r" b="b"/>
                <a:pathLst>
                  <a:path w="131" h="391" extrusionOk="0">
                    <a:moveTo>
                      <a:pt x="1" y="1"/>
                    </a:moveTo>
                    <a:lnTo>
                      <a:pt x="1" y="320"/>
                    </a:lnTo>
                    <a:lnTo>
                      <a:pt x="131" y="390"/>
                    </a:lnTo>
                    <a:lnTo>
                      <a:pt x="131" y="72"/>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19" name="Google Shape;5519;p47"/>
              <p:cNvSpPr/>
              <p:nvPr/>
            </p:nvSpPr>
            <p:spPr>
              <a:xfrm>
                <a:off x="-3818651" y="1108094"/>
                <a:ext cx="14491" cy="183881"/>
              </a:xfrm>
              <a:custGeom>
                <a:avLst/>
                <a:gdLst/>
                <a:ahLst/>
                <a:cxnLst/>
                <a:rect l="l" t="t" r="r" b="b"/>
                <a:pathLst>
                  <a:path w="190" h="2411" extrusionOk="0">
                    <a:moveTo>
                      <a:pt x="178" y="0"/>
                    </a:moveTo>
                    <a:lnTo>
                      <a:pt x="1" y="107"/>
                    </a:lnTo>
                    <a:lnTo>
                      <a:pt x="1" y="425"/>
                    </a:lnTo>
                    <a:lnTo>
                      <a:pt x="13" y="2410"/>
                    </a:lnTo>
                    <a:lnTo>
                      <a:pt x="190" y="2292"/>
                    </a:lnTo>
                    <a:lnTo>
                      <a:pt x="178" y="331"/>
                    </a:lnTo>
                    <a:lnTo>
                      <a:pt x="178"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20" name="Google Shape;5520;p47"/>
              <p:cNvSpPr/>
              <p:nvPr/>
            </p:nvSpPr>
            <p:spPr>
              <a:xfrm>
                <a:off x="-3828566" y="1102679"/>
                <a:ext cx="23567" cy="13576"/>
              </a:xfrm>
              <a:custGeom>
                <a:avLst/>
                <a:gdLst/>
                <a:ahLst/>
                <a:cxnLst/>
                <a:rect l="l" t="t" r="r" b="b"/>
                <a:pathLst>
                  <a:path w="309" h="178" extrusionOk="0">
                    <a:moveTo>
                      <a:pt x="190" y="0"/>
                    </a:moveTo>
                    <a:lnTo>
                      <a:pt x="1" y="107"/>
                    </a:lnTo>
                    <a:lnTo>
                      <a:pt x="131" y="178"/>
                    </a:lnTo>
                    <a:lnTo>
                      <a:pt x="308" y="71"/>
                    </a:lnTo>
                    <a:lnTo>
                      <a:pt x="190"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21" name="Google Shape;5521;p47"/>
              <p:cNvSpPr/>
              <p:nvPr/>
            </p:nvSpPr>
            <p:spPr>
              <a:xfrm>
                <a:off x="-3842980" y="946789"/>
                <a:ext cx="52396" cy="30736"/>
              </a:xfrm>
              <a:custGeom>
                <a:avLst/>
                <a:gdLst/>
                <a:ahLst/>
                <a:cxnLst/>
                <a:rect l="l" t="t" r="r" b="b"/>
                <a:pathLst>
                  <a:path w="687" h="403" extrusionOk="0">
                    <a:moveTo>
                      <a:pt x="556" y="1"/>
                    </a:moveTo>
                    <a:lnTo>
                      <a:pt x="1" y="331"/>
                    </a:lnTo>
                    <a:lnTo>
                      <a:pt x="131" y="402"/>
                    </a:lnTo>
                    <a:lnTo>
                      <a:pt x="686" y="83"/>
                    </a:lnTo>
                    <a:lnTo>
                      <a:pt x="556"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22" name="Google Shape;5522;p47"/>
              <p:cNvSpPr/>
              <p:nvPr/>
            </p:nvSpPr>
            <p:spPr>
              <a:xfrm>
                <a:off x="-3842980" y="972033"/>
                <a:ext cx="9991" cy="167636"/>
              </a:xfrm>
              <a:custGeom>
                <a:avLst/>
                <a:gdLst/>
                <a:ahLst/>
                <a:cxnLst/>
                <a:rect l="l" t="t" r="r" b="b"/>
                <a:pathLst>
                  <a:path w="131" h="2198" extrusionOk="0">
                    <a:moveTo>
                      <a:pt x="1" y="0"/>
                    </a:moveTo>
                    <a:lnTo>
                      <a:pt x="1" y="2127"/>
                    </a:lnTo>
                    <a:lnTo>
                      <a:pt x="131" y="2198"/>
                    </a:lnTo>
                    <a:lnTo>
                      <a:pt x="131" y="71"/>
                    </a:lnTo>
                    <a:lnTo>
                      <a:pt x="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23" name="Google Shape;5523;p47"/>
              <p:cNvSpPr/>
              <p:nvPr/>
            </p:nvSpPr>
            <p:spPr>
              <a:xfrm>
                <a:off x="-3833066" y="953119"/>
                <a:ext cx="42481" cy="187466"/>
              </a:xfrm>
              <a:custGeom>
                <a:avLst/>
                <a:gdLst/>
                <a:ahLst/>
                <a:cxnLst/>
                <a:rect l="l" t="t" r="r" b="b"/>
                <a:pathLst>
                  <a:path w="557" h="2458" extrusionOk="0">
                    <a:moveTo>
                      <a:pt x="556" y="0"/>
                    </a:moveTo>
                    <a:lnTo>
                      <a:pt x="1" y="319"/>
                    </a:lnTo>
                    <a:lnTo>
                      <a:pt x="1" y="2446"/>
                    </a:lnTo>
                    <a:lnTo>
                      <a:pt x="190" y="2457"/>
                    </a:lnTo>
                    <a:lnTo>
                      <a:pt x="190" y="2139"/>
                    </a:lnTo>
                    <a:lnTo>
                      <a:pt x="367" y="2032"/>
                    </a:lnTo>
                    <a:lnTo>
                      <a:pt x="367" y="2363"/>
                    </a:lnTo>
                    <a:lnTo>
                      <a:pt x="556" y="2127"/>
                    </a:lnTo>
                    <a:lnTo>
                      <a:pt x="556" y="0"/>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24" name="Google Shape;5524;p47"/>
              <p:cNvSpPr/>
              <p:nvPr/>
            </p:nvSpPr>
            <p:spPr>
              <a:xfrm>
                <a:off x="-4142100" y="829642"/>
                <a:ext cx="85725" cy="368601"/>
              </a:xfrm>
              <a:custGeom>
                <a:avLst/>
                <a:gdLst/>
                <a:ahLst/>
                <a:cxnLst/>
                <a:rect l="l" t="t" r="r" b="b"/>
                <a:pathLst>
                  <a:path w="1124" h="4833" extrusionOk="0">
                    <a:moveTo>
                      <a:pt x="1" y="1"/>
                    </a:moveTo>
                    <a:lnTo>
                      <a:pt x="25" y="4183"/>
                    </a:lnTo>
                    <a:lnTo>
                      <a:pt x="1123" y="4833"/>
                    </a:lnTo>
                    <a:lnTo>
                      <a:pt x="1111" y="639"/>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25" name="Google Shape;5525;p47"/>
              <p:cNvSpPr/>
              <p:nvPr/>
            </p:nvSpPr>
            <p:spPr>
              <a:xfrm>
                <a:off x="-4110525" y="847718"/>
                <a:ext cx="16321" cy="328027"/>
              </a:xfrm>
              <a:custGeom>
                <a:avLst/>
                <a:gdLst/>
                <a:ahLst/>
                <a:cxnLst/>
                <a:rect l="l" t="t" r="r" b="b"/>
                <a:pathLst>
                  <a:path w="214" h="4301" extrusionOk="0">
                    <a:moveTo>
                      <a:pt x="0" y="0"/>
                    </a:moveTo>
                    <a:lnTo>
                      <a:pt x="0" y="4182"/>
                    </a:lnTo>
                    <a:lnTo>
                      <a:pt x="213" y="4300"/>
                    </a:lnTo>
                    <a:lnTo>
                      <a:pt x="213" y="118"/>
                    </a:lnTo>
                    <a:lnTo>
                      <a:pt x="0"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26" name="Google Shape;5526;p47"/>
              <p:cNvSpPr/>
              <p:nvPr/>
            </p:nvSpPr>
            <p:spPr>
              <a:xfrm>
                <a:off x="-4142100" y="669329"/>
                <a:ext cx="363186" cy="209049"/>
              </a:xfrm>
              <a:custGeom>
                <a:avLst/>
                <a:gdLst/>
                <a:ahLst/>
                <a:cxnLst/>
                <a:rect l="l" t="t" r="r" b="b"/>
                <a:pathLst>
                  <a:path w="4762" h="2741" extrusionOk="0">
                    <a:moveTo>
                      <a:pt x="3651" y="0"/>
                    </a:moveTo>
                    <a:lnTo>
                      <a:pt x="1" y="2103"/>
                    </a:lnTo>
                    <a:lnTo>
                      <a:pt x="1111" y="2741"/>
                    </a:lnTo>
                    <a:lnTo>
                      <a:pt x="4762" y="650"/>
                    </a:lnTo>
                    <a:lnTo>
                      <a:pt x="365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27" name="Google Shape;5527;p47"/>
              <p:cNvSpPr/>
              <p:nvPr/>
            </p:nvSpPr>
            <p:spPr>
              <a:xfrm>
                <a:off x="-4110525" y="688243"/>
                <a:ext cx="294698" cy="168551"/>
              </a:xfrm>
              <a:custGeom>
                <a:avLst/>
                <a:gdLst/>
                <a:ahLst/>
                <a:cxnLst/>
                <a:rect l="l" t="t" r="r" b="b"/>
                <a:pathLst>
                  <a:path w="3864" h="2210" extrusionOk="0">
                    <a:moveTo>
                      <a:pt x="3651" y="0"/>
                    </a:moveTo>
                    <a:lnTo>
                      <a:pt x="0" y="2091"/>
                    </a:lnTo>
                    <a:lnTo>
                      <a:pt x="213" y="2209"/>
                    </a:lnTo>
                    <a:lnTo>
                      <a:pt x="3863" y="107"/>
                    </a:lnTo>
                    <a:lnTo>
                      <a:pt x="3651"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28" name="Google Shape;5528;p47"/>
              <p:cNvSpPr/>
              <p:nvPr/>
            </p:nvSpPr>
            <p:spPr>
              <a:xfrm>
                <a:off x="-4057367" y="718826"/>
                <a:ext cx="279368" cy="479418"/>
              </a:xfrm>
              <a:custGeom>
                <a:avLst/>
                <a:gdLst/>
                <a:ahLst/>
                <a:cxnLst/>
                <a:rect l="l" t="t" r="r" b="b"/>
                <a:pathLst>
                  <a:path w="3663" h="6286" extrusionOk="0">
                    <a:moveTo>
                      <a:pt x="3651" y="1"/>
                    </a:moveTo>
                    <a:lnTo>
                      <a:pt x="0" y="2092"/>
                    </a:lnTo>
                    <a:lnTo>
                      <a:pt x="12" y="6286"/>
                    </a:lnTo>
                    <a:lnTo>
                      <a:pt x="3663" y="4171"/>
                    </a:lnTo>
                    <a:lnTo>
                      <a:pt x="365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29" name="Google Shape;5529;p47"/>
              <p:cNvSpPr/>
              <p:nvPr/>
            </p:nvSpPr>
            <p:spPr>
              <a:xfrm>
                <a:off x="-4049283" y="716157"/>
                <a:ext cx="59565" cy="18991"/>
              </a:xfrm>
              <a:custGeom>
                <a:avLst/>
                <a:gdLst/>
                <a:ahLst/>
                <a:cxnLst/>
                <a:rect l="l" t="t" r="r" b="b"/>
                <a:pathLst>
                  <a:path w="781" h="249" extrusionOk="0">
                    <a:moveTo>
                      <a:pt x="615" y="0"/>
                    </a:moveTo>
                    <a:cubicBezTo>
                      <a:pt x="450" y="95"/>
                      <a:pt x="290" y="142"/>
                      <a:pt x="163" y="142"/>
                    </a:cubicBezTo>
                    <a:cubicBezTo>
                      <a:pt x="99" y="142"/>
                      <a:pt x="44" y="130"/>
                      <a:pt x="1" y="107"/>
                    </a:cubicBezTo>
                    <a:lnTo>
                      <a:pt x="1" y="107"/>
                    </a:lnTo>
                    <a:lnTo>
                      <a:pt x="166" y="213"/>
                    </a:lnTo>
                    <a:cubicBezTo>
                      <a:pt x="209" y="237"/>
                      <a:pt x="263" y="249"/>
                      <a:pt x="325" y="249"/>
                    </a:cubicBezTo>
                    <a:cubicBezTo>
                      <a:pt x="450" y="249"/>
                      <a:pt x="607" y="201"/>
                      <a:pt x="780" y="107"/>
                    </a:cubicBezTo>
                    <a:lnTo>
                      <a:pt x="615" y="0"/>
                    </a:lnTo>
                    <a:close/>
                  </a:path>
                </a:pathLst>
              </a:custGeom>
              <a:solidFill>
                <a:srgbClr val="CDCDCD"/>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30" name="Google Shape;5530;p47"/>
              <p:cNvSpPr/>
              <p:nvPr/>
            </p:nvSpPr>
            <p:spPr>
              <a:xfrm>
                <a:off x="-4049283" y="623340"/>
                <a:ext cx="116308" cy="110664"/>
              </a:xfrm>
              <a:custGeom>
                <a:avLst/>
                <a:gdLst/>
                <a:ahLst/>
                <a:cxnLst/>
                <a:rect l="l" t="t" r="r" b="b"/>
                <a:pathLst>
                  <a:path w="1525" h="1451" extrusionOk="0">
                    <a:moveTo>
                      <a:pt x="1241" y="1"/>
                    </a:moveTo>
                    <a:lnTo>
                      <a:pt x="1241" y="1"/>
                    </a:lnTo>
                    <a:cubicBezTo>
                      <a:pt x="1312" y="48"/>
                      <a:pt x="1359" y="119"/>
                      <a:pt x="1359" y="225"/>
                    </a:cubicBezTo>
                    <a:cubicBezTo>
                      <a:pt x="1359" y="520"/>
                      <a:pt x="1028" y="969"/>
                      <a:pt x="615" y="1206"/>
                    </a:cubicBezTo>
                    <a:cubicBezTo>
                      <a:pt x="442" y="1300"/>
                      <a:pt x="284" y="1347"/>
                      <a:pt x="160" y="1347"/>
                    </a:cubicBezTo>
                    <a:cubicBezTo>
                      <a:pt x="98" y="1347"/>
                      <a:pt x="44" y="1336"/>
                      <a:pt x="1" y="1312"/>
                    </a:cubicBezTo>
                    <a:lnTo>
                      <a:pt x="1" y="1312"/>
                    </a:lnTo>
                    <a:lnTo>
                      <a:pt x="166" y="1406"/>
                    </a:lnTo>
                    <a:cubicBezTo>
                      <a:pt x="212" y="1436"/>
                      <a:pt x="272" y="1450"/>
                      <a:pt x="341" y="1450"/>
                    </a:cubicBezTo>
                    <a:cubicBezTo>
                      <a:pt x="466" y="1450"/>
                      <a:pt x="621" y="1403"/>
                      <a:pt x="780" y="1312"/>
                    </a:cubicBezTo>
                    <a:cubicBezTo>
                      <a:pt x="1194" y="1064"/>
                      <a:pt x="1525" y="639"/>
                      <a:pt x="1525" y="331"/>
                    </a:cubicBezTo>
                    <a:cubicBezTo>
                      <a:pt x="1525" y="225"/>
                      <a:pt x="1477" y="154"/>
                      <a:pt x="1407" y="107"/>
                    </a:cubicBezTo>
                    <a:lnTo>
                      <a:pt x="124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31" name="Google Shape;5531;p47"/>
              <p:cNvSpPr/>
              <p:nvPr/>
            </p:nvSpPr>
            <p:spPr>
              <a:xfrm>
                <a:off x="-4142100" y="577427"/>
                <a:ext cx="152382" cy="169466"/>
              </a:xfrm>
              <a:custGeom>
                <a:avLst/>
                <a:gdLst/>
                <a:ahLst/>
                <a:cxnLst/>
                <a:rect l="l" t="t" r="r" b="b"/>
                <a:pathLst>
                  <a:path w="1998" h="2222" extrusionOk="0">
                    <a:moveTo>
                      <a:pt x="1832" y="0"/>
                    </a:moveTo>
                    <a:lnTo>
                      <a:pt x="1" y="2127"/>
                    </a:lnTo>
                    <a:lnTo>
                      <a:pt x="178" y="2221"/>
                    </a:lnTo>
                    <a:lnTo>
                      <a:pt x="1997" y="95"/>
                    </a:lnTo>
                    <a:lnTo>
                      <a:pt x="1832"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32" name="Google Shape;5532;p47"/>
              <p:cNvSpPr/>
              <p:nvPr/>
            </p:nvSpPr>
            <p:spPr>
              <a:xfrm>
                <a:off x="-4142100" y="739571"/>
                <a:ext cx="13652" cy="98309"/>
              </a:xfrm>
              <a:custGeom>
                <a:avLst/>
                <a:gdLst/>
                <a:ahLst/>
                <a:cxnLst/>
                <a:rect l="l" t="t" r="r" b="b"/>
                <a:pathLst>
                  <a:path w="179" h="1289" extrusionOk="0">
                    <a:moveTo>
                      <a:pt x="1" y="1"/>
                    </a:moveTo>
                    <a:lnTo>
                      <a:pt x="25" y="1182"/>
                    </a:lnTo>
                    <a:lnTo>
                      <a:pt x="178" y="1288"/>
                    </a:lnTo>
                    <a:lnTo>
                      <a:pt x="178" y="95"/>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33" name="Google Shape;5533;p47"/>
              <p:cNvSpPr/>
              <p:nvPr/>
            </p:nvSpPr>
            <p:spPr>
              <a:xfrm>
                <a:off x="-4128524" y="584596"/>
                <a:ext cx="278453" cy="252369"/>
              </a:xfrm>
              <a:custGeom>
                <a:avLst/>
                <a:gdLst/>
                <a:ahLst/>
                <a:cxnLst/>
                <a:rect l="l" t="t" r="r" b="b"/>
                <a:pathLst>
                  <a:path w="3651" h="3309" extrusionOk="0">
                    <a:moveTo>
                      <a:pt x="2276" y="576"/>
                    </a:moveTo>
                    <a:cubicBezTo>
                      <a:pt x="2451" y="576"/>
                      <a:pt x="2564" y="667"/>
                      <a:pt x="2564" y="839"/>
                    </a:cubicBezTo>
                    <a:cubicBezTo>
                      <a:pt x="2564" y="1147"/>
                      <a:pt x="2233" y="1572"/>
                      <a:pt x="1819" y="1820"/>
                    </a:cubicBezTo>
                    <a:cubicBezTo>
                      <a:pt x="1649" y="1920"/>
                      <a:pt x="1491" y="1969"/>
                      <a:pt x="1366" y="1969"/>
                    </a:cubicBezTo>
                    <a:cubicBezTo>
                      <a:pt x="1197" y="1969"/>
                      <a:pt x="1087" y="1879"/>
                      <a:pt x="1087" y="1702"/>
                    </a:cubicBezTo>
                    <a:cubicBezTo>
                      <a:pt x="1087" y="1383"/>
                      <a:pt x="1406" y="958"/>
                      <a:pt x="1819" y="721"/>
                    </a:cubicBezTo>
                    <a:cubicBezTo>
                      <a:pt x="1992" y="623"/>
                      <a:pt x="2150" y="576"/>
                      <a:pt x="2276" y="576"/>
                    </a:cubicBezTo>
                    <a:close/>
                    <a:moveTo>
                      <a:pt x="1819" y="1"/>
                    </a:moveTo>
                    <a:lnTo>
                      <a:pt x="0" y="2115"/>
                    </a:lnTo>
                    <a:lnTo>
                      <a:pt x="0" y="3308"/>
                    </a:lnTo>
                    <a:lnTo>
                      <a:pt x="3650" y="1206"/>
                    </a:lnTo>
                    <a:lnTo>
                      <a:pt x="3650" y="13"/>
                    </a:lnTo>
                    <a:lnTo>
                      <a:pt x="181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34" name="Google Shape;5534;p47"/>
              <p:cNvSpPr/>
              <p:nvPr/>
            </p:nvSpPr>
            <p:spPr>
              <a:xfrm>
                <a:off x="-4022208" y="778315"/>
                <a:ext cx="209049" cy="149637"/>
              </a:xfrm>
              <a:custGeom>
                <a:avLst/>
                <a:gdLst/>
                <a:ahLst/>
                <a:cxnLst/>
                <a:rect l="l" t="t" r="r" b="b"/>
                <a:pathLst>
                  <a:path w="2741" h="1962" extrusionOk="0">
                    <a:moveTo>
                      <a:pt x="2729" y="1"/>
                    </a:moveTo>
                    <a:lnTo>
                      <a:pt x="0" y="1584"/>
                    </a:lnTo>
                    <a:lnTo>
                      <a:pt x="12" y="1962"/>
                    </a:lnTo>
                    <a:lnTo>
                      <a:pt x="2741" y="379"/>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35" name="Google Shape;5535;p47"/>
              <p:cNvSpPr/>
              <p:nvPr/>
            </p:nvSpPr>
            <p:spPr>
              <a:xfrm>
                <a:off x="-4022208" y="829642"/>
                <a:ext cx="209049" cy="150552"/>
              </a:xfrm>
              <a:custGeom>
                <a:avLst/>
                <a:gdLst/>
                <a:ahLst/>
                <a:cxnLst/>
                <a:rect l="l" t="t" r="r" b="b"/>
                <a:pathLst>
                  <a:path w="2741" h="1974" extrusionOk="0">
                    <a:moveTo>
                      <a:pt x="2729" y="1"/>
                    </a:moveTo>
                    <a:lnTo>
                      <a:pt x="0" y="1584"/>
                    </a:lnTo>
                    <a:lnTo>
                      <a:pt x="12" y="1974"/>
                    </a:lnTo>
                    <a:lnTo>
                      <a:pt x="2741" y="391"/>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36" name="Google Shape;5536;p47"/>
              <p:cNvSpPr/>
              <p:nvPr/>
            </p:nvSpPr>
            <p:spPr>
              <a:xfrm>
                <a:off x="-4022208" y="882801"/>
                <a:ext cx="209049" cy="149637"/>
              </a:xfrm>
              <a:custGeom>
                <a:avLst/>
                <a:gdLst/>
                <a:ahLst/>
                <a:cxnLst/>
                <a:rect l="l" t="t" r="r" b="b"/>
                <a:pathLst>
                  <a:path w="2741" h="1962" extrusionOk="0">
                    <a:moveTo>
                      <a:pt x="2729" y="1"/>
                    </a:moveTo>
                    <a:lnTo>
                      <a:pt x="0" y="1584"/>
                    </a:lnTo>
                    <a:lnTo>
                      <a:pt x="12" y="1962"/>
                    </a:lnTo>
                    <a:lnTo>
                      <a:pt x="2741" y="391"/>
                    </a:lnTo>
                    <a:lnTo>
                      <a:pt x="2729"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37" name="Google Shape;5537;p47"/>
              <p:cNvSpPr/>
              <p:nvPr/>
            </p:nvSpPr>
            <p:spPr>
              <a:xfrm>
                <a:off x="-4015954" y="1244078"/>
                <a:ext cx="10906" cy="155967"/>
              </a:xfrm>
              <a:custGeom>
                <a:avLst/>
                <a:gdLst/>
                <a:ahLst/>
                <a:cxnLst/>
                <a:rect l="l" t="t" r="r" b="b"/>
                <a:pathLst>
                  <a:path w="143" h="2045" extrusionOk="0">
                    <a:moveTo>
                      <a:pt x="1" y="1"/>
                    </a:moveTo>
                    <a:lnTo>
                      <a:pt x="24" y="1974"/>
                    </a:lnTo>
                    <a:lnTo>
                      <a:pt x="143" y="2045"/>
                    </a:lnTo>
                    <a:lnTo>
                      <a:pt x="143" y="84"/>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38" name="Google Shape;5538;p47"/>
              <p:cNvSpPr/>
              <p:nvPr/>
            </p:nvSpPr>
            <p:spPr>
              <a:xfrm>
                <a:off x="-4030369" y="1080104"/>
                <a:ext cx="9991" cy="168627"/>
              </a:xfrm>
              <a:custGeom>
                <a:avLst/>
                <a:gdLst/>
                <a:ahLst/>
                <a:cxnLst/>
                <a:rect l="l" t="t" r="r" b="b"/>
                <a:pathLst>
                  <a:path w="131" h="2211" extrusionOk="0">
                    <a:moveTo>
                      <a:pt x="1" y="1"/>
                    </a:moveTo>
                    <a:lnTo>
                      <a:pt x="1" y="2139"/>
                    </a:lnTo>
                    <a:lnTo>
                      <a:pt x="131" y="2210"/>
                    </a:lnTo>
                    <a:lnTo>
                      <a:pt x="119" y="72"/>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39" name="Google Shape;5539;p47"/>
              <p:cNvSpPr/>
              <p:nvPr/>
            </p:nvSpPr>
            <p:spPr>
              <a:xfrm>
                <a:off x="-3915053" y="1187335"/>
                <a:ext cx="9991" cy="155052"/>
              </a:xfrm>
              <a:custGeom>
                <a:avLst/>
                <a:gdLst/>
                <a:ahLst/>
                <a:cxnLst/>
                <a:rect l="l" t="t" r="r" b="b"/>
                <a:pathLst>
                  <a:path w="131" h="2033" extrusionOk="0">
                    <a:moveTo>
                      <a:pt x="1" y="1"/>
                    </a:moveTo>
                    <a:lnTo>
                      <a:pt x="1" y="1962"/>
                    </a:lnTo>
                    <a:lnTo>
                      <a:pt x="131" y="2033"/>
                    </a:lnTo>
                    <a:lnTo>
                      <a:pt x="119" y="72"/>
                    </a:lnTo>
                    <a:lnTo>
                      <a:pt x="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40" name="Google Shape;5540;p47"/>
              <p:cNvSpPr/>
              <p:nvPr/>
            </p:nvSpPr>
            <p:spPr>
              <a:xfrm>
                <a:off x="-3931221" y="1022446"/>
                <a:ext cx="9991" cy="167712"/>
              </a:xfrm>
              <a:custGeom>
                <a:avLst/>
                <a:gdLst/>
                <a:ahLst/>
                <a:cxnLst/>
                <a:rect l="l" t="t" r="r" b="b"/>
                <a:pathLst>
                  <a:path w="131" h="2199" extrusionOk="0">
                    <a:moveTo>
                      <a:pt x="0" y="1"/>
                    </a:moveTo>
                    <a:lnTo>
                      <a:pt x="12" y="2127"/>
                    </a:lnTo>
                    <a:lnTo>
                      <a:pt x="130" y="2198"/>
                    </a:lnTo>
                    <a:lnTo>
                      <a:pt x="130" y="72"/>
                    </a:lnTo>
                    <a:lnTo>
                      <a:pt x="0"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41" name="Google Shape;5541;p47"/>
              <p:cNvSpPr/>
              <p:nvPr/>
            </p:nvSpPr>
            <p:spPr>
              <a:xfrm>
                <a:off x="-3828566" y="1135092"/>
                <a:ext cx="10906" cy="156882"/>
              </a:xfrm>
              <a:custGeom>
                <a:avLst/>
                <a:gdLst/>
                <a:ahLst/>
                <a:cxnLst/>
                <a:rect l="l" t="t" r="r" b="b"/>
                <a:pathLst>
                  <a:path w="143" h="2057" extrusionOk="0">
                    <a:moveTo>
                      <a:pt x="1" y="1"/>
                    </a:moveTo>
                    <a:lnTo>
                      <a:pt x="13" y="1985"/>
                    </a:lnTo>
                    <a:lnTo>
                      <a:pt x="143" y="2056"/>
                    </a:lnTo>
                    <a:lnTo>
                      <a:pt x="131" y="71"/>
                    </a:lnTo>
                    <a:lnTo>
                      <a:pt x="1" y="1"/>
                    </a:ln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42" name="Google Shape;5542;p47"/>
              <p:cNvSpPr/>
              <p:nvPr/>
            </p:nvSpPr>
            <p:spPr>
              <a:xfrm>
                <a:off x="-3842980" y="972033"/>
                <a:ext cx="9991" cy="167636"/>
              </a:xfrm>
              <a:custGeom>
                <a:avLst/>
                <a:gdLst/>
                <a:ahLst/>
                <a:cxnLst/>
                <a:rect l="l" t="t" r="r" b="b"/>
                <a:pathLst>
                  <a:path w="131" h="2198" extrusionOk="0">
                    <a:moveTo>
                      <a:pt x="1" y="0"/>
                    </a:moveTo>
                    <a:lnTo>
                      <a:pt x="1" y="2127"/>
                    </a:lnTo>
                    <a:lnTo>
                      <a:pt x="131" y="2198"/>
                    </a:lnTo>
                    <a:lnTo>
                      <a:pt x="131" y="71"/>
                    </a:lnTo>
                    <a:lnTo>
                      <a:pt x="1" y="0"/>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43" name="Google Shape;5543;p47"/>
              <p:cNvSpPr/>
              <p:nvPr/>
            </p:nvSpPr>
            <p:spPr>
              <a:xfrm>
                <a:off x="-4049283" y="623340"/>
                <a:ext cx="116308" cy="110664"/>
              </a:xfrm>
              <a:custGeom>
                <a:avLst/>
                <a:gdLst/>
                <a:ahLst/>
                <a:cxnLst/>
                <a:rect l="l" t="t" r="r" b="b"/>
                <a:pathLst>
                  <a:path w="1525" h="1451" extrusionOk="0">
                    <a:moveTo>
                      <a:pt x="1241" y="1"/>
                    </a:moveTo>
                    <a:lnTo>
                      <a:pt x="1241" y="1"/>
                    </a:lnTo>
                    <a:cubicBezTo>
                      <a:pt x="1312" y="48"/>
                      <a:pt x="1359" y="119"/>
                      <a:pt x="1359" y="225"/>
                    </a:cubicBezTo>
                    <a:cubicBezTo>
                      <a:pt x="1359" y="520"/>
                      <a:pt x="1028" y="969"/>
                      <a:pt x="615" y="1206"/>
                    </a:cubicBezTo>
                    <a:cubicBezTo>
                      <a:pt x="442" y="1300"/>
                      <a:pt x="284" y="1347"/>
                      <a:pt x="160" y="1347"/>
                    </a:cubicBezTo>
                    <a:cubicBezTo>
                      <a:pt x="98" y="1347"/>
                      <a:pt x="44" y="1336"/>
                      <a:pt x="1" y="1312"/>
                    </a:cubicBezTo>
                    <a:lnTo>
                      <a:pt x="1" y="1312"/>
                    </a:lnTo>
                    <a:lnTo>
                      <a:pt x="166" y="1406"/>
                    </a:lnTo>
                    <a:cubicBezTo>
                      <a:pt x="212" y="1436"/>
                      <a:pt x="272" y="1450"/>
                      <a:pt x="341" y="1450"/>
                    </a:cubicBezTo>
                    <a:cubicBezTo>
                      <a:pt x="466" y="1450"/>
                      <a:pt x="621" y="1403"/>
                      <a:pt x="780" y="1312"/>
                    </a:cubicBezTo>
                    <a:cubicBezTo>
                      <a:pt x="1194" y="1064"/>
                      <a:pt x="1525" y="639"/>
                      <a:pt x="1525" y="331"/>
                    </a:cubicBezTo>
                    <a:cubicBezTo>
                      <a:pt x="1525" y="225"/>
                      <a:pt x="1477" y="154"/>
                      <a:pt x="1407" y="107"/>
                    </a:cubicBezTo>
                    <a:lnTo>
                      <a:pt x="1241" y="1"/>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544" name="Google Shape;5544;p47"/>
              <p:cNvSpPr/>
              <p:nvPr/>
            </p:nvSpPr>
            <p:spPr>
              <a:xfrm>
                <a:off x="-4142100" y="577427"/>
                <a:ext cx="152382" cy="169466"/>
              </a:xfrm>
              <a:custGeom>
                <a:avLst/>
                <a:gdLst/>
                <a:ahLst/>
                <a:cxnLst/>
                <a:rect l="l" t="t" r="r" b="b"/>
                <a:pathLst>
                  <a:path w="1998" h="2222" extrusionOk="0">
                    <a:moveTo>
                      <a:pt x="1832" y="0"/>
                    </a:moveTo>
                    <a:lnTo>
                      <a:pt x="1" y="2127"/>
                    </a:lnTo>
                    <a:lnTo>
                      <a:pt x="178" y="2221"/>
                    </a:lnTo>
                    <a:lnTo>
                      <a:pt x="1997" y="95"/>
                    </a:lnTo>
                    <a:lnTo>
                      <a:pt x="1832" y="0"/>
                    </a:lnTo>
                    <a:close/>
                  </a:path>
                </a:pathLst>
              </a:custGeom>
              <a:solidFill>
                <a:srgbClr val="282A2E">
                  <a:alpha val="364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545" name="Google Shape;5545;p47"/>
            <p:cNvGrpSpPr/>
            <p:nvPr/>
          </p:nvGrpSpPr>
          <p:grpSpPr>
            <a:xfrm>
              <a:off x="6049017" y="3621184"/>
              <a:ext cx="304008" cy="564114"/>
              <a:chOff x="6058230" y="-2567239"/>
              <a:chExt cx="663194" cy="1230616"/>
            </a:xfrm>
          </p:grpSpPr>
          <p:sp>
            <p:nvSpPr>
              <p:cNvPr id="5546" name="Google Shape;5546;p47"/>
              <p:cNvSpPr/>
              <p:nvPr/>
            </p:nvSpPr>
            <p:spPr>
              <a:xfrm>
                <a:off x="6176683" y="-2305973"/>
                <a:ext cx="412195" cy="969350"/>
              </a:xfrm>
              <a:custGeom>
                <a:avLst/>
                <a:gdLst/>
                <a:ahLst/>
                <a:cxnLst/>
                <a:rect l="l" t="t" r="r" b="b"/>
                <a:pathLst>
                  <a:path w="1726" h="4059" extrusionOk="0">
                    <a:moveTo>
                      <a:pt x="442" y="0"/>
                    </a:moveTo>
                    <a:cubicBezTo>
                      <a:pt x="366" y="0"/>
                      <a:pt x="297" y="19"/>
                      <a:pt x="237" y="54"/>
                    </a:cubicBezTo>
                    <a:cubicBezTo>
                      <a:pt x="83" y="148"/>
                      <a:pt x="0" y="325"/>
                      <a:pt x="0" y="538"/>
                    </a:cubicBezTo>
                    <a:lnTo>
                      <a:pt x="0" y="3078"/>
                    </a:lnTo>
                    <a:cubicBezTo>
                      <a:pt x="0" y="3137"/>
                      <a:pt x="36" y="3184"/>
                      <a:pt x="95" y="3184"/>
                    </a:cubicBezTo>
                    <a:cubicBezTo>
                      <a:pt x="154" y="3184"/>
                      <a:pt x="201" y="3137"/>
                      <a:pt x="201" y="3078"/>
                    </a:cubicBezTo>
                    <a:lnTo>
                      <a:pt x="201" y="538"/>
                    </a:lnTo>
                    <a:cubicBezTo>
                      <a:pt x="201" y="396"/>
                      <a:pt x="260" y="278"/>
                      <a:pt x="331" y="231"/>
                    </a:cubicBezTo>
                    <a:cubicBezTo>
                      <a:pt x="360" y="214"/>
                      <a:pt x="394" y="206"/>
                      <a:pt x="431" y="206"/>
                    </a:cubicBezTo>
                    <a:cubicBezTo>
                      <a:pt x="499" y="206"/>
                      <a:pt x="578" y="232"/>
                      <a:pt x="662" y="278"/>
                    </a:cubicBezTo>
                    <a:lnTo>
                      <a:pt x="945" y="444"/>
                    </a:lnTo>
                    <a:cubicBezTo>
                      <a:pt x="1252" y="621"/>
                      <a:pt x="1501" y="1058"/>
                      <a:pt x="1501" y="1412"/>
                    </a:cubicBezTo>
                    <a:lnTo>
                      <a:pt x="1501" y="3952"/>
                    </a:lnTo>
                    <a:cubicBezTo>
                      <a:pt x="1501" y="4011"/>
                      <a:pt x="1548" y="4058"/>
                      <a:pt x="1607" y="4058"/>
                    </a:cubicBezTo>
                    <a:cubicBezTo>
                      <a:pt x="1666" y="4058"/>
                      <a:pt x="1713" y="4011"/>
                      <a:pt x="1725" y="3952"/>
                    </a:cubicBezTo>
                    <a:lnTo>
                      <a:pt x="1725" y="1412"/>
                    </a:lnTo>
                    <a:cubicBezTo>
                      <a:pt x="1725" y="999"/>
                      <a:pt x="1430" y="467"/>
                      <a:pt x="1063" y="266"/>
                    </a:cubicBezTo>
                    <a:lnTo>
                      <a:pt x="780" y="101"/>
                    </a:lnTo>
                    <a:cubicBezTo>
                      <a:pt x="658" y="33"/>
                      <a:pt x="544" y="0"/>
                      <a:pt x="442" y="0"/>
                    </a:cubicBezTo>
                    <a:close/>
                  </a:path>
                </a:pathLst>
              </a:custGeom>
              <a:solidFill>
                <a:schemeClr val="dk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47" name="Google Shape;5547;p47"/>
              <p:cNvSpPr/>
              <p:nvPr/>
            </p:nvSpPr>
            <p:spPr>
              <a:xfrm>
                <a:off x="6233060" y="-2053544"/>
                <a:ext cx="56599" cy="59465"/>
              </a:xfrm>
              <a:custGeom>
                <a:avLst/>
                <a:gdLst/>
                <a:ahLst/>
                <a:cxnLst/>
                <a:rect l="l" t="t" r="r" b="b"/>
                <a:pathLst>
                  <a:path w="237" h="249" extrusionOk="0">
                    <a:moveTo>
                      <a:pt x="237" y="1"/>
                    </a:moveTo>
                    <a:lnTo>
                      <a:pt x="71" y="107"/>
                    </a:lnTo>
                    <a:cubicBezTo>
                      <a:pt x="71" y="172"/>
                      <a:pt x="52" y="217"/>
                      <a:pt x="13" y="242"/>
                    </a:cubicBezTo>
                    <a:lnTo>
                      <a:pt x="13" y="242"/>
                    </a:lnTo>
                    <a:lnTo>
                      <a:pt x="166" y="154"/>
                    </a:lnTo>
                    <a:cubicBezTo>
                      <a:pt x="201" y="131"/>
                      <a:pt x="225" y="72"/>
                      <a:pt x="237" y="1"/>
                    </a:cubicBezTo>
                    <a:close/>
                    <a:moveTo>
                      <a:pt x="13" y="242"/>
                    </a:moveTo>
                    <a:lnTo>
                      <a:pt x="0" y="249"/>
                    </a:lnTo>
                    <a:cubicBezTo>
                      <a:pt x="5" y="247"/>
                      <a:pt x="9" y="244"/>
                      <a:pt x="13" y="242"/>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48" name="Google Shape;5548;p47"/>
              <p:cNvSpPr/>
              <p:nvPr/>
            </p:nvSpPr>
            <p:spPr>
              <a:xfrm>
                <a:off x="6233044" y="-2053544"/>
                <a:ext cx="56599" cy="59465"/>
              </a:xfrm>
              <a:custGeom>
                <a:avLst/>
                <a:gdLst/>
                <a:ahLst/>
                <a:cxnLst/>
                <a:rect l="l" t="t" r="r" b="b"/>
                <a:pathLst>
                  <a:path w="237" h="249" extrusionOk="0">
                    <a:moveTo>
                      <a:pt x="237" y="1"/>
                    </a:moveTo>
                    <a:lnTo>
                      <a:pt x="71" y="107"/>
                    </a:lnTo>
                    <a:cubicBezTo>
                      <a:pt x="71" y="178"/>
                      <a:pt x="36" y="225"/>
                      <a:pt x="1" y="249"/>
                    </a:cubicBezTo>
                    <a:lnTo>
                      <a:pt x="154" y="154"/>
                    </a:lnTo>
                    <a:cubicBezTo>
                      <a:pt x="201" y="131"/>
                      <a:pt x="237" y="72"/>
                      <a:pt x="237"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49" name="Google Shape;5549;p47"/>
              <p:cNvSpPr/>
              <p:nvPr/>
            </p:nvSpPr>
            <p:spPr>
              <a:xfrm>
                <a:off x="6250000" y="-2073127"/>
                <a:ext cx="39643" cy="45375"/>
              </a:xfrm>
              <a:custGeom>
                <a:avLst/>
                <a:gdLst/>
                <a:ahLst/>
                <a:cxnLst/>
                <a:rect l="l" t="t" r="r" b="b"/>
                <a:pathLst>
                  <a:path w="166" h="190" extrusionOk="0">
                    <a:moveTo>
                      <a:pt x="166" y="0"/>
                    </a:moveTo>
                    <a:lnTo>
                      <a:pt x="0" y="95"/>
                    </a:lnTo>
                    <a:lnTo>
                      <a:pt x="0" y="189"/>
                    </a:lnTo>
                    <a:lnTo>
                      <a:pt x="166" y="83"/>
                    </a:lnTo>
                    <a:lnTo>
                      <a:pt x="166" y="0"/>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50" name="Google Shape;5550;p47"/>
              <p:cNvSpPr/>
              <p:nvPr/>
            </p:nvSpPr>
            <p:spPr>
              <a:xfrm>
                <a:off x="6083545" y="-2567239"/>
                <a:ext cx="98869" cy="37255"/>
              </a:xfrm>
              <a:custGeom>
                <a:avLst/>
                <a:gdLst/>
                <a:ahLst/>
                <a:cxnLst/>
                <a:rect l="l" t="t" r="r" b="b"/>
                <a:pathLst>
                  <a:path w="414" h="156" extrusionOk="0">
                    <a:moveTo>
                      <a:pt x="22" y="118"/>
                    </a:moveTo>
                    <a:cubicBezTo>
                      <a:pt x="15" y="122"/>
                      <a:pt x="7" y="126"/>
                      <a:pt x="0" y="132"/>
                    </a:cubicBezTo>
                    <a:lnTo>
                      <a:pt x="22" y="118"/>
                    </a:lnTo>
                    <a:close/>
                    <a:moveTo>
                      <a:pt x="240" y="0"/>
                    </a:moveTo>
                    <a:cubicBezTo>
                      <a:pt x="212" y="0"/>
                      <a:pt x="188" y="8"/>
                      <a:pt x="166" y="26"/>
                    </a:cubicBezTo>
                    <a:lnTo>
                      <a:pt x="22" y="118"/>
                    </a:lnTo>
                    <a:lnTo>
                      <a:pt x="22" y="118"/>
                    </a:lnTo>
                    <a:cubicBezTo>
                      <a:pt x="42" y="108"/>
                      <a:pt x="65" y="103"/>
                      <a:pt x="90" y="103"/>
                    </a:cubicBezTo>
                    <a:cubicBezTo>
                      <a:pt x="138" y="103"/>
                      <a:pt x="193" y="121"/>
                      <a:pt x="249" y="155"/>
                    </a:cubicBezTo>
                    <a:lnTo>
                      <a:pt x="414" y="61"/>
                    </a:lnTo>
                    <a:cubicBezTo>
                      <a:pt x="347" y="24"/>
                      <a:pt x="289" y="0"/>
                      <a:pt x="240"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51" name="Google Shape;5551;p47"/>
              <p:cNvSpPr/>
              <p:nvPr/>
            </p:nvSpPr>
            <p:spPr>
              <a:xfrm>
                <a:off x="6083545" y="-2567000"/>
                <a:ext cx="56599" cy="31285"/>
              </a:xfrm>
              <a:custGeom>
                <a:avLst/>
                <a:gdLst/>
                <a:ahLst/>
                <a:cxnLst/>
                <a:rect l="l" t="t" r="r" b="b"/>
                <a:pathLst>
                  <a:path w="237" h="131" extrusionOk="0">
                    <a:moveTo>
                      <a:pt x="237" y="1"/>
                    </a:moveTo>
                    <a:cubicBezTo>
                      <a:pt x="213" y="13"/>
                      <a:pt x="178" y="13"/>
                      <a:pt x="166" y="25"/>
                    </a:cubicBezTo>
                    <a:lnTo>
                      <a:pt x="46" y="102"/>
                    </a:lnTo>
                    <a:lnTo>
                      <a:pt x="46" y="102"/>
                    </a:lnTo>
                    <a:cubicBezTo>
                      <a:pt x="55" y="98"/>
                      <a:pt x="64" y="95"/>
                      <a:pt x="71" y="95"/>
                    </a:cubicBezTo>
                    <a:lnTo>
                      <a:pt x="237" y="1"/>
                    </a:lnTo>
                    <a:close/>
                    <a:moveTo>
                      <a:pt x="46" y="102"/>
                    </a:moveTo>
                    <a:lnTo>
                      <a:pt x="46" y="102"/>
                    </a:lnTo>
                    <a:cubicBezTo>
                      <a:pt x="27" y="109"/>
                      <a:pt x="8" y="123"/>
                      <a:pt x="0" y="131"/>
                    </a:cubicBezTo>
                    <a:lnTo>
                      <a:pt x="46" y="102"/>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52" name="Google Shape;5552;p47"/>
              <p:cNvSpPr/>
              <p:nvPr/>
            </p:nvSpPr>
            <p:spPr>
              <a:xfrm>
                <a:off x="6100501" y="-2567000"/>
                <a:ext cx="67823" cy="28658"/>
              </a:xfrm>
              <a:custGeom>
                <a:avLst/>
                <a:gdLst/>
                <a:ahLst/>
                <a:cxnLst/>
                <a:rect l="l" t="t" r="r" b="b"/>
                <a:pathLst>
                  <a:path w="284" h="120" extrusionOk="0">
                    <a:moveTo>
                      <a:pt x="166" y="1"/>
                    </a:moveTo>
                    <a:lnTo>
                      <a:pt x="0" y="95"/>
                    </a:lnTo>
                    <a:cubicBezTo>
                      <a:pt x="36" y="95"/>
                      <a:pt x="83" y="95"/>
                      <a:pt x="118" y="119"/>
                    </a:cubicBezTo>
                    <a:lnTo>
                      <a:pt x="284" y="13"/>
                    </a:lnTo>
                    <a:cubicBezTo>
                      <a:pt x="237" y="1"/>
                      <a:pt x="189" y="1"/>
                      <a:pt x="166"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53" name="Google Shape;5553;p47"/>
              <p:cNvSpPr/>
              <p:nvPr/>
            </p:nvSpPr>
            <p:spPr>
              <a:xfrm>
                <a:off x="6125815" y="-2564135"/>
                <a:ext cx="56599" cy="31285"/>
              </a:xfrm>
              <a:custGeom>
                <a:avLst/>
                <a:gdLst/>
                <a:ahLst/>
                <a:cxnLst/>
                <a:rect l="l" t="t" r="r" b="b"/>
                <a:pathLst>
                  <a:path w="237" h="131" extrusionOk="0">
                    <a:moveTo>
                      <a:pt x="166" y="1"/>
                    </a:moveTo>
                    <a:lnTo>
                      <a:pt x="1" y="107"/>
                    </a:lnTo>
                    <a:cubicBezTo>
                      <a:pt x="36" y="119"/>
                      <a:pt x="48" y="119"/>
                      <a:pt x="72" y="131"/>
                    </a:cubicBezTo>
                    <a:lnTo>
                      <a:pt x="237" y="24"/>
                    </a:lnTo>
                    <a:cubicBezTo>
                      <a:pt x="213" y="13"/>
                      <a:pt x="178" y="13"/>
                      <a:pt x="166"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54" name="Google Shape;5554;p47"/>
              <p:cNvSpPr/>
              <p:nvPr/>
            </p:nvSpPr>
            <p:spPr>
              <a:xfrm>
                <a:off x="6585777" y="-1847445"/>
                <a:ext cx="56599" cy="59465"/>
              </a:xfrm>
              <a:custGeom>
                <a:avLst/>
                <a:gdLst/>
                <a:ahLst/>
                <a:cxnLst/>
                <a:rect l="l" t="t" r="r" b="b"/>
                <a:pathLst>
                  <a:path w="237" h="249" extrusionOk="0">
                    <a:moveTo>
                      <a:pt x="236" y="0"/>
                    </a:moveTo>
                    <a:lnTo>
                      <a:pt x="71" y="95"/>
                    </a:lnTo>
                    <a:cubicBezTo>
                      <a:pt x="71" y="177"/>
                      <a:pt x="36" y="213"/>
                      <a:pt x="0" y="248"/>
                    </a:cubicBezTo>
                    <a:lnTo>
                      <a:pt x="154" y="142"/>
                    </a:lnTo>
                    <a:cubicBezTo>
                      <a:pt x="201" y="118"/>
                      <a:pt x="236" y="71"/>
                      <a:pt x="236"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55" name="Google Shape;5555;p47"/>
              <p:cNvSpPr/>
              <p:nvPr/>
            </p:nvSpPr>
            <p:spPr>
              <a:xfrm>
                <a:off x="6585777" y="-1853176"/>
                <a:ext cx="56599" cy="62331"/>
              </a:xfrm>
              <a:custGeom>
                <a:avLst/>
                <a:gdLst/>
                <a:ahLst/>
                <a:cxnLst/>
                <a:rect l="l" t="t" r="r" b="b"/>
                <a:pathLst>
                  <a:path w="237" h="261" extrusionOk="0">
                    <a:moveTo>
                      <a:pt x="236" y="1"/>
                    </a:moveTo>
                    <a:lnTo>
                      <a:pt x="71" y="107"/>
                    </a:lnTo>
                    <a:cubicBezTo>
                      <a:pt x="71" y="176"/>
                      <a:pt x="37" y="234"/>
                      <a:pt x="3" y="259"/>
                    </a:cubicBezTo>
                    <a:lnTo>
                      <a:pt x="3" y="259"/>
                    </a:lnTo>
                    <a:lnTo>
                      <a:pt x="154" y="154"/>
                    </a:lnTo>
                    <a:cubicBezTo>
                      <a:pt x="201" y="142"/>
                      <a:pt x="236" y="83"/>
                      <a:pt x="236" y="1"/>
                    </a:cubicBezTo>
                    <a:close/>
                    <a:moveTo>
                      <a:pt x="3" y="259"/>
                    </a:moveTo>
                    <a:lnTo>
                      <a:pt x="0" y="261"/>
                    </a:lnTo>
                    <a:cubicBezTo>
                      <a:pt x="1" y="260"/>
                      <a:pt x="2" y="259"/>
                      <a:pt x="3" y="259"/>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56" name="Google Shape;5556;p47"/>
              <p:cNvSpPr/>
              <p:nvPr/>
            </p:nvSpPr>
            <p:spPr>
              <a:xfrm>
                <a:off x="6602733" y="-1870132"/>
                <a:ext cx="39643" cy="42509"/>
              </a:xfrm>
              <a:custGeom>
                <a:avLst/>
                <a:gdLst/>
                <a:ahLst/>
                <a:cxnLst/>
                <a:rect l="l" t="t" r="r" b="b"/>
                <a:pathLst>
                  <a:path w="166" h="178" extrusionOk="0">
                    <a:moveTo>
                      <a:pt x="165" y="1"/>
                    </a:moveTo>
                    <a:lnTo>
                      <a:pt x="0" y="95"/>
                    </a:lnTo>
                    <a:lnTo>
                      <a:pt x="0" y="178"/>
                    </a:lnTo>
                    <a:lnTo>
                      <a:pt x="165" y="95"/>
                    </a:lnTo>
                    <a:lnTo>
                      <a:pt x="165"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57" name="Google Shape;5557;p47"/>
              <p:cNvSpPr/>
              <p:nvPr/>
            </p:nvSpPr>
            <p:spPr>
              <a:xfrm>
                <a:off x="6659093" y="-1923627"/>
                <a:ext cx="62331" cy="79287"/>
              </a:xfrm>
              <a:custGeom>
                <a:avLst/>
                <a:gdLst/>
                <a:ahLst/>
                <a:cxnLst/>
                <a:rect l="l" t="t" r="r" b="b"/>
                <a:pathLst>
                  <a:path w="261" h="332" extrusionOk="0">
                    <a:moveTo>
                      <a:pt x="260" y="0"/>
                    </a:moveTo>
                    <a:lnTo>
                      <a:pt x="107" y="107"/>
                    </a:lnTo>
                    <a:cubicBezTo>
                      <a:pt x="107" y="208"/>
                      <a:pt x="64" y="288"/>
                      <a:pt x="8" y="326"/>
                    </a:cubicBezTo>
                    <a:lnTo>
                      <a:pt x="8" y="326"/>
                    </a:lnTo>
                    <a:lnTo>
                      <a:pt x="166" y="225"/>
                    </a:lnTo>
                    <a:cubicBezTo>
                      <a:pt x="225" y="201"/>
                      <a:pt x="260" y="118"/>
                      <a:pt x="260" y="0"/>
                    </a:cubicBezTo>
                    <a:close/>
                    <a:moveTo>
                      <a:pt x="8" y="326"/>
                    </a:moveTo>
                    <a:lnTo>
                      <a:pt x="0" y="331"/>
                    </a:lnTo>
                    <a:cubicBezTo>
                      <a:pt x="3" y="329"/>
                      <a:pt x="6" y="328"/>
                      <a:pt x="8" y="326"/>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58" name="Google Shape;5558;p47"/>
              <p:cNvSpPr/>
              <p:nvPr/>
            </p:nvSpPr>
            <p:spPr>
              <a:xfrm>
                <a:off x="6659093" y="-1923627"/>
                <a:ext cx="62331" cy="79287"/>
              </a:xfrm>
              <a:custGeom>
                <a:avLst/>
                <a:gdLst/>
                <a:ahLst/>
                <a:cxnLst/>
                <a:rect l="l" t="t" r="r" b="b"/>
                <a:pathLst>
                  <a:path w="261" h="332" extrusionOk="0">
                    <a:moveTo>
                      <a:pt x="260" y="0"/>
                    </a:moveTo>
                    <a:lnTo>
                      <a:pt x="107" y="107"/>
                    </a:lnTo>
                    <a:cubicBezTo>
                      <a:pt x="83" y="213"/>
                      <a:pt x="59" y="284"/>
                      <a:pt x="0" y="331"/>
                    </a:cubicBezTo>
                    <a:lnTo>
                      <a:pt x="166" y="225"/>
                    </a:lnTo>
                    <a:cubicBezTo>
                      <a:pt x="225" y="201"/>
                      <a:pt x="260" y="118"/>
                      <a:pt x="260" y="0"/>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59" name="Google Shape;5559;p47"/>
              <p:cNvSpPr/>
              <p:nvPr/>
            </p:nvSpPr>
            <p:spPr>
              <a:xfrm>
                <a:off x="6585777" y="-1850314"/>
                <a:ext cx="56599" cy="62331"/>
              </a:xfrm>
              <a:custGeom>
                <a:avLst/>
                <a:gdLst/>
                <a:ahLst/>
                <a:cxnLst/>
                <a:rect l="l" t="t" r="r" b="b"/>
                <a:pathLst>
                  <a:path w="237" h="261" extrusionOk="0">
                    <a:moveTo>
                      <a:pt x="236" y="1"/>
                    </a:moveTo>
                    <a:lnTo>
                      <a:pt x="71" y="107"/>
                    </a:lnTo>
                    <a:cubicBezTo>
                      <a:pt x="71" y="176"/>
                      <a:pt x="37" y="234"/>
                      <a:pt x="3" y="259"/>
                    </a:cubicBezTo>
                    <a:lnTo>
                      <a:pt x="3" y="259"/>
                    </a:lnTo>
                    <a:lnTo>
                      <a:pt x="154" y="154"/>
                    </a:lnTo>
                    <a:cubicBezTo>
                      <a:pt x="201" y="142"/>
                      <a:pt x="236" y="83"/>
                      <a:pt x="236" y="1"/>
                    </a:cubicBezTo>
                    <a:close/>
                    <a:moveTo>
                      <a:pt x="3" y="259"/>
                    </a:moveTo>
                    <a:lnTo>
                      <a:pt x="0" y="261"/>
                    </a:lnTo>
                    <a:cubicBezTo>
                      <a:pt x="1" y="260"/>
                      <a:pt x="2" y="259"/>
                      <a:pt x="3" y="259"/>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60" name="Google Shape;5560;p47"/>
              <p:cNvSpPr/>
              <p:nvPr/>
            </p:nvSpPr>
            <p:spPr>
              <a:xfrm>
                <a:off x="6684408" y="-2143817"/>
                <a:ext cx="37016" cy="245741"/>
              </a:xfrm>
              <a:custGeom>
                <a:avLst/>
                <a:gdLst/>
                <a:ahLst/>
                <a:cxnLst/>
                <a:rect l="l" t="t" r="r" b="b"/>
                <a:pathLst>
                  <a:path w="155" h="1029" extrusionOk="0">
                    <a:moveTo>
                      <a:pt x="154" y="1"/>
                    </a:moveTo>
                    <a:lnTo>
                      <a:pt x="1" y="84"/>
                    </a:lnTo>
                    <a:lnTo>
                      <a:pt x="1" y="1029"/>
                    </a:lnTo>
                    <a:lnTo>
                      <a:pt x="154" y="922"/>
                    </a:lnTo>
                    <a:lnTo>
                      <a:pt x="154"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61" name="Google Shape;5561;p47"/>
              <p:cNvSpPr/>
              <p:nvPr/>
            </p:nvSpPr>
            <p:spPr>
              <a:xfrm>
                <a:off x="6250000" y="-2070264"/>
                <a:ext cx="39643" cy="45375"/>
              </a:xfrm>
              <a:custGeom>
                <a:avLst/>
                <a:gdLst/>
                <a:ahLst/>
                <a:cxnLst/>
                <a:rect l="l" t="t" r="r" b="b"/>
                <a:pathLst>
                  <a:path w="166" h="190" extrusionOk="0">
                    <a:moveTo>
                      <a:pt x="166" y="0"/>
                    </a:moveTo>
                    <a:lnTo>
                      <a:pt x="0" y="95"/>
                    </a:lnTo>
                    <a:lnTo>
                      <a:pt x="0" y="189"/>
                    </a:lnTo>
                    <a:lnTo>
                      <a:pt x="166" y="83"/>
                    </a:lnTo>
                    <a:lnTo>
                      <a:pt x="166"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62" name="Google Shape;5562;p47"/>
              <p:cNvSpPr/>
              <p:nvPr/>
            </p:nvSpPr>
            <p:spPr>
              <a:xfrm>
                <a:off x="6142771" y="-2552910"/>
                <a:ext cx="493869" cy="285384"/>
              </a:xfrm>
              <a:custGeom>
                <a:avLst/>
                <a:gdLst/>
                <a:ahLst/>
                <a:cxnLst/>
                <a:rect l="l" t="t" r="r" b="b"/>
                <a:pathLst>
                  <a:path w="2068" h="1195" extrusionOk="0">
                    <a:moveTo>
                      <a:pt x="166" y="1"/>
                    </a:moveTo>
                    <a:lnTo>
                      <a:pt x="1" y="84"/>
                    </a:lnTo>
                    <a:lnTo>
                      <a:pt x="1914" y="1194"/>
                    </a:lnTo>
                    <a:lnTo>
                      <a:pt x="2068" y="1088"/>
                    </a:lnTo>
                    <a:lnTo>
                      <a:pt x="166"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63" name="Google Shape;5563;p47"/>
              <p:cNvSpPr/>
              <p:nvPr/>
            </p:nvSpPr>
            <p:spPr>
              <a:xfrm>
                <a:off x="6058230" y="-2546940"/>
                <a:ext cx="626412" cy="759432"/>
              </a:xfrm>
              <a:custGeom>
                <a:avLst/>
                <a:gdLst/>
                <a:ahLst/>
                <a:cxnLst/>
                <a:rect l="l" t="t" r="r" b="b"/>
                <a:pathLst>
                  <a:path w="2623" h="3180" extrusionOk="0">
                    <a:moveTo>
                      <a:pt x="199" y="1"/>
                    </a:moveTo>
                    <a:cubicBezTo>
                      <a:pt x="83" y="1"/>
                      <a:pt x="0" y="89"/>
                      <a:pt x="0" y="248"/>
                    </a:cubicBezTo>
                    <a:lnTo>
                      <a:pt x="0" y="1193"/>
                    </a:lnTo>
                    <a:cubicBezTo>
                      <a:pt x="0" y="1405"/>
                      <a:pt x="154" y="1665"/>
                      <a:pt x="331" y="1783"/>
                    </a:cubicBezTo>
                    <a:lnTo>
                      <a:pt x="331" y="1878"/>
                    </a:lnTo>
                    <a:cubicBezTo>
                      <a:pt x="331" y="2020"/>
                      <a:pt x="425" y="2209"/>
                      <a:pt x="567" y="2291"/>
                    </a:cubicBezTo>
                    <a:cubicBezTo>
                      <a:pt x="605" y="2312"/>
                      <a:pt x="640" y="2321"/>
                      <a:pt x="672" y="2321"/>
                    </a:cubicBezTo>
                    <a:cubicBezTo>
                      <a:pt x="749" y="2321"/>
                      <a:pt x="803" y="2262"/>
                      <a:pt x="803" y="2161"/>
                    </a:cubicBezTo>
                    <a:lnTo>
                      <a:pt x="803" y="2067"/>
                    </a:lnTo>
                    <a:lnTo>
                      <a:pt x="1808" y="2646"/>
                    </a:lnTo>
                    <a:lnTo>
                      <a:pt x="1808" y="2728"/>
                    </a:lnTo>
                    <a:cubicBezTo>
                      <a:pt x="1808" y="2882"/>
                      <a:pt x="1914" y="3071"/>
                      <a:pt x="2044" y="3142"/>
                    </a:cubicBezTo>
                    <a:cubicBezTo>
                      <a:pt x="2084" y="3167"/>
                      <a:pt x="2121" y="3179"/>
                      <a:pt x="2155" y="3179"/>
                    </a:cubicBezTo>
                    <a:cubicBezTo>
                      <a:pt x="2229" y="3179"/>
                      <a:pt x="2280" y="3118"/>
                      <a:pt x="2280" y="3012"/>
                    </a:cubicBezTo>
                    <a:lnTo>
                      <a:pt x="2280" y="2929"/>
                    </a:lnTo>
                    <a:cubicBezTo>
                      <a:pt x="2332" y="2955"/>
                      <a:pt x="2381" y="2968"/>
                      <a:pt x="2425" y="2968"/>
                    </a:cubicBezTo>
                    <a:cubicBezTo>
                      <a:pt x="2542" y="2968"/>
                      <a:pt x="2623" y="2880"/>
                      <a:pt x="2623" y="2717"/>
                    </a:cubicBezTo>
                    <a:lnTo>
                      <a:pt x="2623" y="1772"/>
                    </a:lnTo>
                    <a:cubicBezTo>
                      <a:pt x="2623" y="1547"/>
                      <a:pt x="2457" y="1287"/>
                      <a:pt x="2268" y="1169"/>
                    </a:cubicBezTo>
                    <a:lnTo>
                      <a:pt x="355" y="47"/>
                    </a:lnTo>
                    <a:cubicBezTo>
                      <a:pt x="299" y="16"/>
                      <a:pt x="246" y="1"/>
                      <a:pt x="199"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64" name="Google Shape;5564;p47"/>
              <p:cNvSpPr/>
              <p:nvPr/>
            </p:nvSpPr>
            <p:spPr>
              <a:xfrm>
                <a:off x="6599867" y="-2293316"/>
                <a:ext cx="121557" cy="169559"/>
              </a:xfrm>
              <a:custGeom>
                <a:avLst/>
                <a:gdLst/>
                <a:ahLst/>
                <a:cxnLst/>
                <a:rect l="l" t="t" r="r" b="b"/>
                <a:pathLst>
                  <a:path w="509" h="710" extrusionOk="0">
                    <a:moveTo>
                      <a:pt x="154" y="1"/>
                    </a:moveTo>
                    <a:lnTo>
                      <a:pt x="0" y="107"/>
                    </a:lnTo>
                    <a:cubicBezTo>
                      <a:pt x="189" y="213"/>
                      <a:pt x="355" y="485"/>
                      <a:pt x="355" y="710"/>
                    </a:cubicBezTo>
                    <a:lnTo>
                      <a:pt x="508" y="603"/>
                    </a:lnTo>
                    <a:cubicBezTo>
                      <a:pt x="508" y="391"/>
                      <a:pt x="355" y="119"/>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65" name="Google Shape;5565;p47"/>
              <p:cNvSpPr/>
              <p:nvPr/>
            </p:nvSpPr>
            <p:spPr>
              <a:xfrm>
                <a:off x="6599867" y="-2293316"/>
                <a:ext cx="112959" cy="113198"/>
              </a:xfrm>
              <a:custGeom>
                <a:avLst/>
                <a:gdLst/>
                <a:ahLst/>
                <a:cxnLst/>
                <a:rect l="l" t="t" r="r" b="b"/>
                <a:pathLst>
                  <a:path w="473" h="474" extrusionOk="0">
                    <a:moveTo>
                      <a:pt x="154" y="1"/>
                    </a:moveTo>
                    <a:lnTo>
                      <a:pt x="0" y="107"/>
                    </a:lnTo>
                    <a:cubicBezTo>
                      <a:pt x="130" y="178"/>
                      <a:pt x="237" y="332"/>
                      <a:pt x="307" y="473"/>
                    </a:cubicBezTo>
                    <a:lnTo>
                      <a:pt x="473" y="367"/>
                    </a:lnTo>
                    <a:cubicBezTo>
                      <a:pt x="390" y="225"/>
                      <a:pt x="296" y="72"/>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66" name="Google Shape;5566;p47"/>
              <p:cNvSpPr/>
              <p:nvPr/>
            </p:nvSpPr>
            <p:spPr>
              <a:xfrm>
                <a:off x="6670318" y="-2205909"/>
                <a:ext cx="48241" cy="62331"/>
              </a:xfrm>
              <a:custGeom>
                <a:avLst/>
                <a:gdLst/>
                <a:ahLst/>
                <a:cxnLst/>
                <a:rect l="l" t="t" r="r" b="b"/>
                <a:pathLst>
                  <a:path w="202" h="261" extrusionOk="0">
                    <a:moveTo>
                      <a:pt x="154" y="1"/>
                    </a:moveTo>
                    <a:lnTo>
                      <a:pt x="1" y="107"/>
                    </a:lnTo>
                    <a:cubicBezTo>
                      <a:pt x="24" y="166"/>
                      <a:pt x="36" y="214"/>
                      <a:pt x="36" y="261"/>
                    </a:cubicBezTo>
                    <a:lnTo>
                      <a:pt x="201" y="155"/>
                    </a:lnTo>
                    <a:cubicBezTo>
                      <a:pt x="190" y="107"/>
                      <a:pt x="178" y="48"/>
                      <a:pt x="154" y="1"/>
                    </a:cubicBez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67" name="Google Shape;5567;p47"/>
              <p:cNvSpPr/>
              <p:nvPr/>
            </p:nvSpPr>
            <p:spPr>
              <a:xfrm>
                <a:off x="6678915" y="-2169131"/>
                <a:ext cx="39643" cy="45375"/>
              </a:xfrm>
              <a:custGeom>
                <a:avLst/>
                <a:gdLst/>
                <a:ahLst/>
                <a:cxnLst/>
                <a:rect l="l" t="t" r="r" b="b"/>
                <a:pathLst>
                  <a:path w="166" h="190" extrusionOk="0">
                    <a:moveTo>
                      <a:pt x="165" y="1"/>
                    </a:moveTo>
                    <a:lnTo>
                      <a:pt x="0" y="107"/>
                    </a:lnTo>
                    <a:cubicBezTo>
                      <a:pt x="24" y="130"/>
                      <a:pt x="24" y="166"/>
                      <a:pt x="0" y="190"/>
                    </a:cubicBezTo>
                    <a:lnTo>
                      <a:pt x="165" y="83"/>
                    </a:lnTo>
                    <a:lnTo>
                      <a:pt x="165" y="1"/>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68" name="Google Shape;5568;p47"/>
              <p:cNvSpPr/>
              <p:nvPr/>
            </p:nvSpPr>
            <p:spPr>
              <a:xfrm>
                <a:off x="6506728" y="-2211402"/>
                <a:ext cx="239" cy="239"/>
              </a:xfrm>
              <a:custGeom>
                <a:avLst/>
                <a:gdLst/>
                <a:ahLst/>
                <a:cxnLst/>
                <a:rect l="l" t="t" r="r" b="b"/>
                <a:pathLst>
                  <a:path w="1" h="1" extrusionOk="0">
                    <a:moveTo>
                      <a:pt x="0" y="0"/>
                    </a:moveTo>
                    <a:lnTo>
                      <a:pt x="0" y="0"/>
                    </a:lnTo>
                    <a:close/>
                  </a:path>
                </a:pathLst>
              </a:custGeom>
              <a:solidFill>
                <a:schemeClr val="accent3"/>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69" name="Google Shape;5569;p47"/>
              <p:cNvSpPr/>
              <p:nvPr/>
            </p:nvSpPr>
            <p:spPr>
              <a:xfrm>
                <a:off x="6105993" y="-2445681"/>
                <a:ext cx="53972" cy="133020"/>
              </a:xfrm>
              <a:custGeom>
                <a:avLst/>
                <a:gdLst/>
                <a:ahLst/>
                <a:cxnLst/>
                <a:rect l="l" t="t" r="r" b="b"/>
                <a:pathLst>
                  <a:path w="226" h="557" extrusionOk="0">
                    <a:moveTo>
                      <a:pt x="1" y="1"/>
                    </a:moveTo>
                    <a:lnTo>
                      <a:pt x="1" y="402"/>
                    </a:lnTo>
                    <a:lnTo>
                      <a:pt x="225" y="556"/>
                    </a:lnTo>
                    <a:lnTo>
                      <a:pt x="225" y="154"/>
                    </a:lnTo>
                    <a:lnTo>
                      <a:pt x="1"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70" name="Google Shape;5570;p47"/>
              <p:cNvSpPr/>
              <p:nvPr/>
            </p:nvSpPr>
            <p:spPr>
              <a:xfrm>
                <a:off x="6182176" y="-2363767"/>
                <a:ext cx="68062" cy="65196"/>
              </a:xfrm>
              <a:custGeom>
                <a:avLst/>
                <a:gdLst/>
                <a:ahLst/>
                <a:cxnLst/>
                <a:rect l="l" t="t" r="r" b="b"/>
                <a:pathLst>
                  <a:path w="285" h="273" extrusionOk="0">
                    <a:moveTo>
                      <a:pt x="1" y="0"/>
                    </a:moveTo>
                    <a:lnTo>
                      <a:pt x="1" y="107"/>
                    </a:lnTo>
                    <a:lnTo>
                      <a:pt x="284" y="272"/>
                    </a:lnTo>
                    <a:lnTo>
                      <a:pt x="284" y="166"/>
                    </a:lnTo>
                    <a:lnTo>
                      <a:pt x="1"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71" name="Google Shape;5571;p47"/>
              <p:cNvSpPr/>
              <p:nvPr/>
            </p:nvSpPr>
            <p:spPr>
              <a:xfrm>
                <a:off x="6269822" y="-2349677"/>
                <a:ext cx="146871" cy="180783"/>
              </a:xfrm>
              <a:custGeom>
                <a:avLst/>
                <a:gdLst/>
                <a:ahLst/>
                <a:cxnLst/>
                <a:rect l="l" t="t" r="r" b="b"/>
                <a:pathLst>
                  <a:path w="615" h="757" extrusionOk="0">
                    <a:moveTo>
                      <a:pt x="0" y="0"/>
                    </a:moveTo>
                    <a:lnTo>
                      <a:pt x="0" y="402"/>
                    </a:lnTo>
                    <a:lnTo>
                      <a:pt x="614" y="757"/>
                    </a:lnTo>
                    <a:lnTo>
                      <a:pt x="614" y="367"/>
                    </a:lnTo>
                    <a:lnTo>
                      <a:pt x="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72" name="Google Shape;5572;p47"/>
              <p:cNvSpPr/>
              <p:nvPr/>
            </p:nvSpPr>
            <p:spPr>
              <a:xfrm>
                <a:off x="6105993" y="-2312899"/>
                <a:ext cx="313564" cy="273682"/>
              </a:xfrm>
              <a:custGeom>
                <a:avLst/>
                <a:gdLst/>
                <a:ahLst/>
                <a:cxnLst/>
                <a:rect l="l" t="t" r="r" b="b"/>
                <a:pathLst>
                  <a:path w="1313" h="1146" extrusionOk="0">
                    <a:moveTo>
                      <a:pt x="1" y="0"/>
                    </a:moveTo>
                    <a:lnTo>
                      <a:pt x="1" y="378"/>
                    </a:lnTo>
                    <a:lnTo>
                      <a:pt x="1312" y="1146"/>
                    </a:lnTo>
                    <a:lnTo>
                      <a:pt x="1312" y="744"/>
                    </a:lnTo>
                    <a:lnTo>
                      <a:pt x="1"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73" name="Google Shape;5573;p47"/>
              <p:cNvSpPr/>
              <p:nvPr/>
            </p:nvSpPr>
            <p:spPr>
              <a:xfrm>
                <a:off x="6100501" y="-2564138"/>
                <a:ext cx="67823" cy="28658"/>
              </a:xfrm>
              <a:custGeom>
                <a:avLst/>
                <a:gdLst/>
                <a:ahLst/>
                <a:cxnLst/>
                <a:rect l="l" t="t" r="r" b="b"/>
                <a:pathLst>
                  <a:path w="284" h="120" extrusionOk="0">
                    <a:moveTo>
                      <a:pt x="166" y="1"/>
                    </a:moveTo>
                    <a:lnTo>
                      <a:pt x="0" y="95"/>
                    </a:lnTo>
                    <a:cubicBezTo>
                      <a:pt x="36" y="95"/>
                      <a:pt x="83" y="95"/>
                      <a:pt x="118" y="119"/>
                    </a:cubicBezTo>
                    <a:lnTo>
                      <a:pt x="284" y="13"/>
                    </a:lnTo>
                    <a:cubicBezTo>
                      <a:pt x="237" y="1"/>
                      <a:pt x="189" y="1"/>
                      <a:pt x="166" y="1"/>
                    </a:cubicBez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74" name="Google Shape;5574;p47"/>
              <p:cNvSpPr/>
              <p:nvPr/>
            </p:nvSpPr>
            <p:spPr>
              <a:xfrm>
                <a:off x="6659093" y="-1920765"/>
                <a:ext cx="62331" cy="79287"/>
              </a:xfrm>
              <a:custGeom>
                <a:avLst/>
                <a:gdLst/>
                <a:ahLst/>
                <a:cxnLst/>
                <a:rect l="l" t="t" r="r" b="b"/>
                <a:pathLst>
                  <a:path w="261" h="332" extrusionOk="0">
                    <a:moveTo>
                      <a:pt x="260" y="0"/>
                    </a:moveTo>
                    <a:lnTo>
                      <a:pt x="107" y="107"/>
                    </a:lnTo>
                    <a:cubicBezTo>
                      <a:pt x="83" y="213"/>
                      <a:pt x="59" y="284"/>
                      <a:pt x="0" y="331"/>
                    </a:cubicBezTo>
                    <a:lnTo>
                      <a:pt x="166" y="225"/>
                    </a:lnTo>
                    <a:cubicBezTo>
                      <a:pt x="225" y="201"/>
                      <a:pt x="260" y="118"/>
                      <a:pt x="260" y="0"/>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75" name="Google Shape;5575;p47"/>
              <p:cNvSpPr/>
              <p:nvPr/>
            </p:nvSpPr>
            <p:spPr>
              <a:xfrm>
                <a:off x="6684408" y="-2140954"/>
                <a:ext cx="37016" cy="245741"/>
              </a:xfrm>
              <a:custGeom>
                <a:avLst/>
                <a:gdLst/>
                <a:ahLst/>
                <a:cxnLst/>
                <a:rect l="l" t="t" r="r" b="b"/>
                <a:pathLst>
                  <a:path w="155" h="1029" extrusionOk="0">
                    <a:moveTo>
                      <a:pt x="154" y="1"/>
                    </a:moveTo>
                    <a:lnTo>
                      <a:pt x="1" y="84"/>
                    </a:lnTo>
                    <a:lnTo>
                      <a:pt x="1" y="1029"/>
                    </a:lnTo>
                    <a:lnTo>
                      <a:pt x="154" y="922"/>
                    </a:lnTo>
                    <a:lnTo>
                      <a:pt x="154"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76" name="Google Shape;5576;p47"/>
              <p:cNvSpPr/>
              <p:nvPr/>
            </p:nvSpPr>
            <p:spPr>
              <a:xfrm>
                <a:off x="6142771" y="-2550048"/>
                <a:ext cx="493869" cy="285384"/>
              </a:xfrm>
              <a:custGeom>
                <a:avLst/>
                <a:gdLst/>
                <a:ahLst/>
                <a:cxnLst/>
                <a:rect l="l" t="t" r="r" b="b"/>
                <a:pathLst>
                  <a:path w="2068" h="1195" extrusionOk="0">
                    <a:moveTo>
                      <a:pt x="166" y="1"/>
                    </a:moveTo>
                    <a:lnTo>
                      <a:pt x="1" y="84"/>
                    </a:lnTo>
                    <a:lnTo>
                      <a:pt x="1914" y="1194"/>
                    </a:lnTo>
                    <a:lnTo>
                      <a:pt x="2068" y="1088"/>
                    </a:lnTo>
                    <a:lnTo>
                      <a:pt x="166" y="1"/>
                    </a:ln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77" name="Google Shape;5577;p47"/>
              <p:cNvSpPr/>
              <p:nvPr/>
            </p:nvSpPr>
            <p:spPr>
              <a:xfrm>
                <a:off x="6599867" y="-2290454"/>
                <a:ext cx="112959" cy="113198"/>
              </a:xfrm>
              <a:custGeom>
                <a:avLst/>
                <a:gdLst/>
                <a:ahLst/>
                <a:cxnLst/>
                <a:rect l="l" t="t" r="r" b="b"/>
                <a:pathLst>
                  <a:path w="473" h="474" extrusionOk="0">
                    <a:moveTo>
                      <a:pt x="154" y="1"/>
                    </a:moveTo>
                    <a:lnTo>
                      <a:pt x="0" y="107"/>
                    </a:lnTo>
                    <a:cubicBezTo>
                      <a:pt x="130" y="178"/>
                      <a:pt x="237" y="332"/>
                      <a:pt x="307" y="473"/>
                    </a:cubicBezTo>
                    <a:lnTo>
                      <a:pt x="473" y="367"/>
                    </a:lnTo>
                    <a:cubicBezTo>
                      <a:pt x="390" y="225"/>
                      <a:pt x="296" y="72"/>
                      <a:pt x="154"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78" name="Google Shape;5578;p47"/>
              <p:cNvSpPr/>
              <p:nvPr/>
            </p:nvSpPr>
            <p:spPr>
              <a:xfrm>
                <a:off x="6670318" y="-2203047"/>
                <a:ext cx="48241" cy="62331"/>
              </a:xfrm>
              <a:custGeom>
                <a:avLst/>
                <a:gdLst/>
                <a:ahLst/>
                <a:cxnLst/>
                <a:rect l="l" t="t" r="r" b="b"/>
                <a:pathLst>
                  <a:path w="202" h="261" extrusionOk="0">
                    <a:moveTo>
                      <a:pt x="154" y="1"/>
                    </a:moveTo>
                    <a:lnTo>
                      <a:pt x="1" y="107"/>
                    </a:lnTo>
                    <a:cubicBezTo>
                      <a:pt x="24" y="166"/>
                      <a:pt x="36" y="214"/>
                      <a:pt x="36" y="261"/>
                    </a:cubicBezTo>
                    <a:lnTo>
                      <a:pt x="201" y="155"/>
                    </a:lnTo>
                    <a:cubicBezTo>
                      <a:pt x="190" y="107"/>
                      <a:pt x="178" y="48"/>
                      <a:pt x="154" y="1"/>
                    </a:cubicBez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79" name="Google Shape;5579;p47"/>
              <p:cNvSpPr/>
              <p:nvPr/>
            </p:nvSpPr>
            <p:spPr>
              <a:xfrm>
                <a:off x="6678915" y="-2166269"/>
                <a:ext cx="39643" cy="45375"/>
              </a:xfrm>
              <a:custGeom>
                <a:avLst/>
                <a:gdLst/>
                <a:ahLst/>
                <a:cxnLst/>
                <a:rect l="l" t="t" r="r" b="b"/>
                <a:pathLst>
                  <a:path w="166" h="190" extrusionOk="0">
                    <a:moveTo>
                      <a:pt x="165" y="1"/>
                    </a:moveTo>
                    <a:lnTo>
                      <a:pt x="0" y="107"/>
                    </a:lnTo>
                    <a:cubicBezTo>
                      <a:pt x="24" y="130"/>
                      <a:pt x="24" y="166"/>
                      <a:pt x="0" y="190"/>
                    </a:cubicBezTo>
                    <a:lnTo>
                      <a:pt x="165" y="83"/>
                    </a:lnTo>
                    <a:lnTo>
                      <a:pt x="165"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5580" name="Google Shape;5580;p47"/>
            <p:cNvGrpSpPr/>
            <p:nvPr/>
          </p:nvGrpSpPr>
          <p:grpSpPr>
            <a:xfrm>
              <a:off x="7798664" y="783526"/>
              <a:ext cx="516340" cy="1362905"/>
              <a:chOff x="9791151" y="-1806999"/>
              <a:chExt cx="516340" cy="1362905"/>
            </a:xfrm>
          </p:grpSpPr>
          <p:sp>
            <p:nvSpPr>
              <p:cNvPr id="5581" name="Google Shape;5581;p47"/>
              <p:cNvSpPr/>
              <p:nvPr/>
            </p:nvSpPr>
            <p:spPr>
              <a:xfrm>
                <a:off x="9970536" y="-837882"/>
                <a:ext cx="15684" cy="393788"/>
              </a:xfrm>
              <a:custGeom>
                <a:avLst/>
                <a:gdLst/>
                <a:ahLst/>
                <a:cxnLst/>
                <a:rect l="l" t="t" r="r" b="b"/>
                <a:pathLst>
                  <a:path w="96" h="2410" extrusionOk="0">
                    <a:moveTo>
                      <a:pt x="1" y="0"/>
                    </a:moveTo>
                    <a:lnTo>
                      <a:pt x="25" y="2363"/>
                    </a:lnTo>
                    <a:lnTo>
                      <a:pt x="95" y="2410"/>
                    </a:lnTo>
                    <a:lnTo>
                      <a:pt x="95" y="47"/>
                    </a:lnTo>
                    <a:lnTo>
                      <a:pt x="1"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82" name="Google Shape;5582;p47"/>
              <p:cNvSpPr/>
              <p:nvPr/>
            </p:nvSpPr>
            <p:spPr>
              <a:xfrm>
                <a:off x="9989978" y="-884287"/>
                <a:ext cx="15520" cy="44608"/>
              </a:xfrm>
              <a:custGeom>
                <a:avLst/>
                <a:gdLst/>
                <a:ahLst/>
                <a:cxnLst/>
                <a:rect l="l" t="t" r="r" b="b"/>
                <a:pathLst>
                  <a:path w="95" h="273" extrusionOk="0">
                    <a:moveTo>
                      <a:pt x="0" y="1"/>
                    </a:moveTo>
                    <a:lnTo>
                      <a:pt x="0" y="213"/>
                    </a:lnTo>
                    <a:lnTo>
                      <a:pt x="95" y="272"/>
                    </a:lnTo>
                    <a:lnTo>
                      <a:pt x="95" y="48"/>
                    </a:lnTo>
                    <a:lnTo>
                      <a:pt x="0" y="1"/>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83" name="Google Shape;5583;p47"/>
              <p:cNvSpPr/>
              <p:nvPr/>
            </p:nvSpPr>
            <p:spPr>
              <a:xfrm>
                <a:off x="9970536" y="-872686"/>
                <a:ext cx="15684" cy="42647"/>
              </a:xfrm>
              <a:custGeom>
                <a:avLst/>
                <a:gdLst/>
                <a:ahLst/>
                <a:cxnLst/>
                <a:rect l="l" t="t" r="r" b="b"/>
                <a:pathLst>
                  <a:path w="96" h="261" extrusionOk="0">
                    <a:moveTo>
                      <a:pt x="1" y="0"/>
                    </a:moveTo>
                    <a:lnTo>
                      <a:pt x="1" y="213"/>
                    </a:lnTo>
                    <a:lnTo>
                      <a:pt x="95" y="260"/>
                    </a:lnTo>
                    <a:lnTo>
                      <a:pt x="95" y="48"/>
                    </a:lnTo>
                    <a:lnTo>
                      <a:pt x="1" y="0"/>
                    </a:lnTo>
                    <a:close/>
                  </a:path>
                </a:pathLst>
              </a:custGeom>
              <a:solidFill>
                <a:schemeClr val="dk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84" name="Google Shape;5584;p47"/>
              <p:cNvSpPr/>
              <p:nvPr/>
            </p:nvSpPr>
            <p:spPr>
              <a:xfrm>
                <a:off x="9986057" y="-876608"/>
                <a:ext cx="19441" cy="432513"/>
              </a:xfrm>
              <a:custGeom>
                <a:avLst/>
                <a:gdLst/>
                <a:ahLst/>
                <a:cxnLst/>
                <a:rect l="l" t="t" r="r" b="b"/>
                <a:pathLst>
                  <a:path w="119" h="2647" extrusionOk="0">
                    <a:moveTo>
                      <a:pt x="119" y="1"/>
                    </a:moveTo>
                    <a:lnTo>
                      <a:pt x="0" y="72"/>
                    </a:lnTo>
                    <a:lnTo>
                      <a:pt x="0" y="284"/>
                    </a:lnTo>
                    <a:lnTo>
                      <a:pt x="0" y="2647"/>
                    </a:lnTo>
                    <a:lnTo>
                      <a:pt x="119" y="2588"/>
                    </a:lnTo>
                    <a:lnTo>
                      <a:pt x="119" y="225"/>
                    </a:lnTo>
                    <a:lnTo>
                      <a:pt x="119"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85" name="Google Shape;5585;p47"/>
              <p:cNvSpPr/>
              <p:nvPr/>
            </p:nvSpPr>
            <p:spPr>
              <a:xfrm>
                <a:off x="9970536" y="-884287"/>
                <a:ext cx="34962" cy="19444"/>
              </a:xfrm>
              <a:custGeom>
                <a:avLst/>
                <a:gdLst/>
                <a:ahLst/>
                <a:cxnLst/>
                <a:rect l="l" t="t" r="r" b="b"/>
                <a:pathLst>
                  <a:path w="214" h="119" extrusionOk="0">
                    <a:moveTo>
                      <a:pt x="119" y="1"/>
                    </a:moveTo>
                    <a:lnTo>
                      <a:pt x="1" y="71"/>
                    </a:lnTo>
                    <a:lnTo>
                      <a:pt x="95" y="119"/>
                    </a:lnTo>
                    <a:lnTo>
                      <a:pt x="214" y="48"/>
                    </a:lnTo>
                    <a:lnTo>
                      <a:pt x="119" y="1"/>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86" name="Google Shape;5586;p47"/>
              <p:cNvSpPr/>
              <p:nvPr/>
            </p:nvSpPr>
            <p:spPr>
              <a:xfrm>
                <a:off x="9951258" y="-1100464"/>
                <a:ext cx="73518" cy="42647"/>
              </a:xfrm>
              <a:custGeom>
                <a:avLst/>
                <a:gdLst/>
                <a:ahLst/>
                <a:cxnLst/>
                <a:rect l="l" t="t" r="r" b="b"/>
                <a:pathLst>
                  <a:path w="450" h="261" extrusionOk="0">
                    <a:moveTo>
                      <a:pt x="355" y="1"/>
                    </a:moveTo>
                    <a:lnTo>
                      <a:pt x="1" y="213"/>
                    </a:lnTo>
                    <a:lnTo>
                      <a:pt x="83" y="260"/>
                    </a:lnTo>
                    <a:lnTo>
                      <a:pt x="450" y="60"/>
                    </a:lnTo>
                    <a:lnTo>
                      <a:pt x="355" y="1"/>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87" name="Google Shape;5587;p47"/>
              <p:cNvSpPr/>
              <p:nvPr/>
            </p:nvSpPr>
            <p:spPr>
              <a:xfrm>
                <a:off x="9951258" y="-1065660"/>
                <a:ext cx="15684" cy="235619"/>
              </a:xfrm>
              <a:custGeom>
                <a:avLst/>
                <a:gdLst/>
                <a:ahLst/>
                <a:cxnLst/>
                <a:rect l="l" t="t" r="r" b="b"/>
                <a:pathLst>
                  <a:path w="96" h="1442" extrusionOk="0">
                    <a:moveTo>
                      <a:pt x="1" y="0"/>
                    </a:moveTo>
                    <a:lnTo>
                      <a:pt x="1" y="1382"/>
                    </a:lnTo>
                    <a:lnTo>
                      <a:pt x="95" y="1441"/>
                    </a:lnTo>
                    <a:lnTo>
                      <a:pt x="83" y="47"/>
                    </a:lnTo>
                    <a:lnTo>
                      <a:pt x="1"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88" name="Google Shape;5588;p47"/>
              <p:cNvSpPr/>
              <p:nvPr/>
            </p:nvSpPr>
            <p:spPr>
              <a:xfrm>
                <a:off x="9964818" y="-1090823"/>
                <a:ext cx="59958" cy="260782"/>
              </a:xfrm>
              <a:custGeom>
                <a:avLst/>
                <a:gdLst/>
                <a:ahLst/>
                <a:cxnLst/>
                <a:rect l="l" t="t" r="r" b="b"/>
                <a:pathLst>
                  <a:path w="367" h="1596" extrusionOk="0">
                    <a:moveTo>
                      <a:pt x="367" y="1"/>
                    </a:moveTo>
                    <a:lnTo>
                      <a:pt x="0" y="201"/>
                    </a:lnTo>
                    <a:lnTo>
                      <a:pt x="12" y="1595"/>
                    </a:lnTo>
                    <a:lnTo>
                      <a:pt x="130" y="1595"/>
                    </a:lnTo>
                    <a:lnTo>
                      <a:pt x="130" y="1383"/>
                    </a:lnTo>
                    <a:lnTo>
                      <a:pt x="249" y="1312"/>
                    </a:lnTo>
                    <a:lnTo>
                      <a:pt x="249" y="1536"/>
                    </a:lnTo>
                    <a:lnTo>
                      <a:pt x="367" y="1371"/>
                    </a:lnTo>
                    <a:lnTo>
                      <a:pt x="367"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89" name="Google Shape;5589;p47"/>
              <p:cNvSpPr/>
              <p:nvPr/>
            </p:nvSpPr>
            <p:spPr>
              <a:xfrm>
                <a:off x="10111529" y="-917130"/>
                <a:ext cx="13560" cy="393951"/>
              </a:xfrm>
              <a:custGeom>
                <a:avLst/>
                <a:gdLst/>
                <a:ahLst/>
                <a:cxnLst/>
                <a:rect l="l" t="t" r="r" b="b"/>
                <a:pathLst>
                  <a:path w="83" h="2411" extrusionOk="0">
                    <a:moveTo>
                      <a:pt x="0" y="1"/>
                    </a:moveTo>
                    <a:lnTo>
                      <a:pt x="0" y="2363"/>
                    </a:lnTo>
                    <a:lnTo>
                      <a:pt x="83" y="2411"/>
                    </a:lnTo>
                    <a:lnTo>
                      <a:pt x="71" y="48"/>
                    </a:lnTo>
                    <a:lnTo>
                      <a:pt x="0"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90" name="Google Shape;5590;p47"/>
              <p:cNvSpPr/>
              <p:nvPr/>
            </p:nvSpPr>
            <p:spPr>
              <a:xfrm>
                <a:off x="10130807" y="-963372"/>
                <a:ext cx="11763" cy="40686"/>
              </a:xfrm>
              <a:custGeom>
                <a:avLst/>
                <a:gdLst/>
                <a:ahLst/>
                <a:cxnLst/>
                <a:rect l="l" t="t" r="r" b="b"/>
                <a:pathLst>
                  <a:path w="72" h="249" extrusionOk="0">
                    <a:moveTo>
                      <a:pt x="0" y="0"/>
                    </a:moveTo>
                    <a:lnTo>
                      <a:pt x="0" y="213"/>
                    </a:lnTo>
                    <a:lnTo>
                      <a:pt x="71" y="248"/>
                    </a:lnTo>
                    <a:lnTo>
                      <a:pt x="71" y="48"/>
                    </a:lnTo>
                    <a:lnTo>
                      <a:pt x="0"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91" name="Google Shape;5591;p47"/>
              <p:cNvSpPr/>
              <p:nvPr/>
            </p:nvSpPr>
            <p:spPr>
              <a:xfrm>
                <a:off x="10111529" y="-953732"/>
                <a:ext cx="11763" cy="44608"/>
              </a:xfrm>
              <a:custGeom>
                <a:avLst/>
                <a:gdLst/>
                <a:ahLst/>
                <a:cxnLst/>
                <a:rect l="l" t="t" r="r" b="b"/>
                <a:pathLst>
                  <a:path w="72" h="273" extrusionOk="0">
                    <a:moveTo>
                      <a:pt x="0" y="0"/>
                    </a:moveTo>
                    <a:lnTo>
                      <a:pt x="0" y="225"/>
                    </a:lnTo>
                    <a:lnTo>
                      <a:pt x="71" y="272"/>
                    </a:lnTo>
                    <a:lnTo>
                      <a:pt x="71" y="59"/>
                    </a:lnTo>
                    <a:lnTo>
                      <a:pt x="0"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92" name="Google Shape;5592;p47"/>
              <p:cNvSpPr/>
              <p:nvPr/>
            </p:nvSpPr>
            <p:spPr>
              <a:xfrm>
                <a:off x="10123128" y="-955692"/>
                <a:ext cx="21402" cy="432513"/>
              </a:xfrm>
              <a:custGeom>
                <a:avLst/>
                <a:gdLst/>
                <a:ahLst/>
                <a:cxnLst/>
                <a:rect l="l" t="t" r="r" b="b"/>
                <a:pathLst>
                  <a:path w="131" h="2647" extrusionOk="0">
                    <a:moveTo>
                      <a:pt x="118" y="1"/>
                    </a:moveTo>
                    <a:lnTo>
                      <a:pt x="0" y="71"/>
                    </a:lnTo>
                    <a:lnTo>
                      <a:pt x="0" y="284"/>
                    </a:lnTo>
                    <a:lnTo>
                      <a:pt x="12" y="2647"/>
                    </a:lnTo>
                    <a:lnTo>
                      <a:pt x="130" y="2564"/>
                    </a:lnTo>
                    <a:lnTo>
                      <a:pt x="118" y="201"/>
                    </a:lnTo>
                    <a:lnTo>
                      <a:pt x="118"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93" name="Google Shape;5593;p47"/>
              <p:cNvSpPr/>
              <p:nvPr/>
            </p:nvSpPr>
            <p:spPr>
              <a:xfrm>
                <a:off x="10111529" y="-963372"/>
                <a:ext cx="31041" cy="19444"/>
              </a:xfrm>
              <a:custGeom>
                <a:avLst/>
                <a:gdLst/>
                <a:ahLst/>
                <a:cxnLst/>
                <a:rect l="l" t="t" r="r" b="b"/>
                <a:pathLst>
                  <a:path w="190" h="119" extrusionOk="0">
                    <a:moveTo>
                      <a:pt x="118" y="0"/>
                    </a:moveTo>
                    <a:lnTo>
                      <a:pt x="0" y="59"/>
                    </a:lnTo>
                    <a:lnTo>
                      <a:pt x="71" y="118"/>
                    </a:lnTo>
                    <a:lnTo>
                      <a:pt x="189" y="48"/>
                    </a:lnTo>
                    <a:lnTo>
                      <a:pt x="118"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94" name="Google Shape;5594;p47"/>
              <p:cNvSpPr/>
              <p:nvPr/>
            </p:nvSpPr>
            <p:spPr>
              <a:xfrm>
                <a:off x="10090290" y="-1179549"/>
                <a:ext cx="71557" cy="42647"/>
              </a:xfrm>
              <a:custGeom>
                <a:avLst/>
                <a:gdLst/>
                <a:ahLst/>
                <a:cxnLst/>
                <a:rect l="l" t="t" r="r" b="b"/>
                <a:pathLst>
                  <a:path w="438" h="261" extrusionOk="0">
                    <a:moveTo>
                      <a:pt x="367" y="0"/>
                    </a:moveTo>
                    <a:lnTo>
                      <a:pt x="0" y="201"/>
                    </a:lnTo>
                    <a:lnTo>
                      <a:pt x="83" y="260"/>
                    </a:lnTo>
                    <a:lnTo>
                      <a:pt x="437" y="36"/>
                    </a:lnTo>
                    <a:lnTo>
                      <a:pt x="367"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95" name="Google Shape;5595;p47"/>
              <p:cNvSpPr/>
              <p:nvPr/>
            </p:nvSpPr>
            <p:spPr>
              <a:xfrm>
                <a:off x="10090290" y="-1146705"/>
                <a:ext cx="13723" cy="233658"/>
              </a:xfrm>
              <a:custGeom>
                <a:avLst/>
                <a:gdLst/>
                <a:ahLst/>
                <a:cxnLst/>
                <a:rect l="l" t="t" r="r" b="b"/>
                <a:pathLst>
                  <a:path w="84" h="1430" extrusionOk="0">
                    <a:moveTo>
                      <a:pt x="0" y="0"/>
                    </a:moveTo>
                    <a:lnTo>
                      <a:pt x="0" y="1382"/>
                    </a:lnTo>
                    <a:lnTo>
                      <a:pt x="83" y="1429"/>
                    </a:lnTo>
                    <a:lnTo>
                      <a:pt x="83" y="59"/>
                    </a:lnTo>
                    <a:lnTo>
                      <a:pt x="0"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96" name="Google Shape;5596;p47"/>
              <p:cNvSpPr/>
              <p:nvPr/>
            </p:nvSpPr>
            <p:spPr>
              <a:xfrm>
                <a:off x="10103850" y="-1173830"/>
                <a:ext cx="59958" cy="264704"/>
              </a:xfrm>
              <a:custGeom>
                <a:avLst/>
                <a:gdLst/>
                <a:ahLst/>
                <a:cxnLst/>
                <a:rect l="l" t="t" r="r" b="b"/>
                <a:pathLst>
                  <a:path w="367" h="1620" extrusionOk="0">
                    <a:moveTo>
                      <a:pt x="354" y="1"/>
                    </a:moveTo>
                    <a:lnTo>
                      <a:pt x="0" y="225"/>
                    </a:lnTo>
                    <a:lnTo>
                      <a:pt x="0" y="1595"/>
                    </a:lnTo>
                    <a:lnTo>
                      <a:pt x="118" y="1619"/>
                    </a:lnTo>
                    <a:lnTo>
                      <a:pt x="118" y="1406"/>
                    </a:lnTo>
                    <a:lnTo>
                      <a:pt x="236" y="1336"/>
                    </a:lnTo>
                    <a:lnTo>
                      <a:pt x="236" y="1536"/>
                    </a:lnTo>
                    <a:lnTo>
                      <a:pt x="366" y="1395"/>
                    </a:lnTo>
                    <a:lnTo>
                      <a:pt x="354"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97" name="Google Shape;5597;p47"/>
              <p:cNvSpPr/>
              <p:nvPr/>
            </p:nvSpPr>
            <p:spPr>
              <a:xfrm>
                <a:off x="10231119" y="-986575"/>
                <a:ext cx="15684" cy="391991"/>
              </a:xfrm>
              <a:custGeom>
                <a:avLst/>
                <a:gdLst/>
                <a:ahLst/>
                <a:cxnLst/>
                <a:rect l="l" t="t" r="r" b="b"/>
                <a:pathLst>
                  <a:path w="96" h="2399" extrusionOk="0">
                    <a:moveTo>
                      <a:pt x="1" y="1"/>
                    </a:moveTo>
                    <a:lnTo>
                      <a:pt x="1" y="2340"/>
                    </a:lnTo>
                    <a:lnTo>
                      <a:pt x="95" y="2399"/>
                    </a:lnTo>
                    <a:lnTo>
                      <a:pt x="95" y="36"/>
                    </a:lnTo>
                    <a:lnTo>
                      <a:pt x="1"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98" name="Google Shape;5598;p47"/>
              <p:cNvSpPr/>
              <p:nvPr/>
            </p:nvSpPr>
            <p:spPr>
              <a:xfrm>
                <a:off x="10250397" y="-1034777"/>
                <a:ext cx="15684" cy="42647"/>
              </a:xfrm>
              <a:custGeom>
                <a:avLst/>
                <a:gdLst/>
                <a:ahLst/>
                <a:cxnLst/>
                <a:rect l="l" t="t" r="r" b="b"/>
                <a:pathLst>
                  <a:path w="96" h="261" extrusionOk="0">
                    <a:moveTo>
                      <a:pt x="1" y="0"/>
                    </a:moveTo>
                    <a:lnTo>
                      <a:pt x="1" y="213"/>
                    </a:lnTo>
                    <a:lnTo>
                      <a:pt x="95" y="260"/>
                    </a:lnTo>
                    <a:lnTo>
                      <a:pt x="95" y="59"/>
                    </a:lnTo>
                    <a:lnTo>
                      <a:pt x="1"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599" name="Google Shape;5599;p47"/>
              <p:cNvSpPr/>
              <p:nvPr/>
            </p:nvSpPr>
            <p:spPr>
              <a:xfrm>
                <a:off x="10231119" y="-1023176"/>
                <a:ext cx="15684" cy="42483"/>
              </a:xfrm>
              <a:custGeom>
                <a:avLst/>
                <a:gdLst/>
                <a:ahLst/>
                <a:cxnLst/>
                <a:rect l="l" t="t" r="r" b="b"/>
                <a:pathLst>
                  <a:path w="96" h="260" extrusionOk="0">
                    <a:moveTo>
                      <a:pt x="1" y="0"/>
                    </a:moveTo>
                    <a:lnTo>
                      <a:pt x="1" y="225"/>
                    </a:lnTo>
                    <a:lnTo>
                      <a:pt x="95" y="260"/>
                    </a:lnTo>
                    <a:lnTo>
                      <a:pt x="83" y="35"/>
                    </a:lnTo>
                    <a:lnTo>
                      <a:pt x="1" y="0"/>
                    </a:lnTo>
                    <a:close/>
                  </a:path>
                </a:pathLst>
              </a:custGeom>
              <a:solidFill>
                <a:srgbClr val="E7E8E8"/>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00" name="Google Shape;5600;p47"/>
              <p:cNvSpPr/>
              <p:nvPr/>
            </p:nvSpPr>
            <p:spPr>
              <a:xfrm>
                <a:off x="10244679" y="-1025137"/>
                <a:ext cx="21402" cy="430552"/>
              </a:xfrm>
              <a:custGeom>
                <a:avLst/>
                <a:gdLst/>
                <a:ahLst/>
                <a:cxnLst/>
                <a:rect l="l" t="t" r="r" b="b"/>
                <a:pathLst>
                  <a:path w="131" h="2635" extrusionOk="0">
                    <a:moveTo>
                      <a:pt x="130" y="0"/>
                    </a:moveTo>
                    <a:lnTo>
                      <a:pt x="0" y="47"/>
                    </a:lnTo>
                    <a:lnTo>
                      <a:pt x="12" y="272"/>
                    </a:lnTo>
                    <a:lnTo>
                      <a:pt x="12" y="2635"/>
                    </a:lnTo>
                    <a:lnTo>
                      <a:pt x="130" y="2564"/>
                    </a:lnTo>
                    <a:lnTo>
                      <a:pt x="130" y="201"/>
                    </a:lnTo>
                    <a:lnTo>
                      <a:pt x="130"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01" name="Google Shape;5601;p47"/>
              <p:cNvSpPr/>
              <p:nvPr/>
            </p:nvSpPr>
            <p:spPr>
              <a:xfrm>
                <a:off x="10231119" y="-1034777"/>
                <a:ext cx="34962" cy="17484"/>
              </a:xfrm>
              <a:custGeom>
                <a:avLst/>
                <a:gdLst/>
                <a:ahLst/>
                <a:cxnLst/>
                <a:rect l="l" t="t" r="r" b="b"/>
                <a:pathLst>
                  <a:path w="214" h="107" extrusionOk="0">
                    <a:moveTo>
                      <a:pt x="119" y="0"/>
                    </a:moveTo>
                    <a:lnTo>
                      <a:pt x="1" y="71"/>
                    </a:lnTo>
                    <a:lnTo>
                      <a:pt x="83" y="106"/>
                    </a:lnTo>
                    <a:lnTo>
                      <a:pt x="213" y="59"/>
                    </a:lnTo>
                    <a:lnTo>
                      <a:pt x="119"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02" name="Google Shape;5602;p47"/>
              <p:cNvSpPr/>
              <p:nvPr/>
            </p:nvSpPr>
            <p:spPr>
              <a:xfrm>
                <a:off x="10209880" y="-1250954"/>
                <a:ext cx="75478" cy="40686"/>
              </a:xfrm>
              <a:custGeom>
                <a:avLst/>
                <a:gdLst/>
                <a:ahLst/>
                <a:cxnLst/>
                <a:rect l="l" t="t" r="r" b="b"/>
                <a:pathLst>
                  <a:path w="462" h="249" extrusionOk="0">
                    <a:moveTo>
                      <a:pt x="367" y="0"/>
                    </a:moveTo>
                    <a:lnTo>
                      <a:pt x="1" y="213"/>
                    </a:lnTo>
                    <a:lnTo>
                      <a:pt x="83" y="248"/>
                    </a:lnTo>
                    <a:lnTo>
                      <a:pt x="461" y="47"/>
                    </a:lnTo>
                    <a:lnTo>
                      <a:pt x="367" y="0"/>
                    </a:lnTo>
                    <a:close/>
                  </a:path>
                </a:pathLst>
              </a:custGeom>
              <a:solidFill>
                <a:srgbClr val="E4E2DF"/>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03" name="Google Shape;5603;p47"/>
              <p:cNvSpPr/>
              <p:nvPr/>
            </p:nvSpPr>
            <p:spPr>
              <a:xfrm>
                <a:off x="10209880" y="-1216313"/>
                <a:ext cx="13723" cy="233822"/>
              </a:xfrm>
              <a:custGeom>
                <a:avLst/>
                <a:gdLst/>
                <a:ahLst/>
                <a:cxnLst/>
                <a:rect l="l" t="t" r="r" b="b"/>
                <a:pathLst>
                  <a:path w="84" h="1431" extrusionOk="0">
                    <a:moveTo>
                      <a:pt x="1" y="1"/>
                    </a:moveTo>
                    <a:lnTo>
                      <a:pt x="13" y="1383"/>
                    </a:lnTo>
                    <a:lnTo>
                      <a:pt x="83" y="1430"/>
                    </a:lnTo>
                    <a:lnTo>
                      <a:pt x="83" y="36"/>
                    </a:lnTo>
                    <a:lnTo>
                      <a:pt x="1" y="1"/>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04" name="Google Shape;5604;p47"/>
              <p:cNvSpPr/>
              <p:nvPr/>
            </p:nvSpPr>
            <p:spPr>
              <a:xfrm>
                <a:off x="10223440" y="-1243274"/>
                <a:ext cx="61918" cy="262580"/>
              </a:xfrm>
              <a:custGeom>
                <a:avLst/>
                <a:gdLst/>
                <a:ahLst/>
                <a:cxnLst/>
                <a:rect l="l" t="t" r="r" b="b"/>
                <a:pathLst>
                  <a:path w="379" h="1607" extrusionOk="0">
                    <a:moveTo>
                      <a:pt x="378" y="0"/>
                    </a:moveTo>
                    <a:lnTo>
                      <a:pt x="0" y="201"/>
                    </a:lnTo>
                    <a:lnTo>
                      <a:pt x="0" y="1595"/>
                    </a:lnTo>
                    <a:lnTo>
                      <a:pt x="142" y="1607"/>
                    </a:lnTo>
                    <a:lnTo>
                      <a:pt x="130" y="1382"/>
                    </a:lnTo>
                    <a:lnTo>
                      <a:pt x="260" y="1335"/>
                    </a:lnTo>
                    <a:lnTo>
                      <a:pt x="260" y="1536"/>
                    </a:lnTo>
                    <a:lnTo>
                      <a:pt x="378" y="1382"/>
                    </a:lnTo>
                    <a:lnTo>
                      <a:pt x="378" y="0"/>
                    </a:lnTo>
                    <a:close/>
                  </a:path>
                </a:pathLst>
              </a:custGeom>
              <a:solidFill>
                <a:schemeClr val="accent5"/>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05" name="Google Shape;5605;p47"/>
              <p:cNvSpPr/>
              <p:nvPr/>
            </p:nvSpPr>
            <p:spPr>
              <a:xfrm>
                <a:off x="9980176" y="-1625463"/>
                <a:ext cx="222187" cy="283821"/>
              </a:xfrm>
              <a:custGeom>
                <a:avLst/>
                <a:gdLst/>
                <a:ahLst/>
                <a:cxnLst/>
                <a:rect l="l" t="t" r="r" b="b"/>
                <a:pathLst>
                  <a:path w="1360" h="1737" extrusionOk="0">
                    <a:moveTo>
                      <a:pt x="379" y="0"/>
                    </a:moveTo>
                    <a:cubicBezTo>
                      <a:pt x="462" y="59"/>
                      <a:pt x="521" y="178"/>
                      <a:pt x="521" y="343"/>
                    </a:cubicBezTo>
                    <a:cubicBezTo>
                      <a:pt x="521" y="686"/>
                      <a:pt x="284" y="1087"/>
                      <a:pt x="1" y="1241"/>
                    </a:cubicBezTo>
                    <a:lnTo>
                      <a:pt x="852" y="1737"/>
                    </a:lnTo>
                    <a:cubicBezTo>
                      <a:pt x="1123" y="1572"/>
                      <a:pt x="1360" y="1170"/>
                      <a:pt x="1360" y="827"/>
                    </a:cubicBezTo>
                    <a:cubicBezTo>
                      <a:pt x="1360" y="650"/>
                      <a:pt x="1300" y="556"/>
                      <a:pt x="1218" y="497"/>
                    </a:cubicBezTo>
                    <a:lnTo>
                      <a:pt x="379"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06" name="Google Shape;5606;p47"/>
              <p:cNvSpPr/>
              <p:nvPr/>
            </p:nvSpPr>
            <p:spPr>
              <a:xfrm>
                <a:off x="9920380" y="-1418928"/>
                <a:ext cx="198988" cy="90522"/>
              </a:xfrm>
              <a:custGeom>
                <a:avLst/>
                <a:gdLst/>
                <a:ahLst/>
                <a:cxnLst/>
                <a:rect l="l" t="t" r="r" b="b"/>
                <a:pathLst>
                  <a:path w="1218" h="554" extrusionOk="0">
                    <a:moveTo>
                      <a:pt x="1" y="24"/>
                    </a:moveTo>
                    <a:cubicBezTo>
                      <a:pt x="4" y="26"/>
                      <a:pt x="7" y="28"/>
                      <a:pt x="11" y="30"/>
                    </a:cubicBezTo>
                    <a:lnTo>
                      <a:pt x="11" y="30"/>
                    </a:lnTo>
                    <a:lnTo>
                      <a:pt x="1" y="24"/>
                    </a:lnTo>
                    <a:close/>
                    <a:moveTo>
                      <a:pt x="367" y="0"/>
                    </a:moveTo>
                    <a:cubicBezTo>
                      <a:pt x="286" y="41"/>
                      <a:pt x="210" y="62"/>
                      <a:pt x="141" y="62"/>
                    </a:cubicBezTo>
                    <a:cubicBezTo>
                      <a:pt x="93" y="62"/>
                      <a:pt x="49" y="51"/>
                      <a:pt x="11" y="30"/>
                    </a:cubicBezTo>
                    <a:lnTo>
                      <a:pt x="11" y="30"/>
                    </a:lnTo>
                    <a:lnTo>
                      <a:pt x="840" y="520"/>
                    </a:lnTo>
                    <a:cubicBezTo>
                      <a:pt x="876" y="543"/>
                      <a:pt x="919" y="554"/>
                      <a:pt x="965" y="554"/>
                    </a:cubicBezTo>
                    <a:cubicBezTo>
                      <a:pt x="1039" y="554"/>
                      <a:pt x="1124" y="528"/>
                      <a:pt x="1218" y="485"/>
                    </a:cubicBezTo>
                    <a:lnTo>
                      <a:pt x="367"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07" name="Google Shape;5607;p47"/>
              <p:cNvSpPr/>
              <p:nvPr/>
            </p:nvSpPr>
            <p:spPr>
              <a:xfrm>
                <a:off x="9791151" y="-1588862"/>
                <a:ext cx="139030" cy="664211"/>
              </a:xfrm>
              <a:custGeom>
                <a:avLst/>
                <a:gdLst/>
                <a:ahLst/>
                <a:cxnLst/>
                <a:rect l="l" t="t" r="r" b="b"/>
                <a:pathLst>
                  <a:path w="851" h="4065" extrusionOk="0">
                    <a:moveTo>
                      <a:pt x="0" y="1"/>
                    </a:moveTo>
                    <a:lnTo>
                      <a:pt x="12" y="3580"/>
                    </a:lnTo>
                    <a:lnTo>
                      <a:pt x="851" y="4065"/>
                    </a:lnTo>
                    <a:lnTo>
                      <a:pt x="839" y="497"/>
                    </a:lnTo>
                    <a:lnTo>
                      <a:pt x="0" y="1"/>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08" name="Google Shape;5608;p47"/>
              <p:cNvSpPr/>
              <p:nvPr/>
            </p:nvSpPr>
            <p:spPr>
              <a:xfrm>
                <a:off x="9791151" y="-1806999"/>
                <a:ext cx="515440" cy="299344"/>
              </a:xfrm>
              <a:custGeom>
                <a:avLst/>
                <a:gdLst/>
                <a:ahLst/>
                <a:cxnLst/>
                <a:rect l="l" t="t" r="r" b="b"/>
                <a:pathLst>
                  <a:path w="3155" h="1832" extrusionOk="0">
                    <a:moveTo>
                      <a:pt x="2316" y="1"/>
                    </a:moveTo>
                    <a:lnTo>
                      <a:pt x="0" y="1336"/>
                    </a:lnTo>
                    <a:lnTo>
                      <a:pt x="839" y="1832"/>
                    </a:lnTo>
                    <a:lnTo>
                      <a:pt x="3154" y="485"/>
                    </a:lnTo>
                    <a:lnTo>
                      <a:pt x="2316" y="1"/>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5609" name="Google Shape;5609;p47"/>
              <p:cNvGrpSpPr/>
              <p:nvPr/>
            </p:nvGrpSpPr>
            <p:grpSpPr>
              <a:xfrm>
                <a:off x="9965802" y="-1243283"/>
                <a:ext cx="320540" cy="799180"/>
                <a:chOff x="10289127" y="-1243283"/>
                <a:chExt cx="320540" cy="799180"/>
              </a:xfrm>
            </p:grpSpPr>
            <p:sp>
              <p:nvSpPr>
                <p:cNvPr id="5610" name="Google Shape;5610;p47"/>
                <p:cNvSpPr/>
                <p:nvPr/>
              </p:nvSpPr>
              <p:spPr>
                <a:xfrm>
                  <a:off x="10310365" y="-876616"/>
                  <a:ext cx="19441" cy="432513"/>
                </a:xfrm>
                <a:custGeom>
                  <a:avLst/>
                  <a:gdLst/>
                  <a:ahLst/>
                  <a:cxnLst/>
                  <a:rect l="l" t="t" r="r" b="b"/>
                  <a:pathLst>
                    <a:path w="119" h="2647" extrusionOk="0">
                      <a:moveTo>
                        <a:pt x="119" y="1"/>
                      </a:moveTo>
                      <a:lnTo>
                        <a:pt x="0" y="72"/>
                      </a:lnTo>
                      <a:lnTo>
                        <a:pt x="0" y="284"/>
                      </a:lnTo>
                      <a:lnTo>
                        <a:pt x="0" y="2647"/>
                      </a:lnTo>
                      <a:lnTo>
                        <a:pt x="119" y="2588"/>
                      </a:lnTo>
                      <a:lnTo>
                        <a:pt x="119" y="225"/>
                      </a:lnTo>
                      <a:lnTo>
                        <a:pt x="119"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11" name="Google Shape;5611;p47"/>
                <p:cNvSpPr/>
                <p:nvPr/>
              </p:nvSpPr>
              <p:spPr>
                <a:xfrm>
                  <a:off x="10289127" y="-1090832"/>
                  <a:ext cx="59958" cy="260782"/>
                </a:xfrm>
                <a:custGeom>
                  <a:avLst/>
                  <a:gdLst/>
                  <a:ahLst/>
                  <a:cxnLst/>
                  <a:rect l="l" t="t" r="r" b="b"/>
                  <a:pathLst>
                    <a:path w="367" h="1596" extrusionOk="0">
                      <a:moveTo>
                        <a:pt x="367" y="1"/>
                      </a:moveTo>
                      <a:lnTo>
                        <a:pt x="0" y="201"/>
                      </a:lnTo>
                      <a:lnTo>
                        <a:pt x="12" y="1595"/>
                      </a:lnTo>
                      <a:lnTo>
                        <a:pt x="130" y="1595"/>
                      </a:lnTo>
                      <a:lnTo>
                        <a:pt x="130" y="1383"/>
                      </a:lnTo>
                      <a:lnTo>
                        <a:pt x="249" y="1312"/>
                      </a:lnTo>
                      <a:lnTo>
                        <a:pt x="249" y="1536"/>
                      </a:lnTo>
                      <a:lnTo>
                        <a:pt x="367" y="1371"/>
                      </a:lnTo>
                      <a:lnTo>
                        <a:pt x="367"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12" name="Google Shape;5612;p47"/>
                <p:cNvSpPr/>
                <p:nvPr/>
              </p:nvSpPr>
              <p:spPr>
                <a:xfrm>
                  <a:off x="10447437" y="-955701"/>
                  <a:ext cx="21402" cy="432513"/>
                </a:xfrm>
                <a:custGeom>
                  <a:avLst/>
                  <a:gdLst/>
                  <a:ahLst/>
                  <a:cxnLst/>
                  <a:rect l="l" t="t" r="r" b="b"/>
                  <a:pathLst>
                    <a:path w="131" h="2647" extrusionOk="0">
                      <a:moveTo>
                        <a:pt x="118" y="1"/>
                      </a:moveTo>
                      <a:lnTo>
                        <a:pt x="0" y="71"/>
                      </a:lnTo>
                      <a:lnTo>
                        <a:pt x="0" y="284"/>
                      </a:lnTo>
                      <a:lnTo>
                        <a:pt x="12" y="2647"/>
                      </a:lnTo>
                      <a:lnTo>
                        <a:pt x="130" y="2564"/>
                      </a:lnTo>
                      <a:lnTo>
                        <a:pt x="118" y="201"/>
                      </a:lnTo>
                      <a:lnTo>
                        <a:pt x="118"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13" name="Google Shape;5613;p47"/>
                <p:cNvSpPr/>
                <p:nvPr/>
              </p:nvSpPr>
              <p:spPr>
                <a:xfrm>
                  <a:off x="10428159" y="-1173838"/>
                  <a:ext cx="59958" cy="264704"/>
                </a:xfrm>
                <a:custGeom>
                  <a:avLst/>
                  <a:gdLst/>
                  <a:ahLst/>
                  <a:cxnLst/>
                  <a:rect l="l" t="t" r="r" b="b"/>
                  <a:pathLst>
                    <a:path w="367" h="1620" extrusionOk="0">
                      <a:moveTo>
                        <a:pt x="354" y="1"/>
                      </a:moveTo>
                      <a:lnTo>
                        <a:pt x="0" y="225"/>
                      </a:lnTo>
                      <a:lnTo>
                        <a:pt x="0" y="1595"/>
                      </a:lnTo>
                      <a:lnTo>
                        <a:pt x="118" y="1619"/>
                      </a:lnTo>
                      <a:lnTo>
                        <a:pt x="118" y="1406"/>
                      </a:lnTo>
                      <a:lnTo>
                        <a:pt x="236" y="1336"/>
                      </a:lnTo>
                      <a:lnTo>
                        <a:pt x="236" y="1536"/>
                      </a:lnTo>
                      <a:lnTo>
                        <a:pt x="366" y="1395"/>
                      </a:lnTo>
                      <a:lnTo>
                        <a:pt x="354" y="1"/>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14" name="Google Shape;5614;p47"/>
                <p:cNvSpPr/>
                <p:nvPr/>
              </p:nvSpPr>
              <p:spPr>
                <a:xfrm>
                  <a:off x="10568988" y="-1025145"/>
                  <a:ext cx="21402" cy="430552"/>
                </a:xfrm>
                <a:custGeom>
                  <a:avLst/>
                  <a:gdLst/>
                  <a:ahLst/>
                  <a:cxnLst/>
                  <a:rect l="l" t="t" r="r" b="b"/>
                  <a:pathLst>
                    <a:path w="131" h="2635" extrusionOk="0">
                      <a:moveTo>
                        <a:pt x="130" y="0"/>
                      </a:moveTo>
                      <a:lnTo>
                        <a:pt x="0" y="47"/>
                      </a:lnTo>
                      <a:lnTo>
                        <a:pt x="12" y="272"/>
                      </a:lnTo>
                      <a:lnTo>
                        <a:pt x="12" y="2635"/>
                      </a:lnTo>
                      <a:lnTo>
                        <a:pt x="130" y="2564"/>
                      </a:lnTo>
                      <a:lnTo>
                        <a:pt x="130" y="201"/>
                      </a:lnTo>
                      <a:lnTo>
                        <a:pt x="130"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15" name="Google Shape;5615;p47"/>
                <p:cNvSpPr/>
                <p:nvPr/>
              </p:nvSpPr>
              <p:spPr>
                <a:xfrm>
                  <a:off x="10547749" y="-1243283"/>
                  <a:ext cx="61918" cy="262580"/>
                </a:xfrm>
                <a:custGeom>
                  <a:avLst/>
                  <a:gdLst/>
                  <a:ahLst/>
                  <a:cxnLst/>
                  <a:rect l="l" t="t" r="r" b="b"/>
                  <a:pathLst>
                    <a:path w="379" h="1607" extrusionOk="0">
                      <a:moveTo>
                        <a:pt x="378" y="0"/>
                      </a:moveTo>
                      <a:lnTo>
                        <a:pt x="0" y="201"/>
                      </a:lnTo>
                      <a:lnTo>
                        <a:pt x="0" y="1595"/>
                      </a:lnTo>
                      <a:lnTo>
                        <a:pt x="142" y="1607"/>
                      </a:lnTo>
                      <a:lnTo>
                        <a:pt x="130" y="1382"/>
                      </a:lnTo>
                      <a:lnTo>
                        <a:pt x="260" y="1335"/>
                      </a:lnTo>
                      <a:lnTo>
                        <a:pt x="260" y="1536"/>
                      </a:lnTo>
                      <a:lnTo>
                        <a:pt x="378" y="1382"/>
                      </a:lnTo>
                      <a:lnTo>
                        <a:pt x="378"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5616" name="Google Shape;5616;p47"/>
              <p:cNvSpPr/>
              <p:nvPr/>
            </p:nvSpPr>
            <p:spPr>
              <a:xfrm>
                <a:off x="9988009" y="-1632074"/>
                <a:ext cx="222187" cy="283821"/>
              </a:xfrm>
              <a:custGeom>
                <a:avLst/>
                <a:gdLst/>
                <a:ahLst/>
                <a:cxnLst/>
                <a:rect l="l" t="t" r="r" b="b"/>
                <a:pathLst>
                  <a:path w="1360" h="1737" extrusionOk="0">
                    <a:moveTo>
                      <a:pt x="379" y="0"/>
                    </a:moveTo>
                    <a:cubicBezTo>
                      <a:pt x="462" y="59"/>
                      <a:pt x="521" y="178"/>
                      <a:pt x="521" y="343"/>
                    </a:cubicBezTo>
                    <a:cubicBezTo>
                      <a:pt x="521" y="686"/>
                      <a:pt x="284" y="1087"/>
                      <a:pt x="1" y="1241"/>
                    </a:cubicBezTo>
                    <a:lnTo>
                      <a:pt x="852" y="1737"/>
                    </a:lnTo>
                    <a:cubicBezTo>
                      <a:pt x="1123" y="1572"/>
                      <a:pt x="1360" y="1170"/>
                      <a:pt x="1360" y="827"/>
                    </a:cubicBezTo>
                    <a:cubicBezTo>
                      <a:pt x="1360" y="650"/>
                      <a:pt x="1300" y="556"/>
                      <a:pt x="1218" y="497"/>
                    </a:cubicBezTo>
                    <a:lnTo>
                      <a:pt x="379"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17" name="Google Shape;5617;p47"/>
              <p:cNvSpPr/>
              <p:nvPr/>
            </p:nvSpPr>
            <p:spPr>
              <a:xfrm>
                <a:off x="9928213" y="-1425539"/>
                <a:ext cx="198988" cy="90522"/>
              </a:xfrm>
              <a:custGeom>
                <a:avLst/>
                <a:gdLst/>
                <a:ahLst/>
                <a:cxnLst/>
                <a:rect l="l" t="t" r="r" b="b"/>
                <a:pathLst>
                  <a:path w="1218" h="554" extrusionOk="0">
                    <a:moveTo>
                      <a:pt x="1" y="24"/>
                    </a:moveTo>
                    <a:cubicBezTo>
                      <a:pt x="4" y="26"/>
                      <a:pt x="7" y="28"/>
                      <a:pt x="11" y="30"/>
                    </a:cubicBezTo>
                    <a:lnTo>
                      <a:pt x="11" y="30"/>
                    </a:lnTo>
                    <a:lnTo>
                      <a:pt x="1" y="24"/>
                    </a:lnTo>
                    <a:close/>
                    <a:moveTo>
                      <a:pt x="367" y="0"/>
                    </a:moveTo>
                    <a:cubicBezTo>
                      <a:pt x="286" y="41"/>
                      <a:pt x="210" y="62"/>
                      <a:pt x="141" y="62"/>
                    </a:cubicBezTo>
                    <a:cubicBezTo>
                      <a:pt x="93" y="62"/>
                      <a:pt x="49" y="51"/>
                      <a:pt x="11" y="30"/>
                    </a:cubicBezTo>
                    <a:lnTo>
                      <a:pt x="11" y="30"/>
                    </a:lnTo>
                    <a:lnTo>
                      <a:pt x="840" y="520"/>
                    </a:lnTo>
                    <a:cubicBezTo>
                      <a:pt x="876" y="543"/>
                      <a:pt x="919" y="554"/>
                      <a:pt x="965" y="554"/>
                    </a:cubicBezTo>
                    <a:cubicBezTo>
                      <a:pt x="1039" y="554"/>
                      <a:pt x="1124" y="528"/>
                      <a:pt x="1218" y="485"/>
                    </a:cubicBezTo>
                    <a:lnTo>
                      <a:pt x="367"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18" name="Google Shape;5618;p47"/>
              <p:cNvSpPr/>
              <p:nvPr/>
            </p:nvSpPr>
            <p:spPr>
              <a:xfrm>
                <a:off x="9791151" y="-1806999"/>
                <a:ext cx="515440" cy="299344"/>
              </a:xfrm>
              <a:custGeom>
                <a:avLst/>
                <a:gdLst/>
                <a:ahLst/>
                <a:cxnLst/>
                <a:rect l="l" t="t" r="r" b="b"/>
                <a:pathLst>
                  <a:path w="3155" h="1832" extrusionOk="0">
                    <a:moveTo>
                      <a:pt x="2316" y="1"/>
                    </a:moveTo>
                    <a:lnTo>
                      <a:pt x="0" y="1336"/>
                    </a:lnTo>
                    <a:lnTo>
                      <a:pt x="839" y="1832"/>
                    </a:lnTo>
                    <a:lnTo>
                      <a:pt x="3154" y="485"/>
                    </a:lnTo>
                    <a:lnTo>
                      <a:pt x="2316" y="1"/>
                    </a:lnTo>
                    <a:close/>
                  </a:path>
                </a:pathLst>
              </a:custGeom>
              <a:solidFill>
                <a:srgbClr val="EBEAEA">
                  <a:alpha val="5157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19" name="Google Shape;5619;p47"/>
              <p:cNvSpPr/>
              <p:nvPr/>
            </p:nvSpPr>
            <p:spPr>
              <a:xfrm>
                <a:off x="9929120" y="-1725782"/>
                <a:ext cx="378371" cy="803099"/>
              </a:xfrm>
              <a:custGeom>
                <a:avLst/>
                <a:gdLst/>
                <a:ahLst/>
                <a:cxnLst/>
                <a:rect l="l" t="t" r="r" b="b"/>
                <a:pathLst>
                  <a:path w="2316" h="4915" extrusionOk="0">
                    <a:moveTo>
                      <a:pt x="1388" y="1082"/>
                    </a:moveTo>
                    <a:cubicBezTo>
                      <a:pt x="1556" y="1082"/>
                      <a:pt x="1678" y="1213"/>
                      <a:pt x="1678" y="1441"/>
                    </a:cubicBezTo>
                    <a:cubicBezTo>
                      <a:pt x="1678" y="1784"/>
                      <a:pt x="1441" y="2186"/>
                      <a:pt x="1170" y="2351"/>
                    </a:cubicBezTo>
                    <a:cubicBezTo>
                      <a:pt x="1080" y="2404"/>
                      <a:pt x="995" y="2430"/>
                      <a:pt x="921" y="2430"/>
                    </a:cubicBezTo>
                    <a:cubicBezTo>
                      <a:pt x="749" y="2430"/>
                      <a:pt x="633" y="2294"/>
                      <a:pt x="650" y="2056"/>
                    </a:cubicBezTo>
                    <a:cubicBezTo>
                      <a:pt x="650" y="1713"/>
                      <a:pt x="886" y="1311"/>
                      <a:pt x="1170" y="1146"/>
                    </a:cubicBezTo>
                    <a:cubicBezTo>
                      <a:pt x="1247" y="1102"/>
                      <a:pt x="1321" y="1082"/>
                      <a:pt x="1388" y="1082"/>
                    </a:cubicBezTo>
                    <a:close/>
                    <a:moveTo>
                      <a:pt x="2304" y="0"/>
                    </a:moveTo>
                    <a:lnTo>
                      <a:pt x="0" y="1335"/>
                    </a:lnTo>
                    <a:lnTo>
                      <a:pt x="12" y="4914"/>
                    </a:lnTo>
                    <a:lnTo>
                      <a:pt x="2315" y="3591"/>
                    </a:lnTo>
                    <a:lnTo>
                      <a:pt x="2304" y="0"/>
                    </a:lnTo>
                    <a:close/>
                  </a:path>
                </a:pathLst>
              </a:custGeom>
              <a:solidFill>
                <a:srgbClr val="282A2E">
                  <a:alpha val="169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20" name="Google Shape;5620;p47"/>
              <p:cNvSpPr/>
              <p:nvPr/>
            </p:nvSpPr>
            <p:spPr>
              <a:xfrm>
                <a:off x="9928222" y="-1725790"/>
                <a:ext cx="378371" cy="803099"/>
              </a:xfrm>
              <a:custGeom>
                <a:avLst/>
                <a:gdLst/>
                <a:ahLst/>
                <a:cxnLst/>
                <a:rect l="l" t="t" r="r" b="b"/>
                <a:pathLst>
                  <a:path w="2316" h="4915" extrusionOk="0">
                    <a:moveTo>
                      <a:pt x="1388" y="1082"/>
                    </a:moveTo>
                    <a:cubicBezTo>
                      <a:pt x="1556" y="1082"/>
                      <a:pt x="1678" y="1213"/>
                      <a:pt x="1678" y="1441"/>
                    </a:cubicBezTo>
                    <a:cubicBezTo>
                      <a:pt x="1678" y="1784"/>
                      <a:pt x="1441" y="2186"/>
                      <a:pt x="1170" y="2351"/>
                    </a:cubicBezTo>
                    <a:cubicBezTo>
                      <a:pt x="1080" y="2404"/>
                      <a:pt x="995" y="2430"/>
                      <a:pt x="921" y="2430"/>
                    </a:cubicBezTo>
                    <a:cubicBezTo>
                      <a:pt x="749" y="2430"/>
                      <a:pt x="633" y="2294"/>
                      <a:pt x="650" y="2056"/>
                    </a:cubicBezTo>
                    <a:cubicBezTo>
                      <a:pt x="650" y="1713"/>
                      <a:pt x="886" y="1311"/>
                      <a:pt x="1170" y="1146"/>
                    </a:cubicBezTo>
                    <a:cubicBezTo>
                      <a:pt x="1247" y="1102"/>
                      <a:pt x="1321" y="1082"/>
                      <a:pt x="1388" y="1082"/>
                    </a:cubicBezTo>
                    <a:close/>
                    <a:moveTo>
                      <a:pt x="2304" y="0"/>
                    </a:moveTo>
                    <a:lnTo>
                      <a:pt x="0" y="1335"/>
                    </a:lnTo>
                    <a:lnTo>
                      <a:pt x="12" y="4914"/>
                    </a:lnTo>
                    <a:lnTo>
                      <a:pt x="2315" y="3591"/>
                    </a:lnTo>
                    <a:lnTo>
                      <a:pt x="2304" y="0"/>
                    </a:lnTo>
                    <a:close/>
                  </a:path>
                </a:pathLst>
              </a:custGeom>
              <a:solidFill>
                <a:schemeClr val="accen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21" name="Google Shape;5621;p47"/>
              <p:cNvSpPr/>
              <p:nvPr/>
            </p:nvSpPr>
            <p:spPr>
              <a:xfrm>
                <a:off x="9970536" y="-1183470"/>
                <a:ext cx="90998" cy="116012"/>
              </a:xfrm>
              <a:custGeom>
                <a:avLst/>
                <a:gdLst/>
                <a:ahLst/>
                <a:cxnLst/>
                <a:rect l="l" t="t" r="r" b="b"/>
                <a:pathLst>
                  <a:path w="557" h="710" extrusionOk="0">
                    <a:moveTo>
                      <a:pt x="556" y="1"/>
                    </a:moveTo>
                    <a:lnTo>
                      <a:pt x="1" y="320"/>
                    </a:lnTo>
                    <a:lnTo>
                      <a:pt x="1" y="709"/>
                    </a:lnTo>
                    <a:lnTo>
                      <a:pt x="556" y="390"/>
                    </a:lnTo>
                    <a:lnTo>
                      <a:pt x="556"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22" name="Google Shape;5622;p47"/>
              <p:cNvSpPr/>
              <p:nvPr/>
            </p:nvSpPr>
            <p:spPr>
              <a:xfrm>
                <a:off x="10096008" y="-1254875"/>
                <a:ext cx="90835" cy="116012"/>
              </a:xfrm>
              <a:custGeom>
                <a:avLst/>
                <a:gdLst/>
                <a:ahLst/>
                <a:cxnLst/>
                <a:rect l="l" t="t" r="r" b="b"/>
                <a:pathLst>
                  <a:path w="556" h="710" extrusionOk="0">
                    <a:moveTo>
                      <a:pt x="556" y="0"/>
                    </a:moveTo>
                    <a:lnTo>
                      <a:pt x="1" y="308"/>
                    </a:lnTo>
                    <a:lnTo>
                      <a:pt x="1" y="709"/>
                    </a:lnTo>
                    <a:lnTo>
                      <a:pt x="556" y="378"/>
                    </a:lnTo>
                    <a:lnTo>
                      <a:pt x="556"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23" name="Google Shape;5623;p47"/>
              <p:cNvSpPr/>
              <p:nvPr/>
            </p:nvSpPr>
            <p:spPr>
              <a:xfrm>
                <a:off x="9970536" y="-1167947"/>
                <a:ext cx="218266" cy="187254"/>
              </a:xfrm>
              <a:custGeom>
                <a:avLst/>
                <a:gdLst/>
                <a:ahLst/>
                <a:cxnLst/>
                <a:rect l="l" t="t" r="r" b="b"/>
                <a:pathLst>
                  <a:path w="1336" h="1146" extrusionOk="0">
                    <a:moveTo>
                      <a:pt x="1336" y="0"/>
                    </a:moveTo>
                    <a:lnTo>
                      <a:pt x="1" y="756"/>
                    </a:lnTo>
                    <a:lnTo>
                      <a:pt x="1" y="1146"/>
                    </a:lnTo>
                    <a:lnTo>
                      <a:pt x="1336" y="378"/>
                    </a:lnTo>
                    <a:lnTo>
                      <a:pt x="1336"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grpSp>
          <p:nvGrpSpPr>
            <p:cNvPr id="5624" name="Google Shape;5624;p47"/>
            <p:cNvGrpSpPr/>
            <p:nvPr/>
          </p:nvGrpSpPr>
          <p:grpSpPr>
            <a:xfrm>
              <a:off x="5539048" y="1488900"/>
              <a:ext cx="301969" cy="562336"/>
              <a:chOff x="7686885" y="2546950"/>
              <a:chExt cx="301969" cy="562336"/>
            </a:xfrm>
          </p:grpSpPr>
          <p:sp>
            <p:nvSpPr>
              <p:cNvPr id="5625" name="Google Shape;5625;p47"/>
              <p:cNvSpPr/>
              <p:nvPr/>
            </p:nvSpPr>
            <p:spPr>
              <a:xfrm>
                <a:off x="7912479" y="2581851"/>
                <a:ext cx="46408" cy="419949"/>
              </a:xfrm>
              <a:custGeom>
                <a:avLst/>
                <a:gdLst/>
                <a:ahLst/>
                <a:cxnLst/>
                <a:rect l="l" t="t" r="r" b="b"/>
                <a:pathLst>
                  <a:path w="367" h="3321" extrusionOk="0">
                    <a:moveTo>
                      <a:pt x="296" y="1"/>
                    </a:moveTo>
                    <a:cubicBezTo>
                      <a:pt x="249" y="1"/>
                      <a:pt x="225" y="24"/>
                      <a:pt x="225" y="71"/>
                    </a:cubicBezTo>
                    <a:lnTo>
                      <a:pt x="225" y="1501"/>
                    </a:lnTo>
                    <a:cubicBezTo>
                      <a:pt x="24" y="1737"/>
                      <a:pt x="1" y="1843"/>
                      <a:pt x="1" y="1903"/>
                    </a:cubicBezTo>
                    <a:cubicBezTo>
                      <a:pt x="1" y="2056"/>
                      <a:pt x="131" y="2115"/>
                      <a:pt x="201" y="2127"/>
                    </a:cubicBezTo>
                    <a:lnTo>
                      <a:pt x="201" y="3249"/>
                    </a:lnTo>
                    <a:cubicBezTo>
                      <a:pt x="201" y="3296"/>
                      <a:pt x="237" y="3320"/>
                      <a:pt x="284" y="3320"/>
                    </a:cubicBezTo>
                    <a:cubicBezTo>
                      <a:pt x="320" y="3320"/>
                      <a:pt x="355" y="3285"/>
                      <a:pt x="367" y="3261"/>
                    </a:cubicBezTo>
                    <a:lnTo>
                      <a:pt x="367" y="2068"/>
                    </a:lnTo>
                    <a:cubicBezTo>
                      <a:pt x="367" y="2032"/>
                      <a:pt x="343" y="2009"/>
                      <a:pt x="308" y="1997"/>
                    </a:cubicBezTo>
                    <a:cubicBezTo>
                      <a:pt x="296" y="1997"/>
                      <a:pt x="284" y="1973"/>
                      <a:pt x="261" y="1973"/>
                    </a:cubicBezTo>
                    <a:cubicBezTo>
                      <a:pt x="166" y="1950"/>
                      <a:pt x="142" y="1938"/>
                      <a:pt x="142" y="1903"/>
                    </a:cubicBezTo>
                    <a:cubicBezTo>
                      <a:pt x="142" y="1855"/>
                      <a:pt x="225" y="1737"/>
                      <a:pt x="355" y="1595"/>
                    </a:cubicBezTo>
                    <a:cubicBezTo>
                      <a:pt x="367" y="1584"/>
                      <a:pt x="367" y="1548"/>
                      <a:pt x="367" y="1536"/>
                    </a:cubicBezTo>
                    <a:lnTo>
                      <a:pt x="367" y="71"/>
                    </a:lnTo>
                    <a:cubicBezTo>
                      <a:pt x="367" y="24"/>
                      <a:pt x="343" y="1"/>
                      <a:pt x="296" y="1"/>
                    </a:cubicBez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121900" tIns="121900" rIns="121900" bIns="121900" anchor="ctr" anchorCtr="0">
                <a:noAutofit/>
              </a:bodyPr>
              <a:lstStyle/>
              <a:p>
                <a:endParaRPr sz="2400"/>
              </a:p>
            </p:txBody>
          </p:sp>
          <p:sp>
            <p:nvSpPr>
              <p:cNvPr id="5626" name="Google Shape;5626;p47"/>
              <p:cNvSpPr/>
              <p:nvPr/>
            </p:nvSpPr>
            <p:spPr>
              <a:xfrm>
                <a:off x="7751124" y="2687946"/>
                <a:ext cx="47925" cy="421340"/>
              </a:xfrm>
              <a:custGeom>
                <a:avLst/>
                <a:gdLst/>
                <a:ahLst/>
                <a:cxnLst/>
                <a:rect l="l" t="t" r="r" b="b"/>
                <a:pathLst>
                  <a:path w="379" h="3332" extrusionOk="0">
                    <a:moveTo>
                      <a:pt x="83" y="0"/>
                    </a:moveTo>
                    <a:cubicBezTo>
                      <a:pt x="36" y="0"/>
                      <a:pt x="1" y="36"/>
                      <a:pt x="1" y="83"/>
                    </a:cubicBezTo>
                    <a:lnTo>
                      <a:pt x="1" y="1536"/>
                    </a:lnTo>
                    <a:cubicBezTo>
                      <a:pt x="1" y="1571"/>
                      <a:pt x="36" y="1619"/>
                      <a:pt x="83" y="1619"/>
                    </a:cubicBezTo>
                    <a:cubicBezTo>
                      <a:pt x="178" y="1619"/>
                      <a:pt x="225" y="1642"/>
                      <a:pt x="225" y="1642"/>
                    </a:cubicBezTo>
                    <a:cubicBezTo>
                      <a:pt x="225" y="1737"/>
                      <a:pt x="119" y="1879"/>
                      <a:pt x="60" y="1949"/>
                    </a:cubicBezTo>
                    <a:cubicBezTo>
                      <a:pt x="48" y="1985"/>
                      <a:pt x="36" y="1997"/>
                      <a:pt x="24" y="2009"/>
                    </a:cubicBezTo>
                    <a:cubicBezTo>
                      <a:pt x="1" y="2032"/>
                      <a:pt x="1" y="2044"/>
                      <a:pt x="1" y="2056"/>
                    </a:cubicBezTo>
                    <a:lnTo>
                      <a:pt x="1" y="3249"/>
                    </a:lnTo>
                    <a:cubicBezTo>
                      <a:pt x="1" y="3296"/>
                      <a:pt x="36" y="3332"/>
                      <a:pt x="83" y="3332"/>
                    </a:cubicBezTo>
                    <a:cubicBezTo>
                      <a:pt x="119" y="3332"/>
                      <a:pt x="154" y="3296"/>
                      <a:pt x="154" y="3249"/>
                    </a:cubicBezTo>
                    <a:lnTo>
                      <a:pt x="154" y="2091"/>
                    </a:lnTo>
                    <a:lnTo>
                      <a:pt x="178" y="2056"/>
                    </a:lnTo>
                    <a:cubicBezTo>
                      <a:pt x="261" y="1949"/>
                      <a:pt x="379" y="1784"/>
                      <a:pt x="379" y="1654"/>
                    </a:cubicBezTo>
                    <a:cubicBezTo>
                      <a:pt x="379" y="1560"/>
                      <a:pt x="296" y="1477"/>
                      <a:pt x="154" y="1465"/>
                    </a:cubicBezTo>
                    <a:lnTo>
                      <a:pt x="154" y="83"/>
                    </a:lnTo>
                    <a:cubicBezTo>
                      <a:pt x="154" y="36"/>
                      <a:pt x="119" y="0"/>
                      <a:pt x="83" y="0"/>
                    </a:cubicBez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121900" tIns="121900" rIns="121900" bIns="121900" anchor="ctr" anchorCtr="0">
                <a:noAutofit/>
              </a:bodyPr>
              <a:lstStyle/>
              <a:p>
                <a:endParaRPr sz="2400"/>
              </a:p>
            </p:txBody>
          </p:sp>
          <p:sp>
            <p:nvSpPr>
              <p:cNvPr id="5627" name="Google Shape;5627;p47"/>
              <p:cNvSpPr/>
              <p:nvPr/>
            </p:nvSpPr>
            <p:spPr>
              <a:xfrm>
                <a:off x="7758585" y="2546950"/>
                <a:ext cx="209279" cy="102300"/>
              </a:xfrm>
              <a:custGeom>
                <a:avLst/>
                <a:gdLst/>
                <a:ahLst/>
                <a:cxnLst/>
                <a:rect l="l" t="t" r="r" b="b"/>
                <a:pathLst>
                  <a:path w="1655" h="809" extrusionOk="0">
                    <a:moveTo>
                      <a:pt x="1240" y="1"/>
                    </a:moveTo>
                    <a:cubicBezTo>
                      <a:pt x="1163" y="1"/>
                      <a:pt x="1076" y="27"/>
                      <a:pt x="981" y="88"/>
                    </a:cubicBezTo>
                    <a:lnTo>
                      <a:pt x="1" y="643"/>
                    </a:lnTo>
                    <a:lnTo>
                      <a:pt x="273" y="808"/>
                    </a:lnTo>
                    <a:lnTo>
                      <a:pt x="1241" y="241"/>
                    </a:lnTo>
                    <a:cubicBezTo>
                      <a:pt x="1352" y="186"/>
                      <a:pt x="1449" y="166"/>
                      <a:pt x="1531" y="166"/>
                    </a:cubicBezTo>
                    <a:cubicBezTo>
                      <a:pt x="1554" y="166"/>
                      <a:pt x="1575" y="168"/>
                      <a:pt x="1596" y="170"/>
                    </a:cubicBezTo>
                    <a:cubicBezTo>
                      <a:pt x="1619" y="194"/>
                      <a:pt x="1631" y="206"/>
                      <a:pt x="1655" y="206"/>
                    </a:cubicBezTo>
                    <a:lnTo>
                      <a:pt x="1395" y="40"/>
                    </a:lnTo>
                    <a:cubicBezTo>
                      <a:pt x="1349" y="15"/>
                      <a:pt x="1298" y="1"/>
                      <a:pt x="1240" y="1"/>
                    </a:cubicBezTo>
                    <a:close/>
                  </a:path>
                </a:pathLst>
              </a:custGeom>
              <a:solidFill>
                <a:schemeClr val="accent5"/>
              </a:solidFill>
              <a:ln>
                <a:noFill/>
              </a:ln>
              <a:effectLst>
                <a:outerShdw blurRad="57150" dist="19050" dir="5400000" algn="bl" rotWithShape="0">
                  <a:schemeClr val="dk1">
                    <a:alpha val="32000"/>
                  </a:schemeClr>
                </a:outerShdw>
              </a:effectLst>
            </p:spPr>
            <p:txBody>
              <a:bodyPr spcFirstLastPara="1" wrap="square" lIns="121900" tIns="121900" rIns="121900" bIns="121900" anchor="ctr" anchorCtr="0">
                <a:noAutofit/>
              </a:bodyPr>
              <a:lstStyle/>
              <a:p>
                <a:endParaRPr sz="2400"/>
              </a:p>
            </p:txBody>
          </p:sp>
          <p:sp>
            <p:nvSpPr>
              <p:cNvPr id="5628" name="Google Shape;5628;p47"/>
              <p:cNvSpPr/>
              <p:nvPr/>
            </p:nvSpPr>
            <p:spPr>
              <a:xfrm>
                <a:off x="7686885" y="2628133"/>
                <a:ext cx="106220" cy="194357"/>
              </a:xfrm>
              <a:custGeom>
                <a:avLst/>
                <a:gdLst/>
                <a:ahLst/>
                <a:cxnLst/>
                <a:rect l="l" t="t" r="r" b="b"/>
                <a:pathLst>
                  <a:path w="840" h="1537" extrusionOk="0">
                    <a:moveTo>
                      <a:pt x="568" y="1"/>
                    </a:moveTo>
                    <a:cubicBezTo>
                      <a:pt x="261" y="190"/>
                      <a:pt x="1" y="639"/>
                      <a:pt x="1" y="1005"/>
                    </a:cubicBezTo>
                    <a:cubicBezTo>
                      <a:pt x="1" y="1182"/>
                      <a:pt x="60" y="1324"/>
                      <a:pt x="154" y="1371"/>
                    </a:cubicBezTo>
                    <a:lnTo>
                      <a:pt x="408" y="1526"/>
                    </a:lnTo>
                    <a:lnTo>
                      <a:pt x="408" y="1526"/>
                    </a:lnTo>
                    <a:cubicBezTo>
                      <a:pt x="313" y="1463"/>
                      <a:pt x="261" y="1337"/>
                      <a:pt x="261" y="1170"/>
                    </a:cubicBezTo>
                    <a:cubicBezTo>
                      <a:pt x="261" y="804"/>
                      <a:pt x="509" y="343"/>
                      <a:pt x="840" y="166"/>
                    </a:cubicBezTo>
                    <a:lnTo>
                      <a:pt x="568" y="1"/>
                    </a:lnTo>
                    <a:close/>
                    <a:moveTo>
                      <a:pt x="408" y="1526"/>
                    </a:moveTo>
                    <a:cubicBezTo>
                      <a:pt x="414" y="1530"/>
                      <a:pt x="420" y="1533"/>
                      <a:pt x="426" y="1537"/>
                    </a:cubicBezTo>
                    <a:lnTo>
                      <a:pt x="408" y="1526"/>
                    </a:lnTo>
                    <a:close/>
                  </a:path>
                </a:pathLst>
              </a:custGeom>
              <a:solidFill>
                <a:schemeClr val="accent5"/>
              </a:solidFill>
              <a:ln>
                <a:noFill/>
              </a:ln>
              <a:effectLst>
                <a:outerShdw blurRad="57150" dist="19050" dir="5400000" algn="bl" rotWithShape="0">
                  <a:schemeClr val="dk1">
                    <a:alpha val="32000"/>
                  </a:schemeClr>
                </a:outerShdw>
              </a:effectLst>
            </p:spPr>
            <p:txBody>
              <a:bodyPr spcFirstLastPara="1" wrap="square" lIns="121900" tIns="121900" rIns="121900" bIns="121900" anchor="ctr" anchorCtr="0">
                <a:noAutofit/>
              </a:bodyPr>
              <a:lstStyle/>
              <a:p>
                <a:endParaRPr sz="2400"/>
              </a:p>
            </p:txBody>
          </p:sp>
          <p:sp>
            <p:nvSpPr>
              <p:cNvPr id="5629" name="Google Shape;5629;p47"/>
              <p:cNvSpPr/>
              <p:nvPr/>
            </p:nvSpPr>
            <p:spPr>
              <a:xfrm>
                <a:off x="7719763" y="2568067"/>
                <a:ext cx="269091" cy="258090"/>
              </a:xfrm>
              <a:custGeom>
                <a:avLst/>
                <a:gdLst/>
                <a:ahLst/>
                <a:cxnLst/>
                <a:rect l="l" t="t" r="r" b="b"/>
                <a:pathLst>
                  <a:path w="2128" h="2041" extrusionOk="0">
                    <a:moveTo>
                      <a:pt x="1806" y="0"/>
                    </a:moveTo>
                    <a:cubicBezTo>
                      <a:pt x="1729" y="0"/>
                      <a:pt x="1642" y="24"/>
                      <a:pt x="1548" y="74"/>
                    </a:cubicBezTo>
                    <a:lnTo>
                      <a:pt x="580" y="641"/>
                    </a:lnTo>
                    <a:cubicBezTo>
                      <a:pt x="272" y="830"/>
                      <a:pt x="1" y="1279"/>
                      <a:pt x="1" y="1645"/>
                    </a:cubicBezTo>
                    <a:cubicBezTo>
                      <a:pt x="1" y="1896"/>
                      <a:pt x="125" y="2041"/>
                      <a:pt x="315" y="2041"/>
                    </a:cubicBezTo>
                    <a:cubicBezTo>
                      <a:pt x="393" y="2041"/>
                      <a:pt x="483" y="2016"/>
                      <a:pt x="580" y="1964"/>
                    </a:cubicBezTo>
                    <a:lnTo>
                      <a:pt x="1548" y="1409"/>
                    </a:lnTo>
                    <a:cubicBezTo>
                      <a:pt x="1855" y="1220"/>
                      <a:pt x="2127" y="771"/>
                      <a:pt x="2127" y="405"/>
                    </a:cubicBezTo>
                    <a:cubicBezTo>
                      <a:pt x="2127" y="151"/>
                      <a:pt x="2000" y="0"/>
                      <a:pt x="1806" y="0"/>
                    </a:cubicBezTo>
                    <a:close/>
                  </a:path>
                </a:pathLst>
              </a:custGeom>
              <a:solidFill>
                <a:schemeClr val="accent5"/>
              </a:solidFill>
              <a:ln>
                <a:noFill/>
              </a:ln>
              <a:effectLst>
                <a:outerShdw blurRad="57150" dist="19050" dir="5400000" algn="bl" rotWithShape="0">
                  <a:schemeClr val="dk1">
                    <a:alpha val="32000"/>
                  </a:schemeClr>
                </a:outerShdw>
              </a:effectLst>
            </p:spPr>
            <p:txBody>
              <a:bodyPr spcFirstLastPara="1" wrap="square" lIns="121900" tIns="121900" rIns="121900" bIns="121900" anchor="ctr" anchorCtr="0">
                <a:noAutofit/>
              </a:bodyPr>
              <a:lstStyle/>
              <a:p>
                <a:endParaRPr sz="2400"/>
              </a:p>
            </p:txBody>
          </p:sp>
          <p:sp>
            <p:nvSpPr>
              <p:cNvPr id="5630" name="Google Shape;5630;p47"/>
              <p:cNvSpPr/>
              <p:nvPr/>
            </p:nvSpPr>
            <p:spPr>
              <a:xfrm>
                <a:off x="7719763" y="2568067"/>
                <a:ext cx="269091" cy="258090"/>
              </a:xfrm>
              <a:custGeom>
                <a:avLst/>
                <a:gdLst/>
                <a:ahLst/>
                <a:cxnLst/>
                <a:rect l="l" t="t" r="r" b="b"/>
                <a:pathLst>
                  <a:path w="2128" h="2041" extrusionOk="0">
                    <a:moveTo>
                      <a:pt x="1806" y="0"/>
                    </a:moveTo>
                    <a:cubicBezTo>
                      <a:pt x="1729" y="0"/>
                      <a:pt x="1642" y="24"/>
                      <a:pt x="1548" y="74"/>
                    </a:cubicBezTo>
                    <a:lnTo>
                      <a:pt x="580" y="641"/>
                    </a:lnTo>
                    <a:cubicBezTo>
                      <a:pt x="272" y="830"/>
                      <a:pt x="1" y="1279"/>
                      <a:pt x="1" y="1645"/>
                    </a:cubicBezTo>
                    <a:cubicBezTo>
                      <a:pt x="1" y="1896"/>
                      <a:pt x="125" y="2041"/>
                      <a:pt x="315" y="2041"/>
                    </a:cubicBezTo>
                    <a:cubicBezTo>
                      <a:pt x="393" y="2041"/>
                      <a:pt x="483" y="2016"/>
                      <a:pt x="580" y="1964"/>
                    </a:cubicBezTo>
                    <a:lnTo>
                      <a:pt x="1548" y="1409"/>
                    </a:lnTo>
                    <a:cubicBezTo>
                      <a:pt x="1855" y="1220"/>
                      <a:pt x="2127" y="771"/>
                      <a:pt x="2127" y="405"/>
                    </a:cubicBezTo>
                    <a:cubicBezTo>
                      <a:pt x="2127" y="151"/>
                      <a:pt x="2000" y="0"/>
                      <a:pt x="1806" y="0"/>
                    </a:cubicBezTo>
                    <a:close/>
                  </a:path>
                </a:pathLst>
              </a:custGeom>
              <a:solidFill>
                <a:srgbClr val="FFFFFF">
                  <a:alpha val="37250"/>
                </a:srgbClr>
              </a:solidFill>
              <a:ln>
                <a:noFill/>
              </a:ln>
              <a:effectLst>
                <a:outerShdw blurRad="57150" dist="19050" dir="5400000" algn="bl" rotWithShape="0">
                  <a:schemeClr val="dk1">
                    <a:alpha val="32000"/>
                  </a:schemeClr>
                </a:outerShdw>
              </a:effectLst>
            </p:spPr>
            <p:txBody>
              <a:bodyPr spcFirstLastPara="1" wrap="square" lIns="121900" tIns="121900" rIns="121900" bIns="121900" anchor="ctr" anchorCtr="0">
                <a:noAutofit/>
              </a:bodyPr>
              <a:lstStyle/>
              <a:p>
                <a:endParaRPr sz="2400"/>
              </a:p>
            </p:txBody>
          </p:sp>
          <p:sp>
            <p:nvSpPr>
              <p:cNvPr id="5631" name="Google Shape;5631;p47"/>
              <p:cNvSpPr/>
              <p:nvPr/>
            </p:nvSpPr>
            <p:spPr>
              <a:xfrm>
                <a:off x="7772115" y="2664046"/>
                <a:ext cx="56904" cy="74733"/>
              </a:xfrm>
              <a:custGeom>
                <a:avLst/>
                <a:gdLst/>
                <a:ahLst/>
                <a:cxnLst/>
                <a:rect l="l" t="t" r="r" b="b"/>
                <a:pathLst>
                  <a:path w="450" h="591" extrusionOk="0">
                    <a:moveTo>
                      <a:pt x="449" y="0"/>
                    </a:moveTo>
                    <a:lnTo>
                      <a:pt x="0" y="272"/>
                    </a:lnTo>
                    <a:lnTo>
                      <a:pt x="0" y="591"/>
                    </a:lnTo>
                    <a:lnTo>
                      <a:pt x="449" y="331"/>
                    </a:lnTo>
                    <a:lnTo>
                      <a:pt x="449"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121900" tIns="121900" rIns="121900" bIns="121900" anchor="ctr" anchorCtr="0">
                <a:noAutofit/>
              </a:bodyPr>
              <a:lstStyle/>
              <a:p>
                <a:endParaRPr sz="2400"/>
              </a:p>
            </p:txBody>
          </p:sp>
          <p:sp>
            <p:nvSpPr>
              <p:cNvPr id="5632" name="Google Shape;5632;p47"/>
              <p:cNvSpPr/>
              <p:nvPr/>
            </p:nvSpPr>
            <p:spPr>
              <a:xfrm>
                <a:off x="7772115" y="2673024"/>
                <a:ext cx="136063" cy="122532"/>
              </a:xfrm>
              <a:custGeom>
                <a:avLst/>
                <a:gdLst/>
                <a:ahLst/>
                <a:cxnLst/>
                <a:rect l="l" t="t" r="r" b="b"/>
                <a:pathLst>
                  <a:path w="1076" h="969" extrusionOk="0">
                    <a:moveTo>
                      <a:pt x="1075" y="0"/>
                    </a:moveTo>
                    <a:lnTo>
                      <a:pt x="0" y="638"/>
                    </a:lnTo>
                    <a:lnTo>
                      <a:pt x="0" y="969"/>
                    </a:lnTo>
                    <a:lnTo>
                      <a:pt x="1075" y="331"/>
                    </a:lnTo>
                    <a:lnTo>
                      <a:pt x="1075" y="0"/>
                    </a:lnTo>
                    <a:close/>
                  </a:path>
                </a:pathLst>
              </a:custGeom>
              <a:solidFill>
                <a:schemeClr val="dk1"/>
              </a:solidFill>
              <a:ln>
                <a:noFill/>
              </a:ln>
              <a:effectLst>
                <a:outerShdw blurRad="57150" dist="19050" dir="5400000" algn="bl" rotWithShape="0">
                  <a:schemeClr val="dk1">
                    <a:alpha val="32000"/>
                  </a:schemeClr>
                </a:outerShdw>
              </a:effectLst>
            </p:spPr>
            <p:txBody>
              <a:bodyPr spcFirstLastPara="1" wrap="square" lIns="121900" tIns="121900" rIns="121900" bIns="121900" anchor="ctr" anchorCtr="0">
                <a:noAutofit/>
              </a:bodyPr>
              <a:lstStyle/>
              <a:p>
                <a:endParaRPr sz="2400"/>
              </a:p>
            </p:txBody>
          </p:sp>
          <p:sp>
            <p:nvSpPr>
              <p:cNvPr id="5633" name="Google Shape;5633;p47"/>
              <p:cNvSpPr/>
              <p:nvPr/>
            </p:nvSpPr>
            <p:spPr>
              <a:xfrm>
                <a:off x="7686885" y="2628133"/>
                <a:ext cx="106220" cy="194357"/>
              </a:xfrm>
              <a:custGeom>
                <a:avLst/>
                <a:gdLst/>
                <a:ahLst/>
                <a:cxnLst/>
                <a:rect l="l" t="t" r="r" b="b"/>
                <a:pathLst>
                  <a:path w="840" h="1537" extrusionOk="0">
                    <a:moveTo>
                      <a:pt x="568" y="1"/>
                    </a:moveTo>
                    <a:cubicBezTo>
                      <a:pt x="261" y="190"/>
                      <a:pt x="1" y="639"/>
                      <a:pt x="1" y="1005"/>
                    </a:cubicBezTo>
                    <a:cubicBezTo>
                      <a:pt x="1" y="1182"/>
                      <a:pt x="60" y="1324"/>
                      <a:pt x="154" y="1371"/>
                    </a:cubicBezTo>
                    <a:lnTo>
                      <a:pt x="408" y="1526"/>
                    </a:lnTo>
                    <a:lnTo>
                      <a:pt x="408" y="1526"/>
                    </a:lnTo>
                    <a:cubicBezTo>
                      <a:pt x="313" y="1463"/>
                      <a:pt x="261" y="1337"/>
                      <a:pt x="261" y="1170"/>
                    </a:cubicBezTo>
                    <a:cubicBezTo>
                      <a:pt x="261" y="804"/>
                      <a:pt x="509" y="343"/>
                      <a:pt x="840" y="166"/>
                    </a:cubicBezTo>
                    <a:lnTo>
                      <a:pt x="568" y="1"/>
                    </a:lnTo>
                    <a:close/>
                    <a:moveTo>
                      <a:pt x="408" y="1526"/>
                    </a:moveTo>
                    <a:cubicBezTo>
                      <a:pt x="414" y="1530"/>
                      <a:pt x="420" y="1533"/>
                      <a:pt x="426" y="1537"/>
                    </a:cubicBezTo>
                    <a:lnTo>
                      <a:pt x="408" y="1526"/>
                    </a:lnTo>
                    <a:close/>
                  </a:path>
                </a:pathLst>
              </a:custGeom>
              <a:solidFill>
                <a:srgbClr val="EBEAEA">
                  <a:alpha val="51570"/>
                </a:srgbClr>
              </a:solidFill>
              <a:ln>
                <a:noFill/>
              </a:ln>
              <a:effectLst>
                <a:outerShdw blurRad="57150" dist="19050" dir="5400000" algn="bl" rotWithShape="0">
                  <a:schemeClr val="dk1">
                    <a:alpha val="32000"/>
                  </a:schemeClr>
                </a:outerShdw>
              </a:effectLst>
            </p:spPr>
            <p:txBody>
              <a:bodyPr spcFirstLastPara="1" wrap="square" lIns="121900" tIns="121900" rIns="121900" bIns="121900" anchor="ctr" anchorCtr="0">
                <a:noAutofit/>
              </a:bodyPr>
              <a:lstStyle/>
              <a:p>
                <a:endParaRPr sz="2400"/>
              </a:p>
            </p:txBody>
          </p:sp>
        </p:grpSp>
        <p:grpSp>
          <p:nvGrpSpPr>
            <p:cNvPr id="5634" name="Google Shape;5634;p47"/>
            <p:cNvGrpSpPr/>
            <p:nvPr/>
          </p:nvGrpSpPr>
          <p:grpSpPr>
            <a:xfrm>
              <a:off x="6049022" y="2051232"/>
              <a:ext cx="2024473" cy="1195059"/>
              <a:chOff x="9812585" y="6334891"/>
              <a:chExt cx="3062279" cy="1807682"/>
            </a:xfrm>
          </p:grpSpPr>
          <p:sp>
            <p:nvSpPr>
              <p:cNvPr id="5635" name="Google Shape;5635;p47"/>
              <p:cNvSpPr/>
              <p:nvPr/>
            </p:nvSpPr>
            <p:spPr>
              <a:xfrm flipH="1">
                <a:off x="11342560" y="7218955"/>
                <a:ext cx="1532304" cy="923607"/>
              </a:xfrm>
              <a:custGeom>
                <a:avLst/>
                <a:gdLst/>
                <a:ahLst/>
                <a:cxnLst/>
                <a:rect l="l" t="t" r="r" b="b"/>
                <a:pathLst>
                  <a:path w="11897" h="7171" extrusionOk="0">
                    <a:moveTo>
                      <a:pt x="1" y="0"/>
                    </a:moveTo>
                    <a:lnTo>
                      <a:pt x="1" y="307"/>
                    </a:lnTo>
                    <a:lnTo>
                      <a:pt x="11897" y="7171"/>
                    </a:lnTo>
                    <a:lnTo>
                      <a:pt x="11897" y="6875"/>
                    </a:lnTo>
                    <a:lnTo>
                      <a:pt x="1" y="0"/>
                    </a:lnTo>
                    <a:close/>
                  </a:path>
                </a:pathLst>
              </a:custGeom>
              <a:solidFill>
                <a:schemeClr val="accen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36" name="Google Shape;5636;p47"/>
              <p:cNvSpPr/>
              <p:nvPr/>
            </p:nvSpPr>
            <p:spPr>
              <a:xfrm flipH="1">
                <a:off x="9817984" y="6334891"/>
                <a:ext cx="3056880" cy="1769678"/>
              </a:xfrm>
              <a:custGeom>
                <a:avLst/>
                <a:gdLst/>
                <a:ahLst/>
                <a:cxnLst/>
                <a:rect l="l" t="t" r="r" b="b"/>
                <a:pathLst>
                  <a:path w="23734" h="13740" extrusionOk="0">
                    <a:moveTo>
                      <a:pt x="11826" y="1"/>
                    </a:moveTo>
                    <a:lnTo>
                      <a:pt x="8849" y="1725"/>
                    </a:lnTo>
                    <a:lnTo>
                      <a:pt x="8589" y="1867"/>
                    </a:lnTo>
                    <a:lnTo>
                      <a:pt x="8140" y="2139"/>
                    </a:lnTo>
                    <a:lnTo>
                      <a:pt x="7880" y="2281"/>
                    </a:lnTo>
                    <a:lnTo>
                      <a:pt x="6144" y="3297"/>
                    </a:lnTo>
                    <a:lnTo>
                      <a:pt x="5778" y="3509"/>
                    </a:lnTo>
                    <a:lnTo>
                      <a:pt x="5506" y="3663"/>
                    </a:lnTo>
                    <a:lnTo>
                      <a:pt x="5151" y="3864"/>
                    </a:lnTo>
                    <a:lnTo>
                      <a:pt x="4017" y="4525"/>
                    </a:lnTo>
                    <a:lnTo>
                      <a:pt x="3651" y="4738"/>
                    </a:lnTo>
                    <a:lnTo>
                      <a:pt x="3250" y="4974"/>
                    </a:lnTo>
                    <a:lnTo>
                      <a:pt x="2895" y="5175"/>
                    </a:lnTo>
                    <a:lnTo>
                      <a:pt x="1" y="6864"/>
                    </a:lnTo>
                    <a:lnTo>
                      <a:pt x="792" y="7325"/>
                    </a:lnTo>
                    <a:lnTo>
                      <a:pt x="1052" y="7467"/>
                    </a:lnTo>
                    <a:lnTo>
                      <a:pt x="2387" y="8246"/>
                    </a:lnTo>
                    <a:lnTo>
                      <a:pt x="2659" y="8400"/>
                    </a:lnTo>
                    <a:lnTo>
                      <a:pt x="3545" y="8896"/>
                    </a:lnTo>
                    <a:lnTo>
                      <a:pt x="3793" y="9061"/>
                    </a:lnTo>
                    <a:lnTo>
                      <a:pt x="6345" y="10526"/>
                    </a:lnTo>
                    <a:lnTo>
                      <a:pt x="6616" y="10692"/>
                    </a:lnTo>
                    <a:lnTo>
                      <a:pt x="7089" y="10951"/>
                    </a:lnTo>
                    <a:lnTo>
                      <a:pt x="7337" y="11105"/>
                    </a:lnTo>
                    <a:lnTo>
                      <a:pt x="7526" y="11211"/>
                    </a:lnTo>
                    <a:lnTo>
                      <a:pt x="7798" y="11365"/>
                    </a:lnTo>
                    <a:lnTo>
                      <a:pt x="10538" y="12948"/>
                    </a:lnTo>
                    <a:lnTo>
                      <a:pt x="10810" y="13113"/>
                    </a:lnTo>
                    <a:lnTo>
                      <a:pt x="11897" y="13739"/>
                    </a:lnTo>
                    <a:lnTo>
                      <a:pt x="20284" y="8872"/>
                    </a:lnTo>
                    <a:lnTo>
                      <a:pt x="20757" y="8589"/>
                    </a:lnTo>
                    <a:lnTo>
                      <a:pt x="21017" y="8447"/>
                    </a:lnTo>
                    <a:lnTo>
                      <a:pt x="22576" y="7526"/>
                    </a:lnTo>
                    <a:lnTo>
                      <a:pt x="22848" y="7384"/>
                    </a:lnTo>
                    <a:lnTo>
                      <a:pt x="23084" y="7242"/>
                    </a:lnTo>
                    <a:lnTo>
                      <a:pt x="23344" y="7089"/>
                    </a:lnTo>
                    <a:lnTo>
                      <a:pt x="23734" y="6864"/>
                    </a:lnTo>
                    <a:lnTo>
                      <a:pt x="19977" y="4690"/>
                    </a:lnTo>
                    <a:lnTo>
                      <a:pt x="19717" y="4549"/>
                    </a:lnTo>
                    <a:lnTo>
                      <a:pt x="18949" y="4100"/>
                    </a:lnTo>
                    <a:lnTo>
                      <a:pt x="18689" y="3958"/>
                    </a:lnTo>
                    <a:lnTo>
                      <a:pt x="18146" y="3639"/>
                    </a:lnTo>
                    <a:lnTo>
                      <a:pt x="17898" y="3497"/>
                    </a:lnTo>
                    <a:lnTo>
                      <a:pt x="17095" y="3037"/>
                    </a:lnTo>
                    <a:lnTo>
                      <a:pt x="16847" y="2895"/>
                    </a:lnTo>
                    <a:lnTo>
                      <a:pt x="15665" y="2210"/>
                    </a:lnTo>
                    <a:lnTo>
                      <a:pt x="15405" y="2068"/>
                    </a:lnTo>
                    <a:lnTo>
                      <a:pt x="14933" y="1784"/>
                    </a:lnTo>
                    <a:lnTo>
                      <a:pt x="14673" y="1631"/>
                    </a:lnTo>
                    <a:lnTo>
                      <a:pt x="13043" y="686"/>
                    </a:lnTo>
                    <a:lnTo>
                      <a:pt x="12783" y="544"/>
                    </a:lnTo>
                    <a:lnTo>
                      <a:pt x="11932" y="60"/>
                    </a:lnTo>
                    <a:lnTo>
                      <a:pt x="11826" y="1"/>
                    </a:lnTo>
                    <a:close/>
                  </a:path>
                </a:pathLst>
              </a:custGeom>
              <a:solidFill>
                <a:schemeClr val="lt2"/>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5637" name="Google Shape;5637;p47"/>
              <p:cNvGrpSpPr/>
              <p:nvPr/>
            </p:nvGrpSpPr>
            <p:grpSpPr>
              <a:xfrm flipH="1">
                <a:off x="9868210" y="6334891"/>
                <a:ext cx="2794954" cy="1689049"/>
                <a:chOff x="6218052" y="-5825649"/>
                <a:chExt cx="6097194" cy="3684662"/>
              </a:xfrm>
            </p:grpSpPr>
            <p:sp>
              <p:nvSpPr>
                <p:cNvPr id="5638" name="Google Shape;5638;p47"/>
                <p:cNvSpPr/>
                <p:nvPr/>
              </p:nvSpPr>
              <p:spPr>
                <a:xfrm>
                  <a:off x="6706194" y="-4312884"/>
                  <a:ext cx="1055323" cy="299474"/>
                </a:xfrm>
                <a:custGeom>
                  <a:avLst/>
                  <a:gdLst/>
                  <a:ahLst/>
                  <a:cxnLst/>
                  <a:rect l="l" t="t" r="r" b="b"/>
                  <a:pathLst>
                    <a:path w="4419" h="1254" extrusionOk="0">
                      <a:moveTo>
                        <a:pt x="366" y="1"/>
                      </a:moveTo>
                      <a:lnTo>
                        <a:pt x="0" y="202"/>
                      </a:lnTo>
                      <a:lnTo>
                        <a:pt x="2363" y="202"/>
                      </a:lnTo>
                      <a:lnTo>
                        <a:pt x="4158" y="1253"/>
                      </a:lnTo>
                      <a:lnTo>
                        <a:pt x="4418" y="1088"/>
                      </a:lnTo>
                      <a:lnTo>
                        <a:pt x="2504"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39" name="Google Shape;5639;p47"/>
                <p:cNvSpPr/>
                <p:nvPr/>
              </p:nvSpPr>
              <p:spPr>
                <a:xfrm>
                  <a:off x="6218052" y="-4098426"/>
                  <a:ext cx="1252823" cy="381149"/>
                </a:xfrm>
                <a:custGeom>
                  <a:avLst/>
                  <a:gdLst/>
                  <a:ahLst/>
                  <a:cxnLst/>
                  <a:rect l="l" t="t" r="r" b="b"/>
                  <a:pathLst>
                    <a:path w="5246" h="1596" extrusionOk="0">
                      <a:moveTo>
                        <a:pt x="2505" y="1"/>
                      </a:moveTo>
                      <a:lnTo>
                        <a:pt x="0" y="1454"/>
                      </a:lnTo>
                      <a:lnTo>
                        <a:pt x="260" y="1596"/>
                      </a:lnTo>
                      <a:lnTo>
                        <a:pt x="2647" y="225"/>
                      </a:lnTo>
                      <a:lnTo>
                        <a:pt x="3757" y="225"/>
                      </a:lnTo>
                      <a:lnTo>
                        <a:pt x="4927" y="887"/>
                      </a:lnTo>
                      <a:lnTo>
                        <a:pt x="4997" y="934"/>
                      </a:lnTo>
                      <a:lnTo>
                        <a:pt x="5245" y="780"/>
                      </a:lnTo>
                      <a:lnTo>
                        <a:pt x="5175" y="745"/>
                      </a:lnTo>
                      <a:lnTo>
                        <a:pt x="3899"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5640" name="Google Shape;5640;p47"/>
                <p:cNvGrpSpPr/>
                <p:nvPr/>
              </p:nvGrpSpPr>
              <p:grpSpPr>
                <a:xfrm>
                  <a:off x="6751994" y="-5825649"/>
                  <a:ext cx="5563252" cy="3684662"/>
                  <a:chOff x="6751994" y="-5825649"/>
                  <a:chExt cx="5563252" cy="3684662"/>
                </a:xfrm>
              </p:grpSpPr>
              <p:sp>
                <p:nvSpPr>
                  <p:cNvPr id="5641" name="Google Shape;5641;p47"/>
                  <p:cNvSpPr/>
                  <p:nvPr/>
                </p:nvSpPr>
                <p:spPr>
                  <a:xfrm>
                    <a:off x="7329673" y="-4912773"/>
                    <a:ext cx="3528453" cy="2031431"/>
                  </a:xfrm>
                  <a:custGeom>
                    <a:avLst/>
                    <a:gdLst/>
                    <a:ahLst/>
                    <a:cxnLst/>
                    <a:rect l="l" t="t" r="r" b="b"/>
                    <a:pathLst>
                      <a:path w="12558" h="7230" extrusionOk="0">
                        <a:moveTo>
                          <a:pt x="6226" y="390"/>
                        </a:moveTo>
                        <a:lnTo>
                          <a:pt x="11814" y="3615"/>
                        </a:lnTo>
                        <a:lnTo>
                          <a:pt x="6226" y="6852"/>
                        </a:lnTo>
                        <a:lnTo>
                          <a:pt x="650" y="3627"/>
                        </a:lnTo>
                        <a:lnTo>
                          <a:pt x="6226" y="390"/>
                        </a:lnTo>
                        <a:close/>
                        <a:moveTo>
                          <a:pt x="6261" y="0"/>
                        </a:moveTo>
                        <a:lnTo>
                          <a:pt x="6084" y="95"/>
                        </a:lnTo>
                        <a:lnTo>
                          <a:pt x="5824" y="248"/>
                        </a:lnTo>
                        <a:lnTo>
                          <a:pt x="5588" y="378"/>
                        </a:lnTo>
                        <a:lnTo>
                          <a:pt x="5340" y="532"/>
                        </a:lnTo>
                        <a:lnTo>
                          <a:pt x="4997" y="721"/>
                        </a:lnTo>
                        <a:lnTo>
                          <a:pt x="4749" y="863"/>
                        </a:lnTo>
                        <a:lnTo>
                          <a:pt x="4289" y="1134"/>
                        </a:lnTo>
                        <a:lnTo>
                          <a:pt x="4040" y="1276"/>
                        </a:lnTo>
                        <a:lnTo>
                          <a:pt x="3603" y="1536"/>
                        </a:lnTo>
                        <a:lnTo>
                          <a:pt x="3344" y="1678"/>
                        </a:lnTo>
                        <a:lnTo>
                          <a:pt x="3095" y="1831"/>
                        </a:lnTo>
                        <a:lnTo>
                          <a:pt x="2836" y="1973"/>
                        </a:lnTo>
                        <a:lnTo>
                          <a:pt x="2068" y="2422"/>
                        </a:lnTo>
                        <a:lnTo>
                          <a:pt x="1808" y="2564"/>
                        </a:lnTo>
                        <a:lnTo>
                          <a:pt x="1548" y="2717"/>
                        </a:lnTo>
                        <a:lnTo>
                          <a:pt x="1276" y="2859"/>
                        </a:lnTo>
                        <a:lnTo>
                          <a:pt x="426" y="3343"/>
                        </a:lnTo>
                        <a:lnTo>
                          <a:pt x="178" y="3497"/>
                        </a:lnTo>
                        <a:lnTo>
                          <a:pt x="0" y="3603"/>
                        </a:lnTo>
                        <a:lnTo>
                          <a:pt x="733" y="4029"/>
                        </a:lnTo>
                        <a:lnTo>
                          <a:pt x="981" y="4170"/>
                        </a:lnTo>
                        <a:lnTo>
                          <a:pt x="1607" y="4525"/>
                        </a:lnTo>
                        <a:lnTo>
                          <a:pt x="1855" y="4678"/>
                        </a:lnTo>
                        <a:lnTo>
                          <a:pt x="2576" y="5092"/>
                        </a:lnTo>
                        <a:lnTo>
                          <a:pt x="2836" y="5234"/>
                        </a:lnTo>
                        <a:lnTo>
                          <a:pt x="3403" y="5564"/>
                        </a:lnTo>
                        <a:lnTo>
                          <a:pt x="3662" y="5706"/>
                        </a:lnTo>
                        <a:lnTo>
                          <a:pt x="5316" y="6675"/>
                        </a:lnTo>
                        <a:lnTo>
                          <a:pt x="5564" y="6816"/>
                        </a:lnTo>
                        <a:lnTo>
                          <a:pt x="6273" y="7230"/>
                        </a:lnTo>
                        <a:lnTo>
                          <a:pt x="6616" y="7041"/>
                        </a:lnTo>
                        <a:lnTo>
                          <a:pt x="6876" y="6887"/>
                        </a:lnTo>
                        <a:lnTo>
                          <a:pt x="7714" y="6403"/>
                        </a:lnTo>
                        <a:lnTo>
                          <a:pt x="7974" y="6261"/>
                        </a:lnTo>
                        <a:lnTo>
                          <a:pt x="8423" y="5990"/>
                        </a:lnTo>
                        <a:lnTo>
                          <a:pt x="8683" y="5848"/>
                        </a:lnTo>
                        <a:lnTo>
                          <a:pt x="9061" y="5623"/>
                        </a:lnTo>
                        <a:lnTo>
                          <a:pt x="9309" y="5470"/>
                        </a:lnTo>
                        <a:lnTo>
                          <a:pt x="9581" y="5328"/>
                        </a:lnTo>
                        <a:lnTo>
                          <a:pt x="9829" y="5174"/>
                        </a:lnTo>
                        <a:lnTo>
                          <a:pt x="10821" y="4607"/>
                        </a:lnTo>
                        <a:lnTo>
                          <a:pt x="11069" y="4454"/>
                        </a:lnTo>
                        <a:lnTo>
                          <a:pt x="11542" y="4170"/>
                        </a:lnTo>
                        <a:lnTo>
                          <a:pt x="11814" y="4029"/>
                        </a:lnTo>
                        <a:lnTo>
                          <a:pt x="12558" y="3603"/>
                        </a:lnTo>
                        <a:lnTo>
                          <a:pt x="12180" y="3426"/>
                        </a:lnTo>
                        <a:lnTo>
                          <a:pt x="11932" y="3273"/>
                        </a:lnTo>
                        <a:lnTo>
                          <a:pt x="8707" y="1418"/>
                        </a:lnTo>
                        <a:lnTo>
                          <a:pt x="8459" y="1264"/>
                        </a:lnTo>
                        <a:lnTo>
                          <a:pt x="8270" y="1146"/>
                        </a:lnTo>
                        <a:lnTo>
                          <a:pt x="8010" y="1004"/>
                        </a:lnTo>
                        <a:lnTo>
                          <a:pt x="7443" y="674"/>
                        </a:lnTo>
                        <a:lnTo>
                          <a:pt x="7183" y="532"/>
                        </a:lnTo>
                        <a:lnTo>
                          <a:pt x="6261"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42" name="Google Shape;5642;p47"/>
                  <p:cNvSpPr/>
                  <p:nvPr/>
                </p:nvSpPr>
                <p:spPr>
                  <a:xfrm>
                    <a:off x="6768572" y="-4554254"/>
                    <a:ext cx="1145525" cy="375098"/>
                  </a:xfrm>
                  <a:custGeom>
                    <a:avLst/>
                    <a:gdLst/>
                    <a:ahLst/>
                    <a:cxnLst/>
                    <a:rect l="l" t="t" r="r" b="b"/>
                    <a:pathLst>
                      <a:path w="4077" h="1335" extrusionOk="0">
                        <a:moveTo>
                          <a:pt x="367" y="0"/>
                        </a:moveTo>
                        <a:lnTo>
                          <a:pt x="1" y="213"/>
                        </a:lnTo>
                        <a:lnTo>
                          <a:pt x="1879" y="213"/>
                        </a:lnTo>
                        <a:lnTo>
                          <a:pt x="3805" y="1335"/>
                        </a:lnTo>
                        <a:lnTo>
                          <a:pt x="4077" y="1181"/>
                        </a:lnTo>
                        <a:lnTo>
                          <a:pt x="2021"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43" name="Google Shape;5643;p47"/>
                  <p:cNvSpPr/>
                  <p:nvPr/>
                </p:nvSpPr>
                <p:spPr>
                  <a:xfrm>
                    <a:off x="7190311" y="-4796732"/>
                    <a:ext cx="1022459" cy="458266"/>
                  </a:xfrm>
                  <a:custGeom>
                    <a:avLst/>
                    <a:gdLst/>
                    <a:ahLst/>
                    <a:cxnLst/>
                    <a:rect l="l" t="t" r="r" b="b"/>
                    <a:pathLst>
                      <a:path w="3639" h="1631" extrusionOk="0">
                        <a:moveTo>
                          <a:pt x="378" y="1"/>
                        </a:moveTo>
                        <a:lnTo>
                          <a:pt x="0" y="202"/>
                        </a:lnTo>
                        <a:lnTo>
                          <a:pt x="922" y="202"/>
                        </a:lnTo>
                        <a:lnTo>
                          <a:pt x="3391" y="1631"/>
                        </a:lnTo>
                        <a:lnTo>
                          <a:pt x="3639" y="1477"/>
                        </a:lnTo>
                        <a:lnTo>
                          <a:pt x="1063"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44" name="Google Shape;5644;p47"/>
                  <p:cNvSpPr/>
                  <p:nvPr/>
                </p:nvSpPr>
                <p:spPr>
                  <a:xfrm>
                    <a:off x="7369571" y="-4902939"/>
                    <a:ext cx="996048" cy="488330"/>
                  </a:xfrm>
                  <a:custGeom>
                    <a:avLst/>
                    <a:gdLst/>
                    <a:ahLst/>
                    <a:cxnLst/>
                    <a:rect l="l" t="t" r="r" b="b"/>
                    <a:pathLst>
                      <a:path w="3545" h="1738" extrusionOk="0">
                        <a:moveTo>
                          <a:pt x="355" y="1"/>
                        </a:moveTo>
                        <a:lnTo>
                          <a:pt x="0" y="225"/>
                        </a:lnTo>
                        <a:lnTo>
                          <a:pt x="662" y="225"/>
                        </a:lnTo>
                        <a:lnTo>
                          <a:pt x="3284" y="1737"/>
                        </a:lnTo>
                        <a:lnTo>
                          <a:pt x="3544" y="1584"/>
                        </a:lnTo>
                        <a:lnTo>
                          <a:pt x="815" y="13"/>
                        </a:lnTo>
                        <a:lnTo>
                          <a:pt x="355"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45" name="Google Shape;5645;p47"/>
                  <p:cNvSpPr/>
                  <p:nvPr/>
                </p:nvSpPr>
                <p:spPr>
                  <a:xfrm>
                    <a:off x="7966918" y="-5224932"/>
                    <a:ext cx="601000" cy="700745"/>
                  </a:xfrm>
                  <a:custGeom>
                    <a:avLst/>
                    <a:gdLst/>
                    <a:ahLst/>
                    <a:cxnLst/>
                    <a:rect l="l" t="t" r="r" b="b"/>
                    <a:pathLst>
                      <a:path w="2139" h="2494" extrusionOk="0">
                        <a:moveTo>
                          <a:pt x="249" y="1"/>
                        </a:moveTo>
                        <a:lnTo>
                          <a:pt x="1" y="143"/>
                        </a:lnTo>
                        <a:lnTo>
                          <a:pt x="272" y="296"/>
                        </a:lnTo>
                        <a:lnTo>
                          <a:pt x="272" y="1548"/>
                        </a:lnTo>
                        <a:lnTo>
                          <a:pt x="1879" y="2493"/>
                        </a:lnTo>
                        <a:lnTo>
                          <a:pt x="2139" y="2352"/>
                        </a:lnTo>
                        <a:lnTo>
                          <a:pt x="627" y="1477"/>
                        </a:lnTo>
                        <a:lnTo>
                          <a:pt x="627" y="202"/>
                        </a:lnTo>
                        <a:lnTo>
                          <a:pt x="249"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46" name="Google Shape;5646;p47"/>
                  <p:cNvSpPr/>
                  <p:nvPr/>
                </p:nvSpPr>
                <p:spPr>
                  <a:xfrm>
                    <a:off x="8166128" y="-5344345"/>
                    <a:ext cx="601000" cy="703836"/>
                  </a:xfrm>
                  <a:custGeom>
                    <a:avLst/>
                    <a:gdLst/>
                    <a:ahLst/>
                    <a:cxnLst/>
                    <a:rect l="l" t="t" r="r" b="b"/>
                    <a:pathLst>
                      <a:path w="2139" h="2505" extrusionOk="0">
                        <a:moveTo>
                          <a:pt x="272" y="1"/>
                        </a:moveTo>
                        <a:lnTo>
                          <a:pt x="0" y="142"/>
                        </a:lnTo>
                        <a:lnTo>
                          <a:pt x="272" y="308"/>
                        </a:lnTo>
                        <a:lnTo>
                          <a:pt x="272" y="1560"/>
                        </a:lnTo>
                        <a:lnTo>
                          <a:pt x="1890" y="2505"/>
                        </a:lnTo>
                        <a:lnTo>
                          <a:pt x="2139" y="2363"/>
                        </a:lnTo>
                        <a:lnTo>
                          <a:pt x="638" y="1477"/>
                        </a:lnTo>
                        <a:lnTo>
                          <a:pt x="638" y="213"/>
                        </a:lnTo>
                        <a:lnTo>
                          <a:pt x="272"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47" name="Google Shape;5647;p47"/>
                  <p:cNvSpPr/>
                  <p:nvPr/>
                </p:nvSpPr>
                <p:spPr>
                  <a:xfrm>
                    <a:off x="8418441" y="-5825649"/>
                    <a:ext cx="690630" cy="1085678"/>
                  </a:xfrm>
                  <a:custGeom>
                    <a:avLst/>
                    <a:gdLst/>
                    <a:ahLst/>
                    <a:cxnLst/>
                    <a:rect l="l" t="t" r="r" b="b"/>
                    <a:pathLst>
                      <a:path w="2458" h="3864" extrusionOk="0">
                        <a:moveTo>
                          <a:pt x="2351" y="1"/>
                        </a:moveTo>
                        <a:lnTo>
                          <a:pt x="2103" y="142"/>
                        </a:lnTo>
                        <a:lnTo>
                          <a:pt x="2103" y="426"/>
                        </a:lnTo>
                        <a:lnTo>
                          <a:pt x="0" y="1631"/>
                        </a:lnTo>
                        <a:lnTo>
                          <a:pt x="0" y="2954"/>
                        </a:lnTo>
                        <a:lnTo>
                          <a:pt x="1595" y="3864"/>
                        </a:lnTo>
                        <a:lnTo>
                          <a:pt x="1855" y="3722"/>
                        </a:lnTo>
                        <a:lnTo>
                          <a:pt x="378" y="2859"/>
                        </a:lnTo>
                        <a:lnTo>
                          <a:pt x="378" y="1725"/>
                        </a:lnTo>
                        <a:lnTo>
                          <a:pt x="2457" y="509"/>
                        </a:lnTo>
                        <a:lnTo>
                          <a:pt x="2457" y="60"/>
                        </a:lnTo>
                        <a:lnTo>
                          <a:pt x="2351"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48" name="Google Shape;5648;p47"/>
                  <p:cNvSpPr/>
                  <p:nvPr/>
                </p:nvSpPr>
                <p:spPr>
                  <a:xfrm>
                    <a:off x="8577752" y="-5672801"/>
                    <a:ext cx="846570" cy="853313"/>
                  </a:xfrm>
                  <a:custGeom>
                    <a:avLst/>
                    <a:gdLst/>
                    <a:ahLst/>
                    <a:cxnLst/>
                    <a:rect l="l" t="t" r="r" b="b"/>
                    <a:pathLst>
                      <a:path w="3013" h="3037" extrusionOk="0">
                        <a:moveTo>
                          <a:pt x="2741" y="0"/>
                        </a:moveTo>
                        <a:lnTo>
                          <a:pt x="0" y="1571"/>
                        </a:lnTo>
                        <a:lnTo>
                          <a:pt x="0" y="2150"/>
                        </a:lnTo>
                        <a:lnTo>
                          <a:pt x="1524" y="3036"/>
                        </a:lnTo>
                        <a:lnTo>
                          <a:pt x="1784" y="2894"/>
                        </a:lnTo>
                        <a:lnTo>
                          <a:pt x="366" y="2067"/>
                        </a:lnTo>
                        <a:lnTo>
                          <a:pt x="366" y="1666"/>
                        </a:lnTo>
                        <a:lnTo>
                          <a:pt x="3013" y="142"/>
                        </a:lnTo>
                        <a:lnTo>
                          <a:pt x="2741"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49" name="Google Shape;5649;p47"/>
                  <p:cNvSpPr/>
                  <p:nvPr/>
                </p:nvSpPr>
                <p:spPr>
                  <a:xfrm>
                    <a:off x="9799138" y="-3402552"/>
                    <a:ext cx="727157" cy="667310"/>
                  </a:xfrm>
                  <a:custGeom>
                    <a:avLst/>
                    <a:gdLst/>
                    <a:ahLst/>
                    <a:cxnLst/>
                    <a:rect l="l" t="t" r="r" b="b"/>
                    <a:pathLst>
                      <a:path w="2588" h="2375" extrusionOk="0">
                        <a:moveTo>
                          <a:pt x="260" y="0"/>
                        </a:moveTo>
                        <a:lnTo>
                          <a:pt x="0" y="142"/>
                        </a:lnTo>
                        <a:lnTo>
                          <a:pt x="2221" y="1430"/>
                        </a:lnTo>
                        <a:lnTo>
                          <a:pt x="2221" y="2375"/>
                        </a:lnTo>
                        <a:lnTo>
                          <a:pt x="2588" y="2162"/>
                        </a:lnTo>
                        <a:lnTo>
                          <a:pt x="2588" y="1335"/>
                        </a:lnTo>
                        <a:lnTo>
                          <a:pt x="260"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50" name="Google Shape;5650;p47"/>
                  <p:cNvSpPr/>
                  <p:nvPr/>
                </p:nvSpPr>
                <p:spPr>
                  <a:xfrm>
                    <a:off x="9945244" y="-3492182"/>
                    <a:ext cx="796838" cy="630783"/>
                  </a:xfrm>
                  <a:custGeom>
                    <a:avLst/>
                    <a:gdLst/>
                    <a:ahLst/>
                    <a:cxnLst/>
                    <a:rect l="l" t="t" r="r" b="b"/>
                    <a:pathLst>
                      <a:path w="2836" h="2245" extrusionOk="0">
                        <a:moveTo>
                          <a:pt x="272" y="0"/>
                        </a:moveTo>
                        <a:lnTo>
                          <a:pt x="0" y="154"/>
                        </a:lnTo>
                        <a:lnTo>
                          <a:pt x="2469" y="1583"/>
                        </a:lnTo>
                        <a:lnTo>
                          <a:pt x="2469" y="2245"/>
                        </a:lnTo>
                        <a:lnTo>
                          <a:pt x="2835" y="2044"/>
                        </a:lnTo>
                        <a:lnTo>
                          <a:pt x="2835" y="1501"/>
                        </a:lnTo>
                        <a:lnTo>
                          <a:pt x="272"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51" name="Google Shape;5651;p47"/>
                  <p:cNvSpPr/>
                  <p:nvPr/>
                </p:nvSpPr>
                <p:spPr>
                  <a:xfrm>
                    <a:off x="9606672" y="-3312922"/>
                    <a:ext cx="634155" cy="727157"/>
                  </a:xfrm>
                  <a:custGeom>
                    <a:avLst/>
                    <a:gdLst/>
                    <a:ahLst/>
                    <a:cxnLst/>
                    <a:rect l="l" t="t" r="r" b="b"/>
                    <a:pathLst>
                      <a:path w="2257" h="2588" extrusionOk="0">
                        <a:moveTo>
                          <a:pt x="248" y="0"/>
                        </a:moveTo>
                        <a:lnTo>
                          <a:pt x="0" y="166"/>
                        </a:lnTo>
                        <a:lnTo>
                          <a:pt x="1501" y="1040"/>
                        </a:lnTo>
                        <a:lnTo>
                          <a:pt x="1501" y="2292"/>
                        </a:lnTo>
                        <a:lnTo>
                          <a:pt x="2008" y="2587"/>
                        </a:lnTo>
                        <a:lnTo>
                          <a:pt x="2257" y="2434"/>
                        </a:lnTo>
                        <a:lnTo>
                          <a:pt x="1867" y="2197"/>
                        </a:lnTo>
                        <a:lnTo>
                          <a:pt x="1867" y="945"/>
                        </a:lnTo>
                        <a:lnTo>
                          <a:pt x="248"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52" name="Google Shape;5652;p47"/>
                  <p:cNvSpPr/>
                  <p:nvPr/>
                </p:nvSpPr>
                <p:spPr>
                  <a:xfrm>
                    <a:off x="9404091" y="-3193509"/>
                    <a:ext cx="637527" cy="723785"/>
                  </a:xfrm>
                  <a:custGeom>
                    <a:avLst/>
                    <a:gdLst/>
                    <a:ahLst/>
                    <a:cxnLst/>
                    <a:rect l="l" t="t" r="r" b="b"/>
                    <a:pathLst>
                      <a:path w="2269" h="2576" extrusionOk="0">
                        <a:moveTo>
                          <a:pt x="249" y="0"/>
                        </a:moveTo>
                        <a:lnTo>
                          <a:pt x="1" y="154"/>
                        </a:lnTo>
                        <a:lnTo>
                          <a:pt x="1501" y="1028"/>
                        </a:lnTo>
                        <a:lnTo>
                          <a:pt x="1501" y="2280"/>
                        </a:lnTo>
                        <a:lnTo>
                          <a:pt x="1997" y="2576"/>
                        </a:lnTo>
                        <a:lnTo>
                          <a:pt x="2269" y="2422"/>
                        </a:lnTo>
                        <a:lnTo>
                          <a:pt x="1867" y="2186"/>
                        </a:lnTo>
                        <a:lnTo>
                          <a:pt x="1867" y="934"/>
                        </a:lnTo>
                        <a:lnTo>
                          <a:pt x="249"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53" name="Google Shape;5653;p47"/>
                  <p:cNvSpPr/>
                  <p:nvPr/>
                </p:nvSpPr>
                <p:spPr>
                  <a:xfrm>
                    <a:off x="8717114" y="-3017621"/>
                    <a:ext cx="876353" cy="876634"/>
                  </a:xfrm>
                  <a:custGeom>
                    <a:avLst/>
                    <a:gdLst/>
                    <a:ahLst/>
                    <a:cxnLst/>
                    <a:rect l="l" t="t" r="r" b="b"/>
                    <a:pathLst>
                      <a:path w="3119" h="3120" extrusionOk="0">
                        <a:moveTo>
                          <a:pt x="1595" y="1"/>
                        </a:moveTo>
                        <a:lnTo>
                          <a:pt x="1347" y="142"/>
                        </a:lnTo>
                        <a:lnTo>
                          <a:pt x="1631" y="320"/>
                        </a:lnTo>
                        <a:lnTo>
                          <a:pt x="2765" y="969"/>
                        </a:lnTo>
                        <a:lnTo>
                          <a:pt x="2765" y="1371"/>
                        </a:lnTo>
                        <a:lnTo>
                          <a:pt x="0" y="2954"/>
                        </a:lnTo>
                        <a:lnTo>
                          <a:pt x="272" y="3119"/>
                        </a:lnTo>
                        <a:lnTo>
                          <a:pt x="3119" y="1465"/>
                        </a:lnTo>
                        <a:lnTo>
                          <a:pt x="3119" y="887"/>
                        </a:lnTo>
                        <a:lnTo>
                          <a:pt x="1890" y="166"/>
                        </a:lnTo>
                        <a:lnTo>
                          <a:pt x="1595"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54" name="Google Shape;5654;p47"/>
                  <p:cNvSpPr/>
                  <p:nvPr/>
                </p:nvSpPr>
                <p:spPr>
                  <a:xfrm>
                    <a:off x="9257986" y="-5367666"/>
                    <a:ext cx="697374" cy="690911"/>
                  </a:xfrm>
                  <a:custGeom>
                    <a:avLst/>
                    <a:gdLst/>
                    <a:ahLst/>
                    <a:cxnLst/>
                    <a:rect l="l" t="t" r="r" b="b"/>
                    <a:pathLst>
                      <a:path w="2482" h="2459" extrusionOk="0">
                        <a:moveTo>
                          <a:pt x="2210" y="1"/>
                        </a:moveTo>
                        <a:lnTo>
                          <a:pt x="1383" y="473"/>
                        </a:lnTo>
                        <a:lnTo>
                          <a:pt x="1383" y="1501"/>
                        </a:lnTo>
                        <a:lnTo>
                          <a:pt x="1" y="2304"/>
                        </a:lnTo>
                        <a:lnTo>
                          <a:pt x="261" y="2458"/>
                        </a:lnTo>
                        <a:lnTo>
                          <a:pt x="1761" y="1584"/>
                        </a:lnTo>
                        <a:lnTo>
                          <a:pt x="1761" y="568"/>
                        </a:lnTo>
                        <a:lnTo>
                          <a:pt x="2482" y="154"/>
                        </a:lnTo>
                        <a:lnTo>
                          <a:pt x="2210"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55" name="Google Shape;5655;p47"/>
                  <p:cNvSpPr/>
                  <p:nvPr/>
                </p:nvSpPr>
                <p:spPr>
                  <a:xfrm>
                    <a:off x="9520414" y="-5284498"/>
                    <a:ext cx="694002" cy="727157"/>
                  </a:xfrm>
                  <a:custGeom>
                    <a:avLst/>
                    <a:gdLst/>
                    <a:ahLst/>
                    <a:cxnLst/>
                    <a:rect l="l" t="t" r="r" b="b"/>
                    <a:pathLst>
                      <a:path w="2470" h="2588" extrusionOk="0">
                        <a:moveTo>
                          <a:pt x="2209" y="0"/>
                        </a:moveTo>
                        <a:lnTo>
                          <a:pt x="1382" y="485"/>
                        </a:lnTo>
                        <a:lnTo>
                          <a:pt x="1382" y="1630"/>
                        </a:lnTo>
                        <a:lnTo>
                          <a:pt x="0" y="2422"/>
                        </a:lnTo>
                        <a:lnTo>
                          <a:pt x="260" y="2587"/>
                        </a:lnTo>
                        <a:lnTo>
                          <a:pt x="1748" y="1713"/>
                        </a:lnTo>
                        <a:lnTo>
                          <a:pt x="1748" y="579"/>
                        </a:lnTo>
                        <a:lnTo>
                          <a:pt x="2469" y="154"/>
                        </a:lnTo>
                        <a:lnTo>
                          <a:pt x="2209"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56" name="Google Shape;5656;p47"/>
                  <p:cNvSpPr/>
                  <p:nvPr/>
                </p:nvSpPr>
                <p:spPr>
                  <a:xfrm>
                    <a:off x="9835665" y="-4843092"/>
                    <a:ext cx="1019368" cy="401791"/>
                  </a:xfrm>
                  <a:custGeom>
                    <a:avLst/>
                    <a:gdLst/>
                    <a:ahLst/>
                    <a:cxnLst/>
                    <a:rect l="l" t="t" r="r" b="b"/>
                    <a:pathLst>
                      <a:path w="3628" h="1430" extrusionOk="0">
                        <a:moveTo>
                          <a:pt x="3379" y="0"/>
                        </a:moveTo>
                        <a:lnTo>
                          <a:pt x="2552" y="473"/>
                        </a:lnTo>
                        <a:lnTo>
                          <a:pt x="1418" y="473"/>
                        </a:lnTo>
                        <a:lnTo>
                          <a:pt x="0" y="1288"/>
                        </a:lnTo>
                        <a:lnTo>
                          <a:pt x="248" y="1430"/>
                        </a:lnTo>
                        <a:lnTo>
                          <a:pt x="1560" y="674"/>
                        </a:lnTo>
                        <a:lnTo>
                          <a:pt x="2694" y="674"/>
                        </a:lnTo>
                        <a:lnTo>
                          <a:pt x="3627" y="142"/>
                        </a:lnTo>
                        <a:lnTo>
                          <a:pt x="3379"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57" name="Google Shape;5657;p47"/>
                  <p:cNvSpPr/>
                  <p:nvPr/>
                </p:nvSpPr>
                <p:spPr>
                  <a:xfrm>
                    <a:off x="9653033" y="-5018980"/>
                    <a:ext cx="913161" cy="531319"/>
                  </a:xfrm>
                  <a:custGeom>
                    <a:avLst/>
                    <a:gdLst/>
                    <a:ahLst/>
                    <a:cxnLst/>
                    <a:rect l="l" t="t" r="r" b="b"/>
                    <a:pathLst>
                      <a:path w="3250" h="1891" extrusionOk="0">
                        <a:moveTo>
                          <a:pt x="2978" y="0"/>
                        </a:moveTo>
                        <a:lnTo>
                          <a:pt x="1" y="1737"/>
                        </a:lnTo>
                        <a:lnTo>
                          <a:pt x="249" y="1890"/>
                        </a:lnTo>
                        <a:lnTo>
                          <a:pt x="3249" y="154"/>
                        </a:lnTo>
                        <a:lnTo>
                          <a:pt x="2978"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58" name="Google Shape;5658;p47"/>
                  <p:cNvSpPr/>
                  <p:nvPr/>
                </p:nvSpPr>
                <p:spPr>
                  <a:xfrm>
                    <a:off x="10061285" y="-4713564"/>
                    <a:ext cx="1022740" cy="405162"/>
                  </a:xfrm>
                  <a:custGeom>
                    <a:avLst/>
                    <a:gdLst/>
                    <a:ahLst/>
                    <a:cxnLst/>
                    <a:rect l="l" t="t" r="r" b="b"/>
                    <a:pathLst>
                      <a:path w="3640" h="1442" extrusionOk="0">
                        <a:moveTo>
                          <a:pt x="3367" y="0"/>
                        </a:moveTo>
                        <a:lnTo>
                          <a:pt x="2481" y="508"/>
                        </a:lnTo>
                        <a:lnTo>
                          <a:pt x="1347" y="508"/>
                        </a:lnTo>
                        <a:lnTo>
                          <a:pt x="1" y="1276"/>
                        </a:lnTo>
                        <a:lnTo>
                          <a:pt x="249" y="1441"/>
                        </a:lnTo>
                        <a:lnTo>
                          <a:pt x="1501" y="721"/>
                        </a:lnTo>
                        <a:lnTo>
                          <a:pt x="2635" y="721"/>
                        </a:lnTo>
                        <a:lnTo>
                          <a:pt x="3639" y="142"/>
                        </a:lnTo>
                        <a:lnTo>
                          <a:pt x="3367"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59" name="Google Shape;5659;p47"/>
                  <p:cNvSpPr/>
                  <p:nvPr/>
                </p:nvSpPr>
                <p:spPr>
                  <a:xfrm>
                    <a:off x="10270329" y="-4547791"/>
                    <a:ext cx="1099164" cy="358802"/>
                  </a:xfrm>
                  <a:custGeom>
                    <a:avLst/>
                    <a:gdLst/>
                    <a:ahLst/>
                    <a:cxnLst/>
                    <a:rect l="l" t="t" r="r" b="b"/>
                    <a:pathLst>
                      <a:path w="3912" h="1277" extrusionOk="0">
                        <a:moveTo>
                          <a:pt x="3651" y="1"/>
                        </a:moveTo>
                        <a:lnTo>
                          <a:pt x="3084" y="320"/>
                        </a:lnTo>
                        <a:lnTo>
                          <a:pt x="1407" y="320"/>
                        </a:lnTo>
                        <a:lnTo>
                          <a:pt x="1" y="1135"/>
                        </a:lnTo>
                        <a:lnTo>
                          <a:pt x="261" y="1277"/>
                        </a:lnTo>
                        <a:lnTo>
                          <a:pt x="1548" y="544"/>
                        </a:lnTo>
                        <a:lnTo>
                          <a:pt x="3238" y="544"/>
                        </a:lnTo>
                        <a:lnTo>
                          <a:pt x="3911" y="142"/>
                        </a:lnTo>
                        <a:lnTo>
                          <a:pt x="3651"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60" name="Google Shape;5660;p47"/>
                  <p:cNvSpPr/>
                  <p:nvPr/>
                </p:nvSpPr>
                <p:spPr>
                  <a:xfrm>
                    <a:off x="10482744" y="-4348583"/>
                    <a:ext cx="1832503" cy="558011"/>
                  </a:xfrm>
                  <a:custGeom>
                    <a:avLst/>
                    <a:gdLst/>
                    <a:ahLst/>
                    <a:cxnLst/>
                    <a:rect l="l" t="t" r="r" b="b"/>
                    <a:pathLst>
                      <a:path w="6522" h="1986" extrusionOk="0">
                        <a:moveTo>
                          <a:pt x="1478" y="1"/>
                        </a:moveTo>
                        <a:lnTo>
                          <a:pt x="1" y="851"/>
                        </a:lnTo>
                        <a:lnTo>
                          <a:pt x="249" y="1005"/>
                        </a:lnTo>
                        <a:lnTo>
                          <a:pt x="1619" y="201"/>
                        </a:lnTo>
                        <a:lnTo>
                          <a:pt x="3191" y="201"/>
                        </a:lnTo>
                        <a:lnTo>
                          <a:pt x="6274" y="1985"/>
                        </a:lnTo>
                        <a:lnTo>
                          <a:pt x="6522" y="1843"/>
                        </a:lnTo>
                        <a:lnTo>
                          <a:pt x="3332"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61" name="Google Shape;5661;p47"/>
                  <p:cNvSpPr/>
                  <p:nvPr/>
                </p:nvSpPr>
                <p:spPr>
                  <a:xfrm>
                    <a:off x="10652170" y="-4209221"/>
                    <a:ext cx="1523714" cy="501536"/>
                  </a:xfrm>
                  <a:custGeom>
                    <a:avLst/>
                    <a:gdLst/>
                    <a:ahLst/>
                    <a:cxnLst/>
                    <a:rect l="l" t="t" r="r" b="b"/>
                    <a:pathLst>
                      <a:path w="5423" h="1785" extrusionOk="0">
                        <a:moveTo>
                          <a:pt x="1394" y="1"/>
                        </a:moveTo>
                        <a:lnTo>
                          <a:pt x="0" y="816"/>
                        </a:lnTo>
                        <a:lnTo>
                          <a:pt x="260" y="958"/>
                        </a:lnTo>
                        <a:lnTo>
                          <a:pt x="1560" y="213"/>
                        </a:lnTo>
                        <a:lnTo>
                          <a:pt x="2446" y="213"/>
                        </a:lnTo>
                        <a:lnTo>
                          <a:pt x="5163" y="1784"/>
                        </a:lnTo>
                        <a:lnTo>
                          <a:pt x="5423" y="1631"/>
                        </a:lnTo>
                        <a:lnTo>
                          <a:pt x="2599"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62" name="Google Shape;5662;p47"/>
                  <p:cNvSpPr/>
                  <p:nvPr/>
                </p:nvSpPr>
                <p:spPr>
                  <a:xfrm>
                    <a:off x="10303764" y="-3691391"/>
                    <a:ext cx="1151987" cy="398700"/>
                  </a:xfrm>
                  <a:custGeom>
                    <a:avLst/>
                    <a:gdLst/>
                    <a:ahLst/>
                    <a:cxnLst/>
                    <a:rect l="l" t="t" r="r" b="b"/>
                    <a:pathLst>
                      <a:path w="4100" h="1419" extrusionOk="0">
                        <a:moveTo>
                          <a:pt x="248" y="1"/>
                        </a:moveTo>
                        <a:lnTo>
                          <a:pt x="0" y="154"/>
                        </a:lnTo>
                        <a:lnTo>
                          <a:pt x="1240" y="875"/>
                        </a:lnTo>
                        <a:lnTo>
                          <a:pt x="2906" y="875"/>
                        </a:lnTo>
                        <a:lnTo>
                          <a:pt x="3839" y="1418"/>
                        </a:lnTo>
                        <a:lnTo>
                          <a:pt x="4099" y="1276"/>
                        </a:lnTo>
                        <a:lnTo>
                          <a:pt x="3060" y="674"/>
                        </a:lnTo>
                        <a:lnTo>
                          <a:pt x="1406" y="674"/>
                        </a:lnTo>
                        <a:lnTo>
                          <a:pt x="248"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63" name="Google Shape;5663;p47"/>
                  <p:cNvSpPr/>
                  <p:nvPr/>
                </p:nvSpPr>
                <p:spPr>
                  <a:xfrm>
                    <a:off x="10486115" y="-3817547"/>
                    <a:ext cx="1178680" cy="405162"/>
                  </a:xfrm>
                  <a:custGeom>
                    <a:avLst/>
                    <a:gdLst/>
                    <a:ahLst/>
                    <a:cxnLst/>
                    <a:rect l="l" t="t" r="r" b="b"/>
                    <a:pathLst>
                      <a:path w="4195" h="1442" extrusionOk="0">
                        <a:moveTo>
                          <a:pt x="261" y="1"/>
                        </a:moveTo>
                        <a:lnTo>
                          <a:pt x="1" y="142"/>
                        </a:lnTo>
                        <a:lnTo>
                          <a:pt x="1253" y="851"/>
                        </a:lnTo>
                        <a:lnTo>
                          <a:pt x="2919" y="851"/>
                        </a:lnTo>
                        <a:lnTo>
                          <a:pt x="3923" y="1442"/>
                        </a:lnTo>
                        <a:lnTo>
                          <a:pt x="4194" y="1300"/>
                        </a:lnTo>
                        <a:lnTo>
                          <a:pt x="3072" y="650"/>
                        </a:lnTo>
                        <a:lnTo>
                          <a:pt x="1395" y="650"/>
                        </a:lnTo>
                        <a:lnTo>
                          <a:pt x="261"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64" name="Google Shape;5664;p47"/>
                  <p:cNvSpPr/>
                  <p:nvPr/>
                </p:nvSpPr>
                <p:spPr>
                  <a:xfrm>
                    <a:off x="7747760" y="-3362654"/>
                    <a:ext cx="637527" cy="657476"/>
                  </a:xfrm>
                  <a:custGeom>
                    <a:avLst/>
                    <a:gdLst/>
                    <a:ahLst/>
                    <a:cxnLst/>
                    <a:rect l="l" t="t" r="r" b="b"/>
                    <a:pathLst>
                      <a:path w="2269" h="2340" extrusionOk="0">
                        <a:moveTo>
                          <a:pt x="2009" y="0"/>
                        </a:moveTo>
                        <a:lnTo>
                          <a:pt x="1879" y="71"/>
                        </a:lnTo>
                        <a:lnTo>
                          <a:pt x="521" y="862"/>
                        </a:lnTo>
                        <a:lnTo>
                          <a:pt x="521" y="1878"/>
                        </a:lnTo>
                        <a:lnTo>
                          <a:pt x="1" y="2185"/>
                        </a:lnTo>
                        <a:lnTo>
                          <a:pt x="249" y="2339"/>
                        </a:lnTo>
                        <a:lnTo>
                          <a:pt x="887" y="1961"/>
                        </a:lnTo>
                        <a:lnTo>
                          <a:pt x="887" y="945"/>
                        </a:lnTo>
                        <a:lnTo>
                          <a:pt x="2127" y="224"/>
                        </a:lnTo>
                        <a:lnTo>
                          <a:pt x="2269" y="154"/>
                        </a:lnTo>
                        <a:lnTo>
                          <a:pt x="2009"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65" name="Google Shape;5665;p47"/>
                  <p:cNvSpPr/>
                  <p:nvPr/>
                </p:nvSpPr>
                <p:spPr>
                  <a:xfrm>
                    <a:off x="7538717" y="-3498925"/>
                    <a:ext cx="611115" cy="677425"/>
                  </a:xfrm>
                  <a:custGeom>
                    <a:avLst/>
                    <a:gdLst/>
                    <a:ahLst/>
                    <a:cxnLst/>
                    <a:rect l="l" t="t" r="r" b="b"/>
                    <a:pathLst>
                      <a:path w="2175" h="2411" extrusionOk="0">
                        <a:moveTo>
                          <a:pt x="1926" y="1"/>
                        </a:moveTo>
                        <a:lnTo>
                          <a:pt x="1773" y="83"/>
                        </a:lnTo>
                        <a:lnTo>
                          <a:pt x="438" y="875"/>
                        </a:lnTo>
                        <a:lnTo>
                          <a:pt x="438" y="2009"/>
                        </a:lnTo>
                        <a:lnTo>
                          <a:pt x="1" y="2245"/>
                        </a:lnTo>
                        <a:lnTo>
                          <a:pt x="272" y="2411"/>
                        </a:lnTo>
                        <a:lnTo>
                          <a:pt x="804" y="2092"/>
                        </a:lnTo>
                        <a:lnTo>
                          <a:pt x="804" y="958"/>
                        </a:lnTo>
                        <a:lnTo>
                          <a:pt x="2044" y="237"/>
                        </a:lnTo>
                        <a:lnTo>
                          <a:pt x="2174" y="142"/>
                        </a:lnTo>
                        <a:lnTo>
                          <a:pt x="1926"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66" name="Google Shape;5666;p47"/>
                  <p:cNvSpPr/>
                  <p:nvPr/>
                </p:nvSpPr>
                <p:spPr>
                  <a:xfrm>
                    <a:off x="7870545" y="-3037570"/>
                    <a:ext cx="1026112" cy="405162"/>
                  </a:xfrm>
                  <a:custGeom>
                    <a:avLst/>
                    <a:gdLst/>
                    <a:ahLst/>
                    <a:cxnLst/>
                    <a:rect l="l" t="t" r="r" b="b"/>
                    <a:pathLst>
                      <a:path w="3652" h="1442" extrusionOk="0">
                        <a:moveTo>
                          <a:pt x="3403" y="1"/>
                        </a:moveTo>
                        <a:lnTo>
                          <a:pt x="3344" y="24"/>
                        </a:lnTo>
                        <a:lnTo>
                          <a:pt x="2092" y="745"/>
                        </a:lnTo>
                        <a:lnTo>
                          <a:pt x="946" y="745"/>
                        </a:lnTo>
                        <a:lnTo>
                          <a:pt x="1" y="1288"/>
                        </a:lnTo>
                        <a:lnTo>
                          <a:pt x="273" y="1442"/>
                        </a:lnTo>
                        <a:lnTo>
                          <a:pt x="1100" y="958"/>
                        </a:lnTo>
                        <a:lnTo>
                          <a:pt x="2234" y="958"/>
                        </a:lnTo>
                        <a:lnTo>
                          <a:pt x="3592" y="178"/>
                        </a:lnTo>
                        <a:lnTo>
                          <a:pt x="3651" y="142"/>
                        </a:lnTo>
                        <a:lnTo>
                          <a:pt x="3403"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67" name="Google Shape;5667;p47"/>
                  <p:cNvSpPr/>
                  <p:nvPr/>
                </p:nvSpPr>
                <p:spPr>
                  <a:xfrm>
                    <a:off x="6751994" y="-3661608"/>
                    <a:ext cx="1128948" cy="382123"/>
                  </a:xfrm>
                  <a:custGeom>
                    <a:avLst/>
                    <a:gdLst/>
                    <a:ahLst/>
                    <a:cxnLst/>
                    <a:rect l="l" t="t" r="r" b="b"/>
                    <a:pathLst>
                      <a:path w="4018" h="1360" extrusionOk="0">
                        <a:moveTo>
                          <a:pt x="3746" y="1"/>
                        </a:moveTo>
                        <a:lnTo>
                          <a:pt x="3604" y="95"/>
                        </a:lnTo>
                        <a:lnTo>
                          <a:pt x="2470" y="757"/>
                        </a:lnTo>
                        <a:lnTo>
                          <a:pt x="781" y="757"/>
                        </a:lnTo>
                        <a:lnTo>
                          <a:pt x="1" y="1194"/>
                        </a:lnTo>
                        <a:lnTo>
                          <a:pt x="249" y="1359"/>
                        </a:lnTo>
                        <a:lnTo>
                          <a:pt x="934" y="958"/>
                        </a:lnTo>
                        <a:lnTo>
                          <a:pt x="2612" y="958"/>
                        </a:lnTo>
                        <a:lnTo>
                          <a:pt x="3852" y="237"/>
                        </a:lnTo>
                        <a:lnTo>
                          <a:pt x="4017" y="154"/>
                        </a:lnTo>
                        <a:lnTo>
                          <a:pt x="3746" y="1"/>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5668" name="Google Shape;5668;p47"/>
                <p:cNvSpPr/>
                <p:nvPr/>
              </p:nvSpPr>
              <p:spPr>
                <a:xfrm>
                  <a:off x="6598965" y="-3776740"/>
                  <a:ext cx="1021412" cy="282279"/>
                </a:xfrm>
                <a:custGeom>
                  <a:avLst/>
                  <a:gdLst/>
                  <a:ahLst/>
                  <a:cxnLst/>
                  <a:rect l="l" t="t" r="r" b="b"/>
                  <a:pathLst>
                    <a:path w="4277" h="1182" extrusionOk="0">
                      <a:moveTo>
                        <a:pt x="4017" y="0"/>
                      </a:moveTo>
                      <a:lnTo>
                        <a:pt x="3887" y="71"/>
                      </a:lnTo>
                      <a:lnTo>
                        <a:pt x="2516" y="875"/>
                      </a:lnTo>
                      <a:lnTo>
                        <a:pt x="284" y="875"/>
                      </a:lnTo>
                      <a:lnTo>
                        <a:pt x="0" y="1028"/>
                      </a:lnTo>
                      <a:lnTo>
                        <a:pt x="272" y="1182"/>
                      </a:lnTo>
                      <a:lnTo>
                        <a:pt x="437" y="1075"/>
                      </a:lnTo>
                      <a:lnTo>
                        <a:pt x="2658" y="1075"/>
                      </a:lnTo>
                      <a:lnTo>
                        <a:pt x="4135" y="225"/>
                      </a:lnTo>
                      <a:lnTo>
                        <a:pt x="4277" y="142"/>
                      </a:lnTo>
                      <a:lnTo>
                        <a:pt x="4017" y="0"/>
                      </a:lnTo>
                      <a:close/>
                    </a:path>
                  </a:pathLst>
                </a:custGeom>
                <a:solidFill>
                  <a:schemeClr val="l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sp>
            <p:nvSpPr>
              <p:cNvPr id="5669" name="Google Shape;5669;p47"/>
              <p:cNvSpPr/>
              <p:nvPr/>
            </p:nvSpPr>
            <p:spPr>
              <a:xfrm flipH="1">
                <a:off x="9817982" y="7218955"/>
                <a:ext cx="1524705" cy="923607"/>
              </a:xfrm>
              <a:custGeom>
                <a:avLst/>
                <a:gdLst/>
                <a:ahLst/>
                <a:cxnLst/>
                <a:rect l="l" t="t" r="r" b="b"/>
                <a:pathLst>
                  <a:path w="11838" h="7171" extrusionOk="0">
                    <a:moveTo>
                      <a:pt x="11838" y="0"/>
                    </a:moveTo>
                    <a:lnTo>
                      <a:pt x="1" y="6875"/>
                    </a:lnTo>
                    <a:lnTo>
                      <a:pt x="1" y="7171"/>
                    </a:lnTo>
                    <a:lnTo>
                      <a:pt x="11838" y="307"/>
                    </a:lnTo>
                    <a:lnTo>
                      <a:pt x="11838" y="0"/>
                    </a:lnTo>
                    <a:close/>
                  </a:path>
                </a:pathLst>
              </a:custGeom>
              <a:solidFill>
                <a:schemeClr val="accent1"/>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70" name="Google Shape;5670;p47"/>
              <p:cNvSpPr/>
              <p:nvPr/>
            </p:nvSpPr>
            <p:spPr>
              <a:xfrm flipH="1">
                <a:off x="11341013" y="7218966"/>
                <a:ext cx="1532304" cy="923607"/>
              </a:xfrm>
              <a:custGeom>
                <a:avLst/>
                <a:gdLst/>
                <a:ahLst/>
                <a:cxnLst/>
                <a:rect l="l" t="t" r="r" b="b"/>
                <a:pathLst>
                  <a:path w="11897" h="7171" extrusionOk="0">
                    <a:moveTo>
                      <a:pt x="1" y="0"/>
                    </a:moveTo>
                    <a:lnTo>
                      <a:pt x="1" y="307"/>
                    </a:lnTo>
                    <a:lnTo>
                      <a:pt x="11897" y="7171"/>
                    </a:lnTo>
                    <a:lnTo>
                      <a:pt x="11897" y="6875"/>
                    </a:lnTo>
                    <a:lnTo>
                      <a:pt x="1"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sp>
            <p:nvSpPr>
              <p:cNvPr id="5671" name="Google Shape;5671;p47"/>
              <p:cNvSpPr/>
              <p:nvPr/>
            </p:nvSpPr>
            <p:spPr>
              <a:xfrm flipH="1">
                <a:off x="9812585" y="7218966"/>
                <a:ext cx="1524705" cy="923607"/>
              </a:xfrm>
              <a:custGeom>
                <a:avLst/>
                <a:gdLst/>
                <a:ahLst/>
                <a:cxnLst/>
                <a:rect l="l" t="t" r="r" b="b"/>
                <a:pathLst>
                  <a:path w="11838" h="7171" extrusionOk="0">
                    <a:moveTo>
                      <a:pt x="11838" y="0"/>
                    </a:moveTo>
                    <a:lnTo>
                      <a:pt x="1" y="6875"/>
                    </a:lnTo>
                    <a:lnTo>
                      <a:pt x="1" y="7171"/>
                    </a:lnTo>
                    <a:lnTo>
                      <a:pt x="11838" y="307"/>
                    </a:lnTo>
                    <a:lnTo>
                      <a:pt x="11838" y="0"/>
                    </a:lnTo>
                    <a:close/>
                  </a:path>
                </a:pathLst>
              </a:custGeom>
              <a:solidFill>
                <a:srgbClr val="282A2E">
                  <a:alpha val="36480"/>
                </a:srgbClr>
              </a:solidFill>
              <a:ln>
                <a:noFill/>
              </a:ln>
              <a:effectLst>
                <a:outerShdw blurRad="57150" dist="19050" dir="5400000" algn="bl" rotWithShape="0">
                  <a:schemeClr val="dk1">
                    <a:alpha val="37000"/>
                  </a:schemeClr>
                </a:outerShdw>
              </a:effectLst>
            </p:spPr>
            <p:txBody>
              <a:bodyPr spcFirstLastPara="1" wrap="square" lIns="121900" tIns="121900" rIns="121900" bIns="121900" anchor="ctr" anchorCtr="0">
                <a:noAutofit/>
              </a:bodyPr>
              <a:lstStyle/>
              <a:p>
                <a:endParaRPr sz="2400"/>
              </a:p>
            </p:txBody>
          </p:sp>
          <p:grpSp>
            <p:nvGrpSpPr>
              <p:cNvPr id="5672" name="Google Shape;5672;p47"/>
              <p:cNvGrpSpPr/>
              <p:nvPr/>
            </p:nvGrpSpPr>
            <p:grpSpPr>
              <a:xfrm>
                <a:off x="10884983" y="6879817"/>
                <a:ext cx="922893" cy="599206"/>
                <a:chOff x="-4004340" y="2465518"/>
                <a:chExt cx="1791330" cy="1162830"/>
              </a:xfrm>
            </p:grpSpPr>
            <p:sp>
              <p:nvSpPr>
                <p:cNvPr id="5673" name="Google Shape;5673;p47"/>
                <p:cNvSpPr/>
                <p:nvPr/>
              </p:nvSpPr>
              <p:spPr>
                <a:xfrm>
                  <a:off x="-3238869" y="3540443"/>
                  <a:ext cx="296388" cy="76122"/>
                </a:xfrm>
                <a:custGeom>
                  <a:avLst/>
                  <a:gdLst/>
                  <a:ahLst/>
                  <a:cxnLst/>
                  <a:rect l="l" t="t" r="r" b="b"/>
                  <a:pathLst>
                    <a:path w="2671" h="686" extrusionOk="0">
                      <a:moveTo>
                        <a:pt x="1" y="0"/>
                      </a:moveTo>
                      <a:lnTo>
                        <a:pt x="1" y="685"/>
                      </a:lnTo>
                      <a:lnTo>
                        <a:pt x="2671" y="685"/>
                      </a:lnTo>
                      <a:lnTo>
                        <a:pt x="2671" y="0"/>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74" name="Google Shape;5674;p47"/>
                <p:cNvSpPr/>
                <p:nvPr/>
              </p:nvSpPr>
              <p:spPr>
                <a:xfrm>
                  <a:off x="-2741963" y="2725067"/>
                  <a:ext cx="14536" cy="14536"/>
                </a:xfrm>
                <a:custGeom>
                  <a:avLst/>
                  <a:gdLst/>
                  <a:ahLst/>
                  <a:cxnLst/>
                  <a:rect l="l" t="t" r="r" b="b"/>
                  <a:pathLst>
                    <a:path w="131" h="131" extrusionOk="0">
                      <a:moveTo>
                        <a:pt x="0" y="0"/>
                      </a:moveTo>
                      <a:lnTo>
                        <a:pt x="0" y="60"/>
                      </a:lnTo>
                      <a:lnTo>
                        <a:pt x="130" y="130"/>
                      </a:lnTo>
                      <a:lnTo>
                        <a:pt x="130" y="83"/>
                      </a:lnTo>
                      <a:lnTo>
                        <a:pt x="0"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75" name="Google Shape;5675;p47"/>
                <p:cNvSpPr/>
                <p:nvPr/>
              </p:nvSpPr>
              <p:spPr>
                <a:xfrm>
                  <a:off x="-3461689" y="2727730"/>
                  <a:ext cx="14536" cy="15757"/>
                </a:xfrm>
                <a:custGeom>
                  <a:avLst/>
                  <a:gdLst/>
                  <a:ahLst/>
                  <a:cxnLst/>
                  <a:rect l="l" t="t" r="r" b="b"/>
                  <a:pathLst>
                    <a:path w="131" h="142" extrusionOk="0">
                      <a:moveTo>
                        <a:pt x="131" y="0"/>
                      </a:moveTo>
                      <a:lnTo>
                        <a:pt x="1" y="83"/>
                      </a:lnTo>
                      <a:lnTo>
                        <a:pt x="1" y="142"/>
                      </a:lnTo>
                      <a:lnTo>
                        <a:pt x="131" y="47"/>
                      </a:lnTo>
                      <a:lnTo>
                        <a:pt x="13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76" name="Google Shape;5676;p47"/>
                <p:cNvSpPr/>
                <p:nvPr/>
              </p:nvSpPr>
              <p:spPr>
                <a:xfrm>
                  <a:off x="-2942590" y="3124876"/>
                  <a:ext cx="714504" cy="491686"/>
                </a:xfrm>
                <a:custGeom>
                  <a:avLst/>
                  <a:gdLst/>
                  <a:ahLst/>
                  <a:cxnLst/>
                  <a:rect l="l" t="t" r="r" b="b"/>
                  <a:pathLst>
                    <a:path w="6439" h="4431" extrusionOk="0">
                      <a:moveTo>
                        <a:pt x="6439" y="0"/>
                      </a:moveTo>
                      <a:lnTo>
                        <a:pt x="1" y="3745"/>
                      </a:lnTo>
                      <a:lnTo>
                        <a:pt x="1" y="4430"/>
                      </a:lnTo>
                      <a:lnTo>
                        <a:pt x="6439" y="697"/>
                      </a:lnTo>
                      <a:lnTo>
                        <a:pt x="6439"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77" name="Google Shape;5677;p47"/>
                <p:cNvSpPr/>
                <p:nvPr/>
              </p:nvSpPr>
              <p:spPr>
                <a:xfrm>
                  <a:off x="-3958484" y="3126208"/>
                  <a:ext cx="719719" cy="490354"/>
                </a:xfrm>
                <a:custGeom>
                  <a:avLst/>
                  <a:gdLst/>
                  <a:ahLst/>
                  <a:cxnLst/>
                  <a:rect l="l" t="t" r="r" b="b"/>
                  <a:pathLst>
                    <a:path w="6486" h="4419" extrusionOk="0">
                      <a:moveTo>
                        <a:pt x="1" y="0"/>
                      </a:moveTo>
                      <a:lnTo>
                        <a:pt x="1" y="685"/>
                      </a:lnTo>
                      <a:lnTo>
                        <a:pt x="6486" y="4418"/>
                      </a:lnTo>
                      <a:lnTo>
                        <a:pt x="6486" y="3733"/>
                      </a:lnTo>
                      <a:lnTo>
                        <a:pt x="1"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78" name="Google Shape;5678;p47"/>
                <p:cNvSpPr/>
                <p:nvPr/>
              </p:nvSpPr>
              <p:spPr>
                <a:xfrm>
                  <a:off x="-3958484" y="2537645"/>
                  <a:ext cx="1730388" cy="1002902"/>
                </a:xfrm>
                <a:custGeom>
                  <a:avLst/>
                  <a:gdLst/>
                  <a:ahLst/>
                  <a:cxnLst/>
                  <a:rect l="l" t="t" r="r" b="b"/>
                  <a:pathLst>
                    <a:path w="15594" h="9038" extrusionOk="0">
                      <a:moveTo>
                        <a:pt x="6427" y="0"/>
                      </a:moveTo>
                      <a:lnTo>
                        <a:pt x="1" y="3745"/>
                      </a:lnTo>
                      <a:lnTo>
                        <a:pt x="1" y="5304"/>
                      </a:lnTo>
                      <a:lnTo>
                        <a:pt x="6486" y="9037"/>
                      </a:lnTo>
                      <a:lnTo>
                        <a:pt x="9156" y="9037"/>
                      </a:lnTo>
                      <a:lnTo>
                        <a:pt x="15594" y="5292"/>
                      </a:lnTo>
                      <a:lnTo>
                        <a:pt x="15594" y="3745"/>
                      </a:lnTo>
                      <a:lnTo>
                        <a:pt x="91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79" name="Google Shape;5679;p47"/>
                <p:cNvSpPr/>
                <p:nvPr/>
              </p:nvSpPr>
              <p:spPr>
                <a:xfrm>
                  <a:off x="-2709228" y="2744708"/>
                  <a:ext cx="15868" cy="14536"/>
                </a:xfrm>
                <a:custGeom>
                  <a:avLst/>
                  <a:gdLst/>
                  <a:ahLst/>
                  <a:cxnLst/>
                  <a:rect l="l" t="t" r="r" b="b"/>
                  <a:pathLst>
                    <a:path w="143" h="131" extrusionOk="0">
                      <a:moveTo>
                        <a:pt x="1" y="1"/>
                      </a:moveTo>
                      <a:lnTo>
                        <a:pt x="12" y="60"/>
                      </a:lnTo>
                      <a:lnTo>
                        <a:pt x="142" y="131"/>
                      </a:lnTo>
                      <a:lnTo>
                        <a:pt x="142" y="83"/>
                      </a:lnTo>
                      <a:lnTo>
                        <a:pt x="1" y="1"/>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80" name="Google Shape;5680;p47"/>
                <p:cNvSpPr/>
                <p:nvPr/>
              </p:nvSpPr>
              <p:spPr>
                <a:xfrm>
                  <a:off x="-2709228" y="2725067"/>
                  <a:ext cx="48603" cy="28962"/>
                </a:xfrm>
                <a:custGeom>
                  <a:avLst/>
                  <a:gdLst/>
                  <a:ahLst/>
                  <a:cxnLst/>
                  <a:rect l="l" t="t" r="r" b="b"/>
                  <a:pathLst>
                    <a:path w="438" h="261" extrusionOk="0">
                      <a:moveTo>
                        <a:pt x="308" y="0"/>
                      </a:moveTo>
                      <a:lnTo>
                        <a:pt x="1" y="178"/>
                      </a:lnTo>
                      <a:lnTo>
                        <a:pt x="142" y="260"/>
                      </a:lnTo>
                      <a:lnTo>
                        <a:pt x="438" y="83"/>
                      </a:lnTo>
                      <a:lnTo>
                        <a:pt x="3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81" name="Google Shape;5681;p47"/>
                <p:cNvSpPr/>
                <p:nvPr/>
              </p:nvSpPr>
              <p:spPr>
                <a:xfrm>
                  <a:off x="-3495755" y="2747371"/>
                  <a:ext cx="15868" cy="15868"/>
                </a:xfrm>
                <a:custGeom>
                  <a:avLst/>
                  <a:gdLst/>
                  <a:ahLst/>
                  <a:cxnLst/>
                  <a:rect l="l" t="t" r="r" b="b"/>
                  <a:pathLst>
                    <a:path w="143" h="143" extrusionOk="0">
                      <a:moveTo>
                        <a:pt x="142" y="0"/>
                      </a:moveTo>
                      <a:lnTo>
                        <a:pt x="1" y="83"/>
                      </a:lnTo>
                      <a:lnTo>
                        <a:pt x="1" y="142"/>
                      </a:lnTo>
                      <a:lnTo>
                        <a:pt x="142" y="48"/>
                      </a:lnTo>
                      <a:lnTo>
                        <a:pt x="142"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82" name="Google Shape;5682;p47"/>
                <p:cNvSpPr/>
                <p:nvPr/>
              </p:nvSpPr>
              <p:spPr>
                <a:xfrm>
                  <a:off x="-3528490" y="2727730"/>
                  <a:ext cx="48603" cy="28851"/>
                </a:xfrm>
                <a:custGeom>
                  <a:avLst/>
                  <a:gdLst/>
                  <a:ahLst/>
                  <a:cxnLst/>
                  <a:rect l="l" t="t" r="r" b="b"/>
                  <a:pathLst>
                    <a:path w="438" h="260" extrusionOk="0">
                      <a:moveTo>
                        <a:pt x="130" y="0"/>
                      </a:moveTo>
                      <a:lnTo>
                        <a:pt x="0" y="83"/>
                      </a:lnTo>
                      <a:lnTo>
                        <a:pt x="296" y="260"/>
                      </a:lnTo>
                      <a:lnTo>
                        <a:pt x="437" y="177"/>
                      </a:lnTo>
                      <a:lnTo>
                        <a:pt x="130"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83" name="Google Shape;5683;p47"/>
                <p:cNvSpPr/>
                <p:nvPr/>
              </p:nvSpPr>
              <p:spPr>
                <a:xfrm>
                  <a:off x="-2942590" y="3054080"/>
                  <a:ext cx="714504" cy="462835"/>
                </a:xfrm>
                <a:custGeom>
                  <a:avLst/>
                  <a:gdLst/>
                  <a:ahLst/>
                  <a:cxnLst/>
                  <a:rect l="l" t="t" r="r" b="b"/>
                  <a:pathLst>
                    <a:path w="6439" h="4171" extrusionOk="0">
                      <a:moveTo>
                        <a:pt x="6439" y="1"/>
                      </a:moveTo>
                      <a:lnTo>
                        <a:pt x="1" y="3734"/>
                      </a:lnTo>
                      <a:lnTo>
                        <a:pt x="1" y="4171"/>
                      </a:lnTo>
                      <a:lnTo>
                        <a:pt x="6439" y="414"/>
                      </a:lnTo>
                      <a:lnTo>
                        <a:pt x="6439" y="1"/>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84" name="Google Shape;5684;p47"/>
                <p:cNvSpPr/>
                <p:nvPr/>
              </p:nvSpPr>
              <p:spPr>
                <a:xfrm>
                  <a:off x="-3958484" y="3054080"/>
                  <a:ext cx="719719" cy="462835"/>
                </a:xfrm>
                <a:custGeom>
                  <a:avLst/>
                  <a:gdLst/>
                  <a:ahLst/>
                  <a:cxnLst/>
                  <a:rect l="l" t="t" r="r" b="b"/>
                  <a:pathLst>
                    <a:path w="6486" h="4171" extrusionOk="0">
                      <a:moveTo>
                        <a:pt x="1" y="1"/>
                      </a:moveTo>
                      <a:lnTo>
                        <a:pt x="1" y="414"/>
                      </a:lnTo>
                      <a:lnTo>
                        <a:pt x="6486" y="4171"/>
                      </a:lnTo>
                      <a:lnTo>
                        <a:pt x="6486" y="373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85" name="Google Shape;5685;p47"/>
                <p:cNvSpPr/>
                <p:nvPr/>
              </p:nvSpPr>
              <p:spPr>
                <a:xfrm>
                  <a:off x="-3238869" y="3468316"/>
                  <a:ext cx="296388" cy="48603"/>
                </a:xfrm>
                <a:custGeom>
                  <a:avLst/>
                  <a:gdLst/>
                  <a:ahLst/>
                  <a:cxnLst/>
                  <a:rect l="l" t="t" r="r" b="b"/>
                  <a:pathLst>
                    <a:path w="2671" h="438" extrusionOk="0">
                      <a:moveTo>
                        <a:pt x="1" y="1"/>
                      </a:moveTo>
                      <a:lnTo>
                        <a:pt x="1" y="438"/>
                      </a:lnTo>
                      <a:lnTo>
                        <a:pt x="2671" y="438"/>
                      </a:lnTo>
                      <a:lnTo>
                        <a:pt x="2671" y="1"/>
                      </a:lnTo>
                      <a:close/>
                    </a:path>
                  </a:pathLst>
                </a:custGeom>
                <a:solidFill>
                  <a:schemeClr val="accent2"/>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86" name="Google Shape;5686;p47"/>
                <p:cNvSpPr/>
                <p:nvPr/>
              </p:nvSpPr>
              <p:spPr>
                <a:xfrm>
                  <a:off x="-3958484" y="2465518"/>
                  <a:ext cx="1730388" cy="1002902"/>
                </a:xfrm>
                <a:custGeom>
                  <a:avLst/>
                  <a:gdLst/>
                  <a:ahLst/>
                  <a:cxnLst/>
                  <a:rect l="l" t="t" r="r" b="b"/>
                  <a:pathLst>
                    <a:path w="15594" h="9038" extrusionOk="0">
                      <a:moveTo>
                        <a:pt x="6427" y="0"/>
                      </a:moveTo>
                      <a:lnTo>
                        <a:pt x="1" y="3745"/>
                      </a:lnTo>
                      <a:lnTo>
                        <a:pt x="1" y="5305"/>
                      </a:lnTo>
                      <a:lnTo>
                        <a:pt x="6486" y="9038"/>
                      </a:lnTo>
                      <a:lnTo>
                        <a:pt x="9156" y="9038"/>
                      </a:lnTo>
                      <a:lnTo>
                        <a:pt x="15594" y="5305"/>
                      </a:lnTo>
                      <a:lnTo>
                        <a:pt x="15594" y="3745"/>
                      </a:lnTo>
                      <a:lnTo>
                        <a:pt x="9108" y="0"/>
                      </a:lnTo>
                      <a:close/>
                    </a:path>
                  </a:pathLst>
                </a:custGeom>
                <a:solidFill>
                  <a:schemeClr val="dk1"/>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87" name="Google Shape;5687;p47"/>
                <p:cNvSpPr/>
                <p:nvPr/>
              </p:nvSpPr>
              <p:spPr>
                <a:xfrm>
                  <a:off x="-3904776" y="2516673"/>
                  <a:ext cx="1625637" cy="899371"/>
                </a:xfrm>
                <a:custGeom>
                  <a:avLst/>
                  <a:gdLst/>
                  <a:ahLst/>
                  <a:cxnLst/>
                  <a:rect l="l" t="t" r="r" b="b"/>
                  <a:pathLst>
                    <a:path w="14650" h="8105" extrusionOk="0">
                      <a:moveTo>
                        <a:pt x="8412" y="402"/>
                      </a:moveTo>
                      <a:lnTo>
                        <a:pt x="14271" y="3769"/>
                      </a:lnTo>
                      <a:lnTo>
                        <a:pt x="14271" y="4347"/>
                      </a:lnTo>
                      <a:lnTo>
                        <a:pt x="8447" y="7726"/>
                      </a:lnTo>
                      <a:lnTo>
                        <a:pt x="6226" y="7726"/>
                      </a:lnTo>
                      <a:lnTo>
                        <a:pt x="355" y="4347"/>
                      </a:lnTo>
                      <a:lnTo>
                        <a:pt x="355" y="3780"/>
                      </a:lnTo>
                      <a:lnTo>
                        <a:pt x="6179" y="402"/>
                      </a:lnTo>
                      <a:close/>
                      <a:moveTo>
                        <a:pt x="6085" y="0"/>
                      </a:moveTo>
                      <a:lnTo>
                        <a:pt x="1" y="3544"/>
                      </a:lnTo>
                      <a:lnTo>
                        <a:pt x="1" y="4560"/>
                      </a:lnTo>
                      <a:lnTo>
                        <a:pt x="6132" y="8104"/>
                      </a:lnTo>
                      <a:lnTo>
                        <a:pt x="8565" y="8104"/>
                      </a:lnTo>
                      <a:lnTo>
                        <a:pt x="14649" y="4560"/>
                      </a:lnTo>
                      <a:lnTo>
                        <a:pt x="14649" y="3544"/>
                      </a:lnTo>
                      <a:lnTo>
                        <a:pt x="8518"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88" name="Google Shape;5688;p47"/>
                <p:cNvSpPr/>
                <p:nvPr/>
              </p:nvSpPr>
              <p:spPr>
                <a:xfrm>
                  <a:off x="-3722570" y="2675243"/>
                  <a:ext cx="668675" cy="385492"/>
                </a:xfrm>
                <a:custGeom>
                  <a:avLst/>
                  <a:gdLst/>
                  <a:ahLst/>
                  <a:cxnLst/>
                  <a:rect l="l" t="t" r="r" b="b"/>
                  <a:pathLst>
                    <a:path w="6026" h="3474" extrusionOk="0">
                      <a:moveTo>
                        <a:pt x="4502" y="1"/>
                      </a:moveTo>
                      <a:lnTo>
                        <a:pt x="1" y="2599"/>
                      </a:lnTo>
                      <a:lnTo>
                        <a:pt x="1525" y="3474"/>
                      </a:lnTo>
                      <a:lnTo>
                        <a:pt x="6026" y="875"/>
                      </a:lnTo>
                      <a:lnTo>
                        <a:pt x="4502"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89" name="Google Shape;5689;p47"/>
                <p:cNvSpPr/>
                <p:nvPr/>
              </p:nvSpPr>
              <p:spPr>
                <a:xfrm>
                  <a:off x="-3537701" y="2688337"/>
                  <a:ext cx="778752" cy="449741"/>
                </a:xfrm>
                <a:custGeom>
                  <a:avLst/>
                  <a:gdLst/>
                  <a:ahLst/>
                  <a:cxnLst/>
                  <a:rect l="l" t="t" r="r" b="b"/>
                  <a:pathLst>
                    <a:path w="7018" h="4053" extrusionOk="0">
                      <a:moveTo>
                        <a:pt x="5966" y="1"/>
                      </a:moveTo>
                      <a:lnTo>
                        <a:pt x="1" y="3450"/>
                      </a:lnTo>
                      <a:lnTo>
                        <a:pt x="1052" y="4053"/>
                      </a:lnTo>
                      <a:lnTo>
                        <a:pt x="7018" y="615"/>
                      </a:lnTo>
                      <a:lnTo>
                        <a:pt x="5966"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90" name="Google Shape;5690;p47"/>
                <p:cNvSpPr/>
                <p:nvPr/>
              </p:nvSpPr>
              <p:spPr>
                <a:xfrm>
                  <a:off x="-3402655" y="2832593"/>
                  <a:ext cx="624067" cy="360525"/>
                </a:xfrm>
                <a:custGeom>
                  <a:avLst/>
                  <a:gdLst/>
                  <a:ahLst/>
                  <a:cxnLst/>
                  <a:rect l="l" t="t" r="r" b="b"/>
                  <a:pathLst>
                    <a:path w="5624" h="3249" extrusionOk="0">
                      <a:moveTo>
                        <a:pt x="4915" y="0"/>
                      </a:moveTo>
                      <a:lnTo>
                        <a:pt x="0" y="2859"/>
                      </a:lnTo>
                      <a:lnTo>
                        <a:pt x="709" y="3249"/>
                      </a:lnTo>
                      <a:lnTo>
                        <a:pt x="5623" y="414"/>
                      </a:lnTo>
                      <a:lnTo>
                        <a:pt x="4915"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91" name="Google Shape;5691;p47"/>
                <p:cNvSpPr/>
                <p:nvPr/>
              </p:nvSpPr>
              <p:spPr>
                <a:xfrm>
                  <a:off x="-3210018" y="2946554"/>
                  <a:ext cx="626730" cy="360636"/>
                </a:xfrm>
                <a:custGeom>
                  <a:avLst/>
                  <a:gdLst/>
                  <a:ahLst/>
                  <a:cxnLst/>
                  <a:rect l="l" t="t" r="r" b="b"/>
                  <a:pathLst>
                    <a:path w="5648" h="3250" extrusionOk="0">
                      <a:moveTo>
                        <a:pt x="4939" y="1"/>
                      </a:moveTo>
                      <a:lnTo>
                        <a:pt x="1" y="2836"/>
                      </a:lnTo>
                      <a:lnTo>
                        <a:pt x="733" y="3250"/>
                      </a:lnTo>
                      <a:lnTo>
                        <a:pt x="5648" y="391"/>
                      </a:lnTo>
                      <a:lnTo>
                        <a:pt x="4939"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92" name="Google Shape;5692;p47"/>
                <p:cNvSpPr/>
                <p:nvPr/>
              </p:nvSpPr>
              <p:spPr>
                <a:xfrm>
                  <a:off x="-3305671" y="3060627"/>
                  <a:ext cx="329122" cy="188862"/>
                </a:xfrm>
                <a:custGeom>
                  <a:avLst/>
                  <a:gdLst/>
                  <a:ahLst/>
                  <a:cxnLst/>
                  <a:rect l="l" t="t" r="r" b="b"/>
                  <a:pathLst>
                    <a:path w="2966" h="1702" extrusionOk="0">
                      <a:moveTo>
                        <a:pt x="2257" y="1"/>
                      </a:moveTo>
                      <a:lnTo>
                        <a:pt x="0" y="1300"/>
                      </a:lnTo>
                      <a:lnTo>
                        <a:pt x="709" y="1702"/>
                      </a:lnTo>
                      <a:lnTo>
                        <a:pt x="2966" y="402"/>
                      </a:lnTo>
                      <a:lnTo>
                        <a:pt x="2257" y="1"/>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93" name="Google Shape;5693;p47"/>
                <p:cNvSpPr/>
                <p:nvPr/>
              </p:nvSpPr>
              <p:spPr>
                <a:xfrm>
                  <a:off x="-3009391" y="2888963"/>
                  <a:ext cx="327791" cy="190194"/>
                </a:xfrm>
                <a:custGeom>
                  <a:avLst/>
                  <a:gdLst/>
                  <a:ahLst/>
                  <a:cxnLst/>
                  <a:rect l="l" t="t" r="r" b="b"/>
                  <a:pathLst>
                    <a:path w="2954" h="1714" extrusionOk="0">
                      <a:moveTo>
                        <a:pt x="2245" y="0"/>
                      </a:moveTo>
                      <a:lnTo>
                        <a:pt x="0" y="1300"/>
                      </a:lnTo>
                      <a:lnTo>
                        <a:pt x="709" y="1713"/>
                      </a:lnTo>
                      <a:lnTo>
                        <a:pt x="2954" y="414"/>
                      </a:lnTo>
                      <a:lnTo>
                        <a:pt x="2245"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nvGrpSpPr>
                <p:cNvPr id="5694" name="Google Shape;5694;p47"/>
                <p:cNvGrpSpPr/>
                <p:nvPr/>
              </p:nvGrpSpPr>
              <p:grpSpPr>
                <a:xfrm>
                  <a:off x="-4004340" y="3104789"/>
                  <a:ext cx="1791330" cy="523558"/>
                  <a:chOff x="-4004340" y="3104789"/>
                  <a:chExt cx="1791330" cy="523558"/>
                </a:xfrm>
              </p:grpSpPr>
              <p:grpSp>
                <p:nvGrpSpPr>
                  <p:cNvPr id="5695" name="Google Shape;5695;p47"/>
                  <p:cNvGrpSpPr/>
                  <p:nvPr/>
                </p:nvGrpSpPr>
                <p:grpSpPr>
                  <a:xfrm>
                    <a:off x="-2940565" y="3136014"/>
                    <a:ext cx="727555" cy="492333"/>
                    <a:chOff x="-2940565" y="3136014"/>
                    <a:chExt cx="727555" cy="492333"/>
                  </a:xfrm>
                </p:grpSpPr>
                <p:grpSp>
                  <p:nvGrpSpPr>
                    <p:cNvPr id="5696" name="Google Shape;5696;p47"/>
                    <p:cNvGrpSpPr/>
                    <p:nvPr/>
                  </p:nvGrpSpPr>
                  <p:grpSpPr>
                    <a:xfrm>
                      <a:off x="-2940565" y="3490627"/>
                      <a:ext cx="107580" cy="137721"/>
                      <a:chOff x="-1475840" y="2934777"/>
                      <a:chExt cx="107580" cy="137721"/>
                    </a:xfrm>
                  </p:grpSpPr>
                  <p:sp>
                    <p:nvSpPr>
                      <p:cNvPr id="5697" name="Google Shape;569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98" name="Google Shape;569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699" name="Google Shape;569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00" name="Google Shape;570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01" name="Google Shape;570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02" name="Google Shape;570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03" name="Google Shape;570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04" name="Google Shape;570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05" name="Google Shape;570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706" name="Google Shape;5706;p47"/>
                    <p:cNvGrpSpPr/>
                    <p:nvPr/>
                  </p:nvGrpSpPr>
                  <p:grpSpPr>
                    <a:xfrm>
                      <a:off x="-2901816" y="3468463"/>
                      <a:ext cx="107580" cy="137721"/>
                      <a:chOff x="-1475840" y="2934777"/>
                      <a:chExt cx="107580" cy="137721"/>
                    </a:xfrm>
                  </p:grpSpPr>
                  <p:sp>
                    <p:nvSpPr>
                      <p:cNvPr id="5707" name="Google Shape;570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08" name="Google Shape;570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09" name="Google Shape;570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10" name="Google Shape;571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11" name="Google Shape;571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12" name="Google Shape;571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13" name="Google Shape;571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14" name="Google Shape;571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15" name="Google Shape;571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716" name="Google Shape;5716;p47"/>
                    <p:cNvGrpSpPr/>
                    <p:nvPr/>
                  </p:nvGrpSpPr>
                  <p:grpSpPr>
                    <a:xfrm>
                      <a:off x="-2863068" y="3446300"/>
                      <a:ext cx="107580" cy="137721"/>
                      <a:chOff x="-1475840" y="2934777"/>
                      <a:chExt cx="107580" cy="137721"/>
                    </a:xfrm>
                  </p:grpSpPr>
                  <p:sp>
                    <p:nvSpPr>
                      <p:cNvPr id="5717" name="Google Shape;571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18" name="Google Shape;571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19" name="Google Shape;571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20" name="Google Shape;572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21" name="Google Shape;572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22" name="Google Shape;572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23" name="Google Shape;572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24" name="Google Shape;572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25" name="Google Shape;572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726" name="Google Shape;5726;p47"/>
                    <p:cNvGrpSpPr/>
                    <p:nvPr/>
                  </p:nvGrpSpPr>
                  <p:grpSpPr>
                    <a:xfrm>
                      <a:off x="-2824319" y="3424137"/>
                      <a:ext cx="107580" cy="137721"/>
                      <a:chOff x="-1475840" y="2934777"/>
                      <a:chExt cx="107580" cy="137721"/>
                    </a:xfrm>
                  </p:grpSpPr>
                  <p:sp>
                    <p:nvSpPr>
                      <p:cNvPr id="5727" name="Google Shape;572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28" name="Google Shape;572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29" name="Google Shape;572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30" name="Google Shape;573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31" name="Google Shape;573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32" name="Google Shape;573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33" name="Google Shape;573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34" name="Google Shape;573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35" name="Google Shape;573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736" name="Google Shape;5736;p47"/>
                    <p:cNvGrpSpPr/>
                    <p:nvPr/>
                  </p:nvGrpSpPr>
                  <p:grpSpPr>
                    <a:xfrm>
                      <a:off x="-2785571" y="3401973"/>
                      <a:ext cx="107580" cy="137721"/>
                      <a:chOff x="-1475840" y="2934777"/>
                      <a:chExt cx="107580" cy="137721"/>
                    </a:xfrm>
                  </p:grpSpPr>
                  <p:sp>
                    <p:nvSpPr>
                      <p:cNvPr id="5737" name="Google Shape;573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38" name="Google Shape;573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39" name="Google Shape;573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40" name="Google Shape;574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41" name="Google Shape;574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42" name="Google Shape;574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43" name="Google Shape;574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44" name="Google Shape;574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45" name="Google Shape;574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746" name="Google Shape;5746;p47"/>
                    <p:cNvGrpSpPr/>
                    <p:nvPr/>
                  </p:nvGrpSpPr>
                  <p:grpSpPr>
                    <a:xfrm>
                      <a:off x="-2746822" y="3379810"/>
                      <a:ext cx="107580" cy="137721"/>
                      <a:chOff x="-1475840" y="2934777"/>
                      <a:chExt cx="107580" cy="137721"/>
                    </a:xfrm>
                  </p:grpSpPr>
                  <p:sp>
                    <p:nvSpPr>
                      <p:cNvPr id="5747" name="Google Shape;574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48" name="Google Shape;574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49" name="Google Shape;574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50" name="Google Shape;575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51" name="Google Shape;575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52" name="Google Shape;575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53" name="Google Shape;575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54" name="Google Shape;575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55" name="Google Shape;575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756" name="Google Shape;5756;p47"/>
                    <p:cNvGrpSpPr/>
                    <p:nvPr/>
                  </p:nvGrpSpPr>
                  <p:grpSpPr>
                    <a:xfrm>
                      <a:off x="-2708074" y="3357647"/>
                      <a:ext cx="107580" cy="137721"/>
                      <a:chOff x="-1475840" y="2934777"/>
                      <a:chExt cx="107580" cy="137721"/>
                    </a:xfrm>
                  </p:grpSpPr>
                  <p:sp>
                    <p:nvSpPr>
                      <p:cNvPr id="5757" name="Google Shape;575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58" name="Google Shape;575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59" name="Google Shape;575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60" name="Google Shape;576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61" name="Google Shape;576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62" name="Google Shape;576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63" name="Google Shape;576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64" name="Google Shape;576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65" name="Google Shape;576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766" name="Google Shape;5766;p47"/>
                    <p:cNvGrpSpPr/>
                    <p:nvPr/>
                  </p:nvGrpSpPr>
                  <p:grpSpPr>
                    <a:xfrm>
                      <a:off x="-2669325" y="3335484"/>
                      <a:ext cx="107580" cy="137721"/>
                      <a:chOff x="-1475840" y="2934777"/>
                      <a:chExt cx="107580" cy="137721"/>
                    </a:xfrm>
                  </p:grpSpPr>
                  <p:sp>
                    <p:nvSpPr>
                      <p:cNvPr id="5767" name="Google Shape;576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68" name="Google Shape;576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69" name="Google Shape;576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70" name="Google Shape;577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71" name="Google Shape;577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72" name="Google Shape;577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73" name="Google Shape;577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74" name="Google Shape;577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75" name="Google Shape;577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776" name="Google Shape;5776;p47"/>
                    <p:cNvGrpSpPr/>
                    <p:nvPr/>
                  </p:nvGrpSpPr>
                  <p:grpSpPr>
                    <a:xfrm>
                      <a:off x="-2630577" y="3313320"/>
                      <a:ext cx="107580" cy="137721"/>
                      <a:chOff x="-1475840" y="2934777"/>
                      <a:chExt cx="107580" cy="137721"/>
                    </a:xfrm>
                  </p:grpSpPr>
                  <p:sp>
                    <p:nvSpPr>
                      <p:cNvPr id="5777" name="Google Shape;577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78" name="Google Shape;577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79" name="Google Shape;577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80" name="Google Shape;578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81" name="Google Shape;578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82" name="Google Shape;578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83" name="Google Shape;578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84" name="Google Shape;578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85" name="Google Shape;578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786" name="Google Shape;5786;p47"/>
                    <p:cNvGrpSpPr/>
                    <p:nvPr/>
                  </p:nvGrpSpPr>
                  <p:grpSpPr>
                    <a:xfrm>
                      <a:off x="-2591829" y="3291157"/>
                      <a:ext cx="107580" cy="137721"/>
                      <a:chOff x="-1475840" y="2934777"/>
                      <a:chExt cx="107580" cy="137721"/>
                    </a:xfrm>
                  </p:grpSpPr>
                  <p:sp>
                    <p:nvSpPr>
                      <p:cNvPr id="5787" name="Google Shape;578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88" name="Google Shape;578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89" name="Google Shape;578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90" name="Google Shape;579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91" name="Google Shape;579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92" name="Google Shape;579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93" name="Google Shape;579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94" name="Google Shape;579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95" name="Google Shape;579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796" name="Google Shape;5796;p47"/>
                    <p:cNvGrpSpPr/>
                    <p:nvPr/>
                  </p:nvGrpSpPr>
                  <p:grpSpPr>
                    <a:xfrm>
                      <a:off x="-2553080" y="3268994"/>
                      <a:ext cx="107580" cy="137721"/>
                      <a:chOff x="-1475840" y="2934777"/>
                      <a:chExt cx="107580" cy="137721"/>
                    </a:xfrm>
                  </p:grpSpPr>
                  <p:sp>
                    <p:nvSpPr>
                      <p:cNvPr id="5797" name="Google Shape;579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98" name="Google Shape;579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799" name="Google Shape;579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00" name="Google Shape;580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01" name="Google Shape;580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02" name="Google Shape;580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03" name="Google Shape;580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04" name="Google Shape;580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05" name="Google Shape;580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806" name="Google Shape;5806;p47"/>
                    <p:cNvGrpSpPr/>
                    <p:nvPr/>
                  </p:nvGrpSpPr>
                  <p:grpSpPr>
                    <a:xfrm>
                      <a:off x="-2514332" y="3246830"/>
                      <a:ext cx="107580" cy="137721"/>
                      <a:chOff x="-1475840" y="2934777"/>
                      <a:chExt cx="107580" cy="137721"/>
                    </a:xfrm>
                  </p:grpSpPr>
                  <p:sp>
                    <p:nvSpPr>
                      <p:cNvPr id="5807" name="Google Shape;580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08" name="Google Shape;580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09" name="Google Shape;580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10" name="Google Shape;581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11" name="Google Shape;581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12" name="Google Shape;581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13" name="Google Shape;581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14" name="Google Shape;581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15" name="Google Shape;581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816" name="Google Shape;5816;p47"/>
                    <p:cNvGrpSpPr/>
                    <p:nvPr/>
                  </p:nvGrpSpPr>
                  <p:grpSpPr>
                    <a:xfrm>
                      <a:off x="-2475583" y="3224667"/>
                      <a:ext cx="107580" cy="137721"/>
                      <a:chOff x="-1475840" y="2934777"/>
                      <a:chExt cx="107580" cy="137721"/>
                    </a:xfrm>
                  </p:grpSpPr>
                  <p:sp>
                    <p:nvSpPr>
                      <p:cNvPr id="5817" name="Google Shape;581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18" name="Google Shape;581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19" name="Google Shape;581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20" name="Google Shape;582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21" name="Google Shape;582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22" name="Google Shape;582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23" name="Google Shape;582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24" name="Google Shape;582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25" name="Google Shape;582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826" name="Google Shape;5826;p47"/>
                    <p:cNvGrpSpPr/>
                    <p:nvPr/>
                  </p:nvGrpSpPr>
                  <p:grpSpPr>
                    <a:xfrm>
                      <a:off x="-2436835" y="3202504"/>
                      <a:ext cx="107580" cy="137721"/>
                      <a:chOff x="-1475840" y="2934777"/>
                      <a:chExt cx="107580" cy="137721"/>
                    </a:xfrm>
                  </p:grpSpPr>
                  <p:sp>
                    <p:nvSpPr>
                      <p:cNvPr id="5827" name="Google Shape;582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28" name="Google Shape;582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29" name="Google Shape;582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30" name="Google Shape;583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31" name="Google Shape;583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32" name="Google Shape;583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33" name="Google Shape;583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34" name="Google Shape;583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35" name="Google Shape;583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836" name="Google Shape;5836;p47"/>
                    <p:cNvGrpSpPr/>
                    <p:nvPr/>
                  </p:nvGrpSpPr>
                  <p:grpSpPr>
                    <a:xfrm>
                      <a:off x="-2398086" y="3180341"/>
                      <a:ext cx="107580" cy="137721"/>
                      <a:chOff x="-1475840" y="2934777"/>
                      <a:chExt cx="107580" cy="137721"/>
                    </a:xfrm>
                  </p:grpSpPr>
                  <p:sp>
                    <p:nvSpPr>
                      <p:cNvPr id="5837" name="Google Shape;583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38" name="Google Shape;583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39" name="Google Shape;583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40" name="Google Shape;584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41" name="Google Shape;584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42" name="Google Shape;584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43" name="Google Shape;584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44" name="Google Shape;584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45" name="Google Shape;584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846" name="Google Shape;5846;p47"/>
                    <p:cNvGrpSpPr/>
                    <p:nvPr/>
                  </p:nvGrpSpPr>
                  <p:grpSpPr>
                    <a:xfrm>
                      <a:off x="-2359338" y="3158177"/>
                      <a:ext cx="107580" cy="137721"/>
                      <a:chOff x="-1475840" y="2934777"/>
                      <a:chExt cx="107580" cy="137721"/>
                    </a:xfrm>
                  </p:grpSpPr>
                  <p:sp>
                    <p:nvSpPr>
                      <p:cNvPr id="5847" name="Google Shape;584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48" name="Google Shape;584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49" name="Google Shape;584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50" name="Google Shape;585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51" name="Google Shape;585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52" name="Google Shape;585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53" name="Google Shape;585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54" name="Google Shape;585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55" name="Google Shape;585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856" name="Google Shape;5856;p47"/>
                    <p:cNvGrpSpPr/>
                    <p:nvPr/>
                  </p:nvGrpSpPr>
                  <p:grpSpPr>
                    <a:xfrm>
                      <a:off x="-2320590" y="3136014"/>
                      <a:ext cx="107580" cy="137721"/>
                      <a:chOff x="-1475840" y="2934777"/>
                      <a:chExt cx="107580" cy="137721"/>
                    </a:xfrm>
                  </p:grpSpPr>
                  <p:sp>
                    <p:nvSpPr>
                      <p:cNvPr id="5857" name="Google Shape;5857;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58" name="Google Shape;5858;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59" name="Google Shape;5859;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60" name="Google Shape;5860;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61" name="Google Shape;5861;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62" name="Google Shape;5862;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63" name="Google Shape;5863;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64" name="Google Shape;5864;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65" name="Google Shape;5865;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grpSp>
                <p:nvGrpSpPr>
                  <p:cNvPr id="5866" name="Google Shape;5866;p47"/>
                  <p:cNvGrpSpPr/>
                  <p:nvPr/>
                </p:nvGrpSpPr>
                <p:grpSpPr>
                  <a:xfrm flipH="1">
                    <a:off x="-4004340" y="3104789"/>
                    <a:ext cx="727555" cy="492333"/>
                    <a:chOff x="-2940565" y="3136014"/>
                    <a:chExt cx="727555" cy="492333"/>
                  </a:xfrm>
                </p:grpSpPr>
                <p:grpSp>
                  <p:nvGrpSpPr>
                    <p:cNvPr id="5867" name="Google Shape;5867;p47"/>
                    <p:cNvGrpSpPr/>
                    <p:nvPr/>
                  </p:nvGrpSpPr>
                  <p:grpSpPr>
                    <a:xfrm>
                      <a:off x="-2940565" y="3490627"/>
                      <a:ext cx="107580" cy="137721"/>
                      <a:chOff x="-1475840" y="2934777"/>
                      <a:chExt cx="107580" cy="137721"/>
                    </a:xfrm>
                  </p:grpSpPr>
                  <p:sp>
                    <p:nvSpPr>
                      <p:cNvPr id="5868" name="Google Shape;586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69" name="Google Shape;586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70" name="Google Shape;587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71" name="Google Shape;587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72" name="Google Shape;587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73" name="Google Shape;587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74" name="Google Shape;587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75" name="Google Shape;587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76" name="Google Shape;587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877" name="Google Shape;5877;p47"/>
                    <p:cNvGrpSpPr/>
                    <p:nvPr/>
                  </p:nvGrpSpPr>
                  <p:grpSpPr>
                    <a:xfrm>
                      <a:off x="-2901816" y="3468463"/>
                      <a:ext cx="107580" cy="137721"/>
                      <a:chOff x="-1475840" y="2934777"/>
                      <a:chExt cx="107580" cy="137721"/>
                    </a:xfrm>
                  </p:grpSpPr>
                  <p:sp>
                    <p:nvSpPr>
                      <p:cNvPr id="5878" name="Google Shape;587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79" name="Google Shape;587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80" name="Google Shape;588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81" name="Google Shape;588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82" name="Google Shape;588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83" name="Google Shape;588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84" name="Google Shape;588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85" name="Google Shape;588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86" name="Google Shape;588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887" name="Google Shape;5887;p47"/>
                    <p:cNvGrpSpPr/>
                    <p:nvPr/>
                  </p:nvGrpSpPr>
                  <p:grpSpPr>
                    <a:xfrm>
                      <a:off x="-2863068" y="3446300"/>
                      <a:ext cx="107580" cy="137721"/>
                      <a:chOff x="-1475840" y="2934777"/>
                      <a:chExt cx="107580" cy="137721"/>
                    </a:xfrm>
                  </p:grpSpPr>
                  <p:sp>
                    <p:nvSpPr>
                      <p:cNvPr id="5888" name="Google Shape;588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89" name="Google Shape;588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90" name="Google Shape;589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91" name="Google Shape;589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92" name="Google Shape;589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93" name="Google Shape;589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94" name="Google Shape;589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95" name="Google Shape;589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96" name="Google Shape;589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897" name="Google Shape;5897;p47"/>
                    <p:cNvGrpSpPr/>
                    <p:nvPr/>
                  </p:nvGrpSpPr>
                  <p:grpSpPr>
                    <a:xfrm>
                      <a:off x="-2824319" y="3424137"/>
                      <a:ext cx="107580" cy="137721"/>
                      <a:chOff x="-1475840" y="2934777"/>
                      <a:chExt cx="107580" cy="137721"/>
                    </a:xfrm>
                  </p:grpSpPr>
                  <p:sp>
                    <p:nvSpPr>
                      <p:cNvPr id="5898" name="Google Shape;589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899" name="Google Shape;589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00" name="Google Shape;590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01" name="Google Shape;590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02" name="Google Shape;590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03" name="Google Shape;590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04" name="Google Shape;590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05" name="Google Shape;590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06" name="Google Shape;590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907" name="Google Shape;5907;p47"/>
                    <p:cNvGrpSpPr/>
                    <p:nvPr/>
                  </p:nvGrpSpPr>
                  <p:grpSpPr>
                    <a:xfrm>
                      <a:off x="-2785571" y="3401973"/>
                      <a:ext cx="107580" cy="137721"/>
                      <a:chOff x="-1475840" y="2934777"/>
                      <a:chExt cx="107580" cy="137721"/>
                    </a:xfrm>
                  </p:grpSpPr>
                  <p:sp>
                    <p:nvSpPr>
                      <p:cNvPr id="5908" name="Google Shape;590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09" name="Google Shape;590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10" name="Google Shape;591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11" name="Google Shape;591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12" name="Google Shape;591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13" name="Google Shape;591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14" name="Google Shape;591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15" name="Google Shape;591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16" name="Google Shape;591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917" name="Google Shape;5917;p47"/>
                    <p:cNvGrpSpPr/>
                    <p:nvPr/>
                  </p:nvGrpSpPr>
                  <p:grpSpPr>
                    <a:xfrm>
                      <a:off x="-2746822" y="3379810"/>
                      <a:ext cx="107580" cy="137721"/>
                      <a:chOff x="-1475840" y="2934777"/>
                      <a:chExt cx="107580" cy="137721"/>
                    </a:xfrm>
                  </p:grpSpPr>
                  <p:sp>
                    <p:nvSpPr>
                      <p:cNvPr id="5918" name="Google Shape;591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19" name="Google Shape;591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20" name="Google Shape;592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21" name="Google Shape;592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22" name="Google Shape;592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23" name="Google Shape;592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24" name="Google Shape;592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25" name="Google Shape;592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26" name="Google Shape;592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927" name="Google Shape;5927;p47"/>
                    <p:cNvGrpSpPr/>
                    <p:nvPr/>
                  </p:nvGrpSpPr>
                  <p:grpSpPr>
                    <a:xfrm>
                      <a:off x="-2708074" y="3357647"/>
                      <a:ext cx="107580" cy="137721"/>
                      <a:chOff x="-1475840" y="2934777"/>
                      <a:chExt cx="107580" cy="137721"/>
                    </a:xfrm>
                  </p:grpSpPr>
                  <p:sp>
                    <p:nvSpPr>
                      <p:cNvPr id="5928" name="Google Shape;592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29" name="Google Shape;592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30" name="Google Shape;593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31" name="Google Shape;593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32" name="Google Shape;593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33" name="Google Shape;593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34" name="Google Shape;593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35" name="Google Shape;593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36" name="Google Shape;593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937" name="Google Shape;5937;p47"/>
                    <p:cNvGrpSpPr/>
                    <p:nvPr/>
                  </p:nvGrpSpPr>
                  <p:grpSpPr>
                    <a:xfrm>
                      <a:off x="-2669325" y="3335484"/>
                      <a:ext cx="107580" cy="137721"/>
                      <a:chOff x="-1475840" y="2934777"/>
                      <a:chExt cx="107580" cy="137721"/>
                    </a:xfrm>
                  </p:grpSpPr>
                  <p:sp>
                    <p:nvSpPr>
                      <p:cNvPr id="5938" name="Google Shape;593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39" name="Google Shape;593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40" name="Google Shape;594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41" name="Google Shape;594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42" name="Google Shape;594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43" name="Google Shape;594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44" name="Google Shape;594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45" name="Google Shape;594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46" name="Google Shape;594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947" name="Google Shape;5947;p47"/>
                    <p:cNvGrpSpPr/>
                    <p:nvPr/>
                  </p:nvGrpSpPr>
                  <p:grpSpPr>
                    <a:xfrm>
                      <a:off x="-2630577" y="3313320"/>
                      <a:ext cx="107580" cy="137721"/>
                      <a:chOff x="-1475840" y="2934777"/>
                      <a:chExt cx="107580" cy="137721"/>
                    </a:xfrm>
                  </p:grpSpPr>
                  <p:sp>
                    <p:nvSpPr>
                      <p:cNvPr id="5948" name="Google Shape;594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49" name="Google Shape;594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50" name="Google Shape;595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51" name="Google Shape;595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52" name="Google Shape;595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53" name="Google Shape;595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54" name="Google Shape;595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55" name="Google Shape;595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56" name="Google Shape;595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957" name="Google Shape;5957;p47"/>
                    <p:cNvGrpSpPr/>
                    <p:nvPr/>
                  </p:nvGrpSpPr>
                  <p:grpSpPr>
                    <a:xfrm>
                      <a:off x="-2591829" y="3291157"/>
                      <a:ext cx="107580" cy="137721"/>
                      <a:chOff x="-1475840" y="2934777"/>
                      <a:chExt cx="107580" cy="137721"/>
                    </a:xfrm>
                  </p:grpSpPr>
                  <p:sp>
                    <p:nvSpPr>
                      <p:cNvPr id="5958" name="Google Shape;595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59" name="Google Shape;595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60" name="Google Shape;596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61" name="Google Shape;596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62" name="Google Shape;596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63" name="Google Shape;596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64" name="Google Shape;596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65" name="Google Shape;596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66" name="Google Shape;596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967" name="Google Shape;5967;p47"/>
                    <p:cNvGrpSpPr/>
                    <p:nvPr/>
                  </p:nvGrpSpPr>
                  <p:grpSpPr>
                    <a:xfrm>
                      <a:off x="-2553080" y="3268994"/>
                      <a:ext cx="107580" cy="137721"/>
                      <a:chOff x="-1475840" y="2934777"/>
                      <a:chExt cx="107580" cy="137721"/>
                    </a:xfrm>
                  </p:grpSpPr>
                  <p:sp>
                    <p:nvSpPr>
                      <p:cNvPr id="5968" name="Google Shape;596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69" name="Google Shape;596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70" name="Google Shape;597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71" name="Google Shape;597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72" name="Google Shape;597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73" name="Google Shape;597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74" name="Google Shape;597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75" name="Google Shape;597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76" name="Google Shape;597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977" name="Google Shape;5977;p47"/>
                    <p:cNvGrpSpPr/>
                    <p:nvPr/>
                  </p:nvGrpSpPr>
                  <p:grpSpPr>
                    <a:xfrm>
                      <a:off x="-2514332" y="3246830"/>
                      <a:ext cx="107580" cy="137721"/>
                      <a:chOff x="-1475840" y="2934777"/>
                      <a:chExt cx="107580" cy="137721"/>
                    </a:xfrm>
                  </p:grpSpPr>
                  <p:sp>
                    <p:nvSpPr>
                      <p:cNvPr id="5978" name="Google Shape;597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79" name="Google Shape;597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80" name="Google Shape;598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81" name="Google Shape;598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82" name="Google Shape;598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83" name="Google Shape;598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84" name="Google Shape;598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85" name="Google Shape;598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86" name="Google Shape;598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987" name="Google Shape;5987;p47"/>
                    <p:cNvGrpSpPr/>
                    <p:nvPr/>
                  </p:nvGrpSpPr>
                  <p:grpSpPr>
                    <a:xfrm>
                      <a:off x="-2475583" y="3224667"/>
                      <a:ext cx="107580" cy="137721"/>
                      <a:chOff x="-1475840" y="2934777"/>
                      <a:chExt cx="107580" cy="137721"/>
                    </a:xfrm>
                  </p:grpSpPr>
                  <p:sp>
                    <p:nvSpPr>
                      <p:cNvPr id="5988" name="Google Shape;598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89" name="Google Shape;598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90" name="Google Shape;599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91" name="Google Shape;599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92" name="Google Shape;599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93" name="Google Shape;599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94" name="Google Shape;599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95" name="Google Shape;599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96" name="Google Shape;599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5997" name="Google Shape;5997;p47"/>
                    <p:cNvGrpSpPr/>
                    <p:nvPr/>
                  </p:nvGrpSpPr>
                  <p:grpSpPr>
                    <a:xfrm>
                      <a:off x="-2436835" y="3202504"/>
                      <a:ext cx="107580" cy="137721"/>
                      <a:chOff x="-1475840" y="2934777"/>
                      <a:chExt cx="107580" cy="137721"/>
                    </a:xfrm>
                  </p:grpSpPr>
                  <p:sp>
                    <p:nvSpPr>
                      <p:cNvPr id="5998" name="Google Shape;599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5999" name="Google Shape;599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00" name="Google Shape;600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01" name="Google Shape;600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02" name="Google Shape;600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03" name="Google Shape;600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04" name="Google Shape;600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05" name="Google Shape;600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06" name="Google Shape;600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6007" name="Google Shape;6007;p47"/>
                    <p:cNvGrpSpPr/>
                    <p:nvPr/>
                  </p:nvGrpSpPr>
                  <p:grpSpPr>
                    <a:xfrm>
                      <a:off x="-2398086" y="3180341"/>
                      <a:ext cx="107580" cy="137721"/>
                      <a:chOff x="-1475840" y="2934777"/>
                      <a:chExt cx="107580" cy="137721"/>
                    </a:xfrm>
                  </p:grpSpPr>
                  <p:sp>
                    <p:nvSpPr>
                      <p:cNvPr id="6008" name="Google Shape;600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09" name="Google Shape;600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10" name="Google Shape;601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11" name="Google Shape;601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12" name="Google Shape;601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13" name="Google Shape;601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14" name="Google Shape;601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15" name="Google Shape;601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16" name="Google Shape;601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6017" name="Google Shape;6017;p47"/>
                    <p:cNvGrpSpPr/>
                    <p:nvPr/>
                  </p:nvGrpSpPr>
                  <p:grpSpPr>
                    <a:xfrm>
                      <a:off x="-2359338" y="3158177"/>
                      <a:ext cx="107580" cy="137721"/>
                      <a:chOff x="-1475840" y="2934777"/>
                      <a:chExt cx="107580" cy="137721"/>
                    </a:xfrm>
                  </p:grpSpPr>
                  <p:sp>
                    <p:nvSpPr>
                      <p:cNvPr id="6018" name="Google Shape;601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19" name="Google Shape;601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20" name="Google Shape;602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21" name="Google Shape;602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22" name="Google Shape;602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23" name="Google Shape;602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24" name="Google Shape;602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25" name="Google Shape;602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26" name="Google Shape;602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nvGrpSpPr>
                    <p:cNvPr id="6027" name="Google Shape;6027;p47"/>
                    <p:cNvGrpSpPr/>
                    <p:nvPr/>
                  </p:nvGrpSpPr>
                  <p:grpSpPr>
                    <a:xfrm>
                      <a:off x="-2320590" y="3136014"/>
                      <a:ext cx="107580" cy="137721"/>
                      <a:chOff x="-1475840" y="2934777"/>
                      <a:chExt cx="107580" cy="137721"/>
                    </a:xfrm>
                  </p:grpSpPr>
                  <p:sp>
                    <p:nvSpPr>
                      <p:cNvPr id="6028" name="Google Shape;6028;p47"/>
                      <p:cNvSpPr/>
                      <p:nvPr/>
                    </p:nvSpPr>
                    <p:spPr>
                      <a:xfrm>
                        <a:off x="-1385348" y="3057961"/>
                        <a:ext cx="17089" cy="14536"/>
                      </a:xfrm>
                      <a:custGeom>
                        <a:avLst/>
                        <a:gdLst/>
                        <a:ahLst/>
                        <a:cxnLst/>
                        <a:rect l="l" t="t" r="r" b="b"/>
                        <a:pathLst>
                          <a:path w="154" h="131" extrusionOk="0">
                            <a:moveTo>
                              <a:pt x="154" y="1"/>
                            </a:moveTo>
                            <a:lnTo>
                              <a:pt x="0" y="71"/>
                            </a:lnTo>
                            <a:lnTo>
                              <a:pt x="0" y="131"/>
                            </a:lnTo>
                            <a:lnTo>
                              <a:pt x="154" y="48"/>
                            </a:lnTo>
                            <a:lnTo>
                              <a:pt x="154"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29" name="Google Shape;6029;p47"/>
                      <p:cNvSpPr/>
                      <p:nvPr/>
                    </p:nvSpPr>
                    <p:spPr>
                      <a:xfrm>
                        <a:off x="-1418194" y="3038320"/>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30" name="Google Shape;6030;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31" name="Google Shape;6031;p47"/>
                      <p:cNvSpPr/>
                      <p:nvPr/>
                    </p:nvSpPr>
                    <p:spPr>
                      <a:xfrm>
                        <a:off x="-1474565" y="2934789"/>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32" name="Google Shape;6032;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chemeClr val="accent5"/>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33" name="Google Shape;6033;p47"/>
                      <p:cNvSpPr/>
                      <p:nvPr/>
                    </p:nvSpPr>
                    <p:spPr>
                      <a:xfrm>
                        <a:off x="-1419469" y="3038308"/>
                        <a:ext cx="49934" cy="27630"/>
                      </a:xfrm>
                      <a:custGeom>
                        <a:avLst/>
                        <a:gdLst/>
                        <a:ahLst/>
                        <a:cxnLst/>
                        <a:rect l="l" t="t" r="r" b="b"/>
                        <a:pathLst>
                          <a:path w="450" h="249" extrusionOk="0">
                            <a:moveTo>
                              <a:pt x="131" y="0"/>
                            </a:moveTo>
                            <a:lnTo>
                              <a:pt x="1" y="71"/>
                            </a:lnTo>
                            <a:lnTo>
                              <a:pt x="296" y="248"/>
                            </a:lnTo>
                            <a:lnTo>
                              <a:pt x="450" y="178"/>
                            </a:lnTo>
                            <a:lnTo>
                              <a:pt x="131"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34" name="Google Shape;6034;p47"/>
                      <p:cNvSpPr/>
                      <p:nvPr/>
                    </p:nvSpPr>
                    <p:spPr>
                      <a:xfrm>
                        <a:off x="-1475840" y="2934777"/>
                        <a:ext cx="49934" cy="27630"/>
                      </a:xfrm>
                      <a:custGeom>
                        <a:avLst/>
                        <a:gdLst/>
                        <a:ahLst/>
                        <a:cxnLst/>
                        <a:rect l="l" t="t" r="r" b="b"/>
                        <a:pathLst>
                          <a:path w="450" h="249" extrusionOk="0">
                            <a:moveTo>
                              <a:pt x="154" y="0"/>
                            </a:moveTo>
                            <a:lnTo>
                              <a:pt x="1" y="95"/>
                            </a:lnTo>
                            <a:lnTo>
                              <a:pt x="296" y="248"/>
                            </a:lnTo>
                            <a:lnTo>
                              <a:pt x="450" y="177"/>
                            </a:lnTo>
                            <a:lnTo>
                              <a:pt x="154" y="0"/>
                            </a:lnTo>
                            <a:close/>
                          </a:path>
                        </a:pathLst>
                      </a:custGeom>
                      <a:solidFill>
                        <a:srgbClr val="EBEAEA">
                          <a:alpha val="339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35" name="Google Shape;6035;p47"/>
                      <p:cNvSpPr/>
                      <p:nvPr/>
                    </p:nvSpPr>
                    <p:spPr>
                      <a:xfrm>
                        <a:off x="-1474565" y="2945220"/>
                        <a:ext cx="89327" cy="127277"/>
                      </a:xfrm>
                      <a:custGeom>
                        <a:avLst/>
                        <a:gdLst/>
                        <a:ahLst/>
                        <a:cxnLst/>
                        <a:rect l="l" t="t" r="r" b="b"/>
                        <a:pathLst>
                          <a:path w="805" h="1147" extrusionOk="0">
                            <a:moveTo>
                              <a:pt x="1" y="1"/>
                            </a:moveTo>
                            <a:lnTo>
                              <a:pt x="1" y="36"/>
                            </a:lnTo>
                            <a:lnTo>
                              <a:pt x="272" y="201"/>
                            </a:lnTo>
                            <a:lnTo>
                              <a:pt x="462" y="958"/>
                            </a:lnTo>
                            <a:lnTo>
                              <a:pt x="804" y="1147"/>
                            </a:lnTo>
                            <a:lnTo>
                              <a:pt x="804" y="1087"/>
                            </a:lnTo>
                            <a:lnTo>
                              <a:pt x="509" y="910"/>
                            </a:lnTo>
                            <a:lnTo>
                              <a:pt x="296" y="154"/>
                            </a:lnTo>
                            <a:lnTo>
                              <a:pt x="1" y="1"/>
                            </a:lnTo>
                            <a:close/>
                          </a:path>
                        </a:pathLst>
                      </a:custGeom>
                      <a:solidFill>
                        <a:srgbClr val="282A2E">
                          <a:alpha val="1698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sp>
                    <p:nvSpPr>
                      <p:cNvPr id="6036" name="Google Shape;6036;p47"/>
                      <p:cNvSpPr/>
                      <p:nvPr/>
                    </p:nvSpPr>
                    <p:spPr>
                      <a:xfrm>
                        <a:off x="-1441719" y="2954430"/>
                        <a:ext cx="38061" cy="91879"/>
                      </a:xfrm>
                      <a:custGeom>
                        <a:avLst/>
                        <a:gdLst/>
                        <a:ahLst/>
                        <a:cxnLst/>
                        <a:rect l="l" t="t" r="r" b="b"/>
                        <a:pathLst>
                          <a:path w="343" h="828" extrusionOk="0">
                            <a:moveTo>
                              <a:pt x="154" y="0"/>
                            </a:moveTo>
                            <a:lnTo>
                              <a:pt x="0" y="71"/>
                            </a:lnTo>
                            <a:lnTo>
                              <a:pt x="213" y="827"/>
                            </a:lnTo>
                            <a:lnTo>
                              <a:pt x="343" y="756"/>
                            </a:lnTo>
                            <a:lnTo>
                              <a:pt x="154" y="0"/>
                            </a:lnTo>
                            <a:close/>
                          </a:path>
                        </a:pathLst>
                      </a:custGeom>
                      <a:solidFill>
                        <a:srgbClr val="EBEAEA">
                          <a:alpha val="53460"/>
                        </a:srgbClr>
                      </a:solidFill>
                      <a:ln>
                        <a:noFill/>
                      </a:ln>
                      <a:effectLst>
                        <a:outerShdw blurRad="57150" dist="19050" dir="5400000" algn="bl" rotWithShape="0">
                          <a:schemeClr val="dk1">
                            <a:alpha val="50000"/>
                          </a:schemeClr>
                        </a:outerShdw>
                      </a:effectLst>
                    </p:spPr>
                    <p:txBody>
                      <a:bodyPr spcFirstLastPara="1" wrap="square" lIns="121900" tIns="121900" rIns="121900" bIns="121900" anchor="ctr" anchorCtr="0">
                        <a:noAutofit/>
                      </a:bodyPr>
                      <a:lstStyle/>
                      <a:p>
                        <a:endParaRPr sz="2400"/>
                      </a:p>
                    </p:txBody>
                  </p:sp>
                </p:grpSp>
              </p:grpSp>
            </p:grpSp>
          </p:grpSp>
        </p:grpSp>
      </p:grpSp>
      <p:sp>
        <p:nvSpPr>
          <p:cNvPr id="844" name="Google Shape;3041;p39"/>
          <p:cNvSpPr txBox="1">
            <a:spLocks/>
          </p:cNvSpPr>
          <p:nvPr/>
        </p:nvSpPr>
        <p:spPr>
          <a:xfrm>
            <a:off x="986468" y="3699360"/>
            <a:ext cx="5287600" cy="782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mtClean="0"/>
              <a:t>Phân tích thiết kế hệ thống</a:t>
            </a:r>
            <a:endParaRPr lang="en-US"/>
          </a:p>
        </p:txBody>
      </p:sp>
    </p:spTree>
    <p:extLst>
      <p:ext uri="{BB962C8B-B14F-4D97-AF65-F5344CB8AC3E}">
        <p14:creationId xmlns:p14="http://schemas.microsoft.com/office/powerpoint/2010/main" val="146091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Yêu cầu nghiệp vụ</a:t>
            </a:r>
            <a:endParaRPr lang="en-US"/>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86458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ERD</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8757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1198</TotalTime>
  <Words>381</Words>
  <Application>Microsoft Office PowerPoint</Application>
  <PresentationFormat>Widescreen</PresentationFormat>
  <Paragraphs>55</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Anaheim</vt:lpstr>
      <vt:lpstr>Arial</vt:lpstr>
      <vt:lpstr>Bakbak One</vt:lpstr>
      <vt:lpstr>Calibri</vt:lpstr>
      <vt:lpstr>Calibri Light</vt:lpstr>
      <vt:lpstr>Times New Roman</vt:lpstr>
      <vt:lpstr>Office Theme</vt:lpstr>
      <vt:lpstr>Website mua bán linh kiện máy tính</vt:lpstr>
      <vt:lpstr>Nội dung</vt:lpstr>
      <vt:lpstr>PowerPoint Presentation</vt:lpstr>
      <vt:lpstr>01  Mục  Tiêu</vt:lpstr>
      <vt:lpstr>Lý do chọn mục tiêu:</vt:lpstr>
      <vt:lpstr>03  Nội dung và phạm vi thực hiện</vt:lpstr>
      <vt:lpstr>Chương 2:</vt:lpstr>
      <vt:lpstr>Yêu cầu nghiệp vụ</vt:lpstr>
      <vt:lpstr>ERD</vt:lpstr>
      <vt:lpstr>Công nghệ sử dụng</vt:lpstr>
      <vt:lpstr>PowerPoint Presentation</vt:lpstr>
      <vt:lpstr>PowerPoint Presentation</vt:lpstr>
      <vt:lpstr>Hieejn thực</vt:lpstr>
      <vt:lpstr>Các chức năng đã hoàn tất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mua bán linh kiện máy tính</dc:title>
  <dc:creator>Thuy Ty</dc:creator>
  <cp:lastModifiedBy>Thuy Ty</cp:lastModifiedBy>
  <cp:revision>46</cp:revision>
  <dcterms:created xsi:type="dcterms:W3CDTF">2024-01-03T10:34:00Z</dcterms:created>
  <dcterms:modified xsi:type="dcterms:W3CDTF">2024-01-04T20:45:50Z</dcterms:modified>
</cp:coreProperties>
</file>