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B5FB6-7874-6247-EA3E-0431E0BC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A0FFD7-6C18-E9BA-70AA-985CB752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64B57B-37EF-1D5B-1220-DECFD5E2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DF185-08C4-4384-9F20-3501F2B2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9FD8C6-A833-C1F0-BEC4-DEB652FB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70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BC37F-02B7-D1E9-7C17-B16B814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175287-68BF-D40E-61C9-592EB0BE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50BCBF-E73E-FD47-B54F-DD93CAAD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C7198-CD09-90B4-0EAE-BEC74AC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83275E-E1E3-53FE-7380-4CEE5ADB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1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BF4547-060D-53BD-22EF-4C1609F37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44DE1A-4A34-046E-338B-3298CD2F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3C2DD-D1FD-497B-6FD1-20C0BE4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5F751-85D1-8B04-7217-CE4FED0C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6B0FE-6612-A729-91CB-91A6534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5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11D07-3FFE-60E2-22B7-16CA748C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F83B9-F186-07B9-F16A-5AA62FA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62A303-031F-936E-1D41-5F84D14E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EABAB4-3D60-0B08-1BD5-DA985F11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A7700-CD99-FB3F-C9FF-7E907D56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5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4CB47-CC68-1852-A762-57928180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2F12C6-AE92-8FE4-DAC2-70C569F6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9BB60-1DE1-7A98-9EBF-CFBC0D3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48ACA9-FEA9-C8F2-CC97-B17DB239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C1E645-D094-F5E3-3C0E-B004BA1F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39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11595-08E9-9D05-ECBE-67E0CF08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54027-93D5-17A0-C8E5-5F5633B4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CA9C-F417-3505-CD10-400EABDD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AE977E-7B50-996E-9215-4044F8F8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7DEEF5-593A-EE11-E2F8-728AA4B9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A49E7-9EFF-A2C6-823A-48FCB999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FFBB7-D3A5-1B2A-4B80-2E3A0A36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6F492-8B34-BB0B-AFF3-5667BF03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FE46DC-03AD-127E-9FF9-09276BA3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B024EB-C342-F238-E792-95C819AC3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3C78D6-1EE8-2448-CAF0-34EF48803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D7D260-A5D8-1513-373C-AB47E48C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9F3047-156E-7DCF-6DE7-65387169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FAEBD6-042B-0D5D-360E-D334E732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87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67E79-BA01-B544-07A0-BEFE2685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9A2834-8757-0B84-6370-C7B1EA91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FF3E03-2225-ADA4-6D9C-9CD885B9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8C5E7E-F87F-D6C4-7406-187BBDCE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0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08E6F8-9F10-E80B-5845-C949A3F9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364C50-56C1-2B7E-1666-83A3FEB3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0B376F-9B58-EA72-78FD-38023DBE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7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10A8F-F303-C4BB-9241-F2311591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2A0CAC-C6E5-C638-39DB-3D9CCD60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95BDFF-0560-4AA5-B90B-9A1B0CCEE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13E210-43F6-5FAE-EE2B-F093B273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73ACE6-6B03-DC4E-2116-F1612628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2B5021-1F3E-656E-68F6-A59D453B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61181-6DE2-E7C9-B593-9D20FB71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FCF2A6-A086-FCD1-29DD-3A1870F20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72E688-776B-E4D9-6A0C-8B47B704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EF284C-1521-5E9C-0CDC-8A77286F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A213D4-DD1A-30A7-1C22-4F8831C3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BD546D-6D33-73EF-A615-EB560B23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93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092451-2B0E-441C-A104-802B29F0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F5D867-90E8-951D-E19D-A5F5D6D6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C9D6F6-0E75-2241-2057-0AA025BD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EFECC-B4FB-4A35-9DEA-601A8A3B0FF6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695532-21C9-0B27-080C-B0E8C8C7D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A62C2E-D3BB-F83C-6A74-B43B75F1F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B7AC2-915A-41C1-B68E-6C4680656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F5CD4-A35F-C48D-9854-CF11CC4E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420D3-9356-B607-ECB6-DF4C0A18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Ga</a:t>
            </a:r>
            <a:r>
              <a:rPr lang="en-US" altLang="zh-TW" dirty="0"/>
              <a:t>s</a:t>
            </a:r>
            <a:r>
              <a:rPr lang="en-US" altLang="zh-TW"/>
              <a:t> </a:t>
            </a:r>
            <a:r>
              <a:rPr lang="en-US" altLang="zh-TW" dirty="0"/>
              <a:t>Name</a:t>
            </a:r>
          </a:p>
          <a:p>
            <a:r>
              <a:rPr lang="en-US" altLang="zh-TW" dirty="0"/>
              <a:t>WE</a:t>
            </a:r>
          </a:p>
          <a:p>
            <a:r>
              <a:rPr lang="en-US" altLang="zh-TW" dirty="0"/>
              <a:t>AE</a:t>
            </a:r>
          </a:p>
          <a:p>
            <a:r>
              <a:rPr lang="en-US" altLang="zh-TW" dirty="0"/>
              <a:t>ADC</a:t>
            </a:r>
          </a:p>
          <a:p>
            <a:r>
              <a:rPr lang="en-US" altLang="zh-TW" dirty="0"/>
              <a:t>PPB</a:t>
            </a:r>
          </a:p>
          <a:p>
            <a:r>
              <a:rPr lang="zh-TW" altLang="en-US" dirty="0"/>
              <a:t>溫溼度 </a:t>
            </a:r>
            <a:r>
              <a:rPr lang="en-US" altLang="zh-TW" dirty="0"/>
              <a:t>(4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7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13CD3-0AFB-CE4D-8C1D-EC21BD11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 </a:t>
            </a:r>
            <a:r>
              <a:rPr lang="en-US" altLang="zh-TW" dirty="0"/>
              <a:t>+</a:t>
            </a:r>
            <a:r>
              <a:rPr lang="zh-TW" altLang="en-US" dirty="0"/>
              <a:t> 寫入項目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E48615-B45C-A583-D4B8-99F833AE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BSN</a:t>
            </a:r>
          </a:p>
          <a:p>
            <a:r>
              <a:rPr lang="en-US" altLang="zh-TW" dirty="0" err="1"/>
              <a:t>Cal_Date</a:t>
            </a:r>
            <a:r>
              <a:rPr lang="en-US" altLang="zh-TW" dirty="0"/>
              <a:t> (</a:t>
            </a:r>
            <a:r>
              <a:rPr lang="zh-TW" altLang="en-US" dirty="0"/>
              <a:t>校正日期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ex:250101 (2025/01/01)</a:t>
            </a:r>
          </a:p>
          <a:p>
            <a:r>
              <a:rPr lang="en-US" altLang="zh-TW" dirty="0"/>
              <a:t>Zero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Span</a:t>
            </a:r>
          </a:p>
          <a:p>
            <a:r>
              <a:rPr lang="en-US" altLang="zh-TW" dirty="0"/>
              <a:t>a(</a:t>
            </a:r>
            <a:r>
              <a:rPr lang="zh-TW" altLang="en-US" dirty="0"/>
              <a:t>斜率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b(</a:t>
            </a:r>
            <a:r>
              <a:rPr lang="zh-TW" altLang="en-US" dirty="0"/>
              <a:t>截距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校正式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ppb=(ADC-Zero)/Span*</a:t>
            </a:r>
            <a:r>
              <a:rPr lang="en-US" altLang="zh-TW" dirty="0" err="1"/>
              <a:t>a+b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33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69F19-42A7-9462-BA75-7A388A52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3B45A-9241-FB40-483A-18E86209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開始和停止讀取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透過按鈕開始和停止讀取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zh-TW" altLang="en-US" dirty="0"/>
              <a:t>要能明確看到是否正在更新</a:t>
            </a:r>
            <a:r>
              <a:rPr lang="en-US" altLang="zh-TW" dirty="0"/>
              <a:t>UI</a:t>
            </a:r>
            <a:r>
              <a:rPr lang="zh-TW" altLang="en-US" dirty="0"/>
              <a:t>介面中的</a:t>
            </a:r>
            <a:r>
              <a:rPr lang="zh-TW" altLang="en-US" dirty="0">
                <a:highlight>
                  <a:srgbClr val="FFFF00"/>
                </a:highlight>
              </a:rPr>
              <a:t>每一個</a:t>
            </a:r>
            <a:r>
              <a:rPr lang="en-US" altLang="zh-TW" dirty="0">
                <a:highlight>
                  <a:srgbClr val="FFFF00"/>
                </a:highlight>
              </a:rPr>
              <a:t>Sensor</a:t>
            </a:r>
            <a:r>
              <a:rPr lang="zh-TW" altLang="en-US" dirty="0"/>
              <a:t>數值，因為有可能會讀到定值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讀取數量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24</a:t>
            </a:r>
            <a:r>
              <a:rPr lang="zh-TW" altLang="en-US" dirty="0"/>
              <a:t>個感測器</a:t>
            </a:r>
            <a:r>
              <a:rPr lang="en-US" altLang="zh-TW" dirty="0"/>
              <a:t>(</a:t>
            </a:r>
            <a:r>
              <a:rPr lang="zh-TW" altLang="en-US" dirty="0">
                <a:highlight>
                  <a:srgbClr val="FFFF00"/>
                </a:highlight>
              </a:rPr>
              <a:t>下拉選單讀幾個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個溫溼度計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感測器數據單次紀錄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讀取感測器所有項目，放進</a:t>
            </a:r>
            <a:r>
              <a:rPr lang="en-US" altLang="zh-TW" dirty="0"/>
              <a:t>excel</a:t>
            </a:r>
            <a:r>
              <a:rPr lang="zh-TW" altLang="en-US" dirty="0"/>
              <a:t>表格中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持續紀錄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(1)</a:t>
            </a:r>
            <a:r>
              <a:rPr lang="zh-TW" altLang="en-US" dirty="0"/>
              <a:t>能變更檔名、讀取頻率</a:t>
            </a:r>
            <a:r>
              <a:rPr lang="en-US" altLang="zh-TW" dirty="0"/>
              <a:t>(</a:t>
            </a:r>
            <a:r>
              <a:rPr lang="zh-TW" altLang="en-US" dirty="0">
                <a:highlight>
                  <a:srgbClr val="FFFF00"/>
                </a:highlight>
              </a:rPr>
              <a:t>下拉選單平均值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(2)</a:t>
            </a:r>
            <a:r>
              <a:rPr lang="zh-TW" altLang="en-US" dirty="0"/>
              <a:t>紀錄電腦時間、測試時間、</a:t>
            </a:r>
            <a:r>
              <a:rPr lang="en-US" altLang="zh-TW" dirty="0"/>
              <a:t>WE</a:t>
            </a:r>
            <a:r>
              <a:rPr lang="zh-TW" altLang="en-US" dirty="0"/>
              <a:t>、</a:t>
            </a:r>
            <a:r>
              <a:rPr lang="en-US" altLang="zh-TW" dirty="0"/>
              <a:t>AE</a:t>
            </a:r>
            <a:r>
              <a:rPr lang="zh-TW" altLang="en-US" dirty="0"/>
              <a:t>、</a:t>
            </a:r>
            <a:r>
              <a:rPr lang="en-US" altLang="zh-TW" dirty="0"/>
              <a:t>ADC</a:t>
            </a:r>
            <a:r>
              <a:rPr lang="zh-TW" altLang="en-US" dirty="0"/>
              <a:t>、溫濕度、絕對溼度，依照讀取頻率定時放進</a:t>
            </a:r>
            <a:r>
              <a:rPr lang="en-US" altLang="zh-TW" dirty="0"/>
              <a:t>excel</a:t>
            </a:r>
            <a:r>
              <a:rPr lang="zh-TW" altLang="en-US" dirty="0"/>
              <a:t>表格中。</a:t>
            </a:r>
            <a:r>
              <a:rPr lang="en-US" altLang="zh-TW" dirty="0"/>
              <a:t>(</a:t>
            </a:r>
            <a:r>
              <a:rPr lang="zh-TW" altLang="en-US" dirty="0">
                <a:highlight>
                  <a:srgbClr val="FFFF00"/>
                </a:highlight>
              </a:rPr>
              <a:t>每次讀資料時間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49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3BDA4-574B-524C-8829-34DD89833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36A05-A71C-3E7F-7FDE-53AD37EF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02DEA-AD7E-4156-ABF5-9CDA78F9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寫入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項目有</a:t>
            </a:r>
            <a:r>
              <a:rPr lang="en-US" altLang="zh-TW" dirty="0"/>
              <a:t>BSN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Cal_Date</a:t>
            </a:r>
            <a:r>
              <a:rPr lang="zh-TW" altLang="en-US" dirty="0"/>
              <a:t>、 </a:t>
            </a:r>
            <a:r>
              <a:rPr lang="en-US" altLang="zh-TW" dirty="0"/>
              <a:t>Zero</a:t>
            </a:r>
            <a:r>
              <a:rPr lang="zh-TW" altLang="en-US" dirty="0"/>
              <a:t> 、 </a:t>
            </a:r>
            <a:r>
              <a:rPr lang="en-US" altLang="zh-TW" dirty="0"/>
              <a:t>Span</a:t>
            </a:r>
            <a:r>
              <a:rPr lang="zh-TW" altLang="en-US" dirty="0"/>
              <a:t> 、 </a:t>
            </a:r>
            <a:r>
              <a:rPr lang="en-US" altLang="zh-TW" dirty="0"/>
              <a:t>a</a:t>
            </a:r>
            <a:r>
              <a:rPr lang="zh-TW" altLang="en-US" dirty="0"/>
              <a:t> 、 </a:t>
            </a:r>
            <a:r>
              <a:rPr lang="en-US" altLang="zh-TW" dirty="0"/>
              <a:t>b(</a:t>
            </a:r>
            <a:r>
              <a:rPr lang="zh-TW" altLang="en-US" dirty="0">
                <a:highlight>
                  <a:srgbClr val="FFFF00"/>
                </a:highlight>
              </a:rPr>
              <a:t>下拉選單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zh-TW" altLang="en-US" dirty="0"/>
              <a:t>要能寫範圍內任何數字，有些項目需要寫小數點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</a:t>
            </a:r>
            <a:r>
              <a:rPr lang="zh-TW" altLang="en-US" dirty="0"/>
              <a:t>手寫寫入數值範圍 </a:t>
            </a:r>
            <a:r>
              <a:rPr lang="en-US" altLang="zh-TW" dirty="0"/>
              <a:t>(</a:t>
            </a:r>
            <a:r>
              <a:rPr lang="zh-TW" altLang="en-US" dirty="0"/>
              <a:t>配合氣體小板設定大小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(4)</a:t>
            </a:r>
            <a:r>
              <a:rPr lang="zh-TW" altLang="en-US" dirty="0">
                <a:highlight>
                  <a:srgbClr val="FFFF00"/>
                </a:highlight>
              </a:rPr>
              <a:t>讀取按鈕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dirty="0"/>
              <a:t>BSN: UINT64</a:t>
            </a:r>
          </a:p>
          <a:p>
            <a:pPr marL="0" indent="0">
              <a:buNone/>
            </a:pPr>
            <a:r>
              <a:rPr lang="en-US" altLang="zh-TW" dirty="0" err="1"/>
              <a:t>Cal_Date</a:t>
            </a:r>
            <a:r>
              <a:rPr lang="en-US" altLang="zh-TW" dirty="0"/>
              <a:t>: UINT32</a:t>
            </a:r>
          </a:p>
          <a:p>
            <a:pPr marL="0" indent="0">
              <a:buNone/>
            </a:pPr>
            <a:r>
              <a:rPr lang="en-US" altLang="zh-TW" dirty="0"/>
              <a:t>Zero: INT32</a:t>
            </a:r>
          </a:p>
          <a:p>
            <a:pPr marL="0" indent="0">
              <a:buNone/>
            </a:pPr>
            <a:r>
              <a:rPr lang="en-US" altLang="zh-TW" dirty="0"/>
              <a:t>Span: float</a:t>
            </a:r>
          </a:p>
          <a:p>
            <a:pPr marL="0" indent="0">
              <a:buNone/>
            </a:pPr>
            <a:r>
              <a:rPr lang="en-US" altLang="zh-TW" dirty="0"/>
              <a:t>a: float</a:t>
            </a:r>
          </a:p>
          <a:p>
            <a:pPr marL="0" indent="0">
              <a:buNone/>
            </a:pPr>
            <a:r>
              <a:rPr lang="en-US" altLang="zh-TW" dirty="0"/>
              <a:t>b: INT32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84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B8103-797B-2FBA-D633-F04DDBB7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2A37D-E9E0-971C-66DA-C31CB991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校正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寫入當下</a:t>
            </a:r>
            <a:r>
              <a:rPr lang="en-US" altLang="zh-TW" dirty="0"/>
              <a:t>Zero</a:t>
            </a:r>
            <a:r>
              <a:rPr lang="zh-TW" altLang="en-US" dirty="0"/>
              <a:t>、當下</a:t>
            </a:r>
            <a:r>
              <a:rPr lang="en-US" altLang="zh-TW" dirty="0"/>
              <a:t>Span(</a:t>
            </a:r>
            <a:r>
              <a:rPr lang="zh-TW" altLang="en-US" dirty="0"/>
              <a:t>要能設定濃度</a:t>
            </a:r>
            <a:r>
              <a:rPr lang="en-US" altLang="zh-TW" dirty="0" err="1"/>
              <a:t>Xppb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(2)Span=(</a:t>
            </a:r>
            <a:r>
              <a:rPr lang="en-US" altLang="zh-TW" dirty="0" err="1"/>
              <a:t>Xppb_ADC</a:t>
            </a:r>
            <a:r>
              <a:rPr lang="en-US" altLang="zh-TW" dirty="0"/>
              <a:t>-Zero)/</a:t>
            </a:r>
            <a:r>
              <a:rPr lang="en-US" altLang="zh-TW" dirty="0" err="1"/>
              <a:t>Xppb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4010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控制介面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(1)</a:t>
            </a:r>
            <a:r>
              <a:rPr lang="zh-TW" altLang="en-US" dirty="0">
                <a:highlight>
                  <a:srgbClr val="FFFF00"/>
                </a:highlight>
              </a:rPr>
              <a:t>下指令</a:t>
            </a:r>
            <a:endParaRPr lang="en-US" altLang="zh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(2)</a:t>
            </a:r>
            <a:r>
              <a:rPr lang="zh-TW" altLang="en-US" dirty="0">
                <a:highlight>
                  <a:srgbClr val="FFFF00"/>
                </a:highlight>
              </a:rPr>
              <a:t>讀取噴氣狀態進同一份</a:t>
            </a:r>
            <a:r>
              <a:rPr lang="en-US" altLang="zh-TW" dirty="0">
                <a:highlight>
                  <a:srgbClr val="FFFF00"/>
                </a:highlight>
              </a:rPr>
              <a:t>CSV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顯示</a:t>
            </a:r>
            <a:r>
              <a:rPr lang="en-US" altLang="zh-TW" b="1" dirty="0">
                <a:solidFill>
                  <a:srgbClr val="FF0000"/>
                </a:solidFill>
              </a:rPr>
              <a:t>UI</a:t>
            </a:r>
            <a:r>
              <a:rPr lang="zh-TW" altLang="en-US" b="1" dirty="0">
                <a:solidFill>
                  <a:srgbClr val="FF0000"/>
                </a:solidFill>
              </a:rPr>
              <a:t>狀態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資訊欄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目前治具板整體狀態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zh-TW" altLang="en-US" dirty="0"/>
              <a:t>每一個</a:t>
            </a:r>
            <a:r>
              <a:rPr lang="en-US" altLang="zh-TW" dirty="0"/>
              <a:t>Sensor</a:t>
            </a:r>
            <a:r>
              <a:rPr lang="zh-TW" altLang="en-US" dirty="0"/>
              <a:t>位置狀態</a:t>
            </a:r>
            <a:r>
              <a:rPr lang="en-US" altLang="zh-TW" dirty="0"/>
              <a:t>(ID:0~23/ALL+</a:t>
            </a:r>
            <a:r>
              <a:rPr lang="zh-TW" altLang="en-US" dirty="0"/>
              <a:t>寫入狀態，寫入中</a:t>
            </a:r>
            <a:r>
              <a:rPr lang="en-US" altLang="zh-TW" dirty="0"/>
              <a:t>/</a:t>
            </a:r>
            <a:r>
              <a:rPr lang="zh-TW" altLang="en-US" dirty="0"/>
              <a:t>完成</a:t>
            </a:r>
            <a:r>
              <a:rPr lang="en-US" altLang="zh-TW" dirty="0"/>
              <a:t>/</a:t>
            </a:r>
            <a:r>
              <a:rPr lang="zh-TW" altLang="en-US" dirty="0"/>
              <a:t>失敗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98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360</Words>
  <Application>Microsoft Office PowerPoint</Application>
  <PresentationFormat>寬螢幕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讀取項目</vt:lpstr>
      <vt:lpstr>讀取 + 寫入項目</vt:lpstr>
      <vt:lpstr>UI功能</vt:lpstr>
      <vt:lpstr>UI功能</vt:lpstr>
      <vt:lpstr>UI功能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廣域-甘謦榮</dc:creator>
  <cp:lastModifiedBy>Ensense-Chiu</cp:lastModifiedBy>
  <cp:revision>52</cp:revision>
  <dcterms:created xsi:type="dcterms:W3CDTF">2025-01-23T06:39:11Z</dcterms:created>
  <dcterms:modified xsi:type="dcterms:W3CDTF">2025-04-15T07:32:36Z</dcterms:modified>
</cp:coreProperties>
</file>