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CAF53B-365B-6AAE-4E6E-1BA997C4D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A36DD5-5E08-054D-2135-5CB923F22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91D1DC-7525-E28C-2C95-3597FD29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A748CD-EE75-0F89-3794-AAEABDD9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17413C-0A98-1D0C-FEB4-6D71355F2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97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A68AA-4DD1-CC55-77B0-D636123F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D619B8-248E-BED2-78C4-6407D151A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34A02-B8B9-556A-2E93-B4B25A47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55AF5-F325-8A43-EFC3-2C1D9CC5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D00F4C-992E-8A34-5E71-D815F1D5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8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1D808B-C4A6-9F35-CAA2-22B1FFA0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9A92E1-B7D9-CB69-C885-9903A83A2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9BDAF6-D065-65BC-3301-94CCA6DC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4DFB47-2684-7D5A-4EA9-D9CEDC1A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F76D7E-9952-E6E9-1B91-1CA5A60E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64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7B637-5595-D5D3-53D6-45894DA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1C177F-99DF-9301-D2FC-7FB2BD41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89316-19E4-E594-C9C9-29DDA4B5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94FF6-9ECC-CEC5-76C7-6CF0FAD9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182D2-1AA4-11AE-2F4E-D1D793FA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71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BFE23E-1AA3-EE8A-7FEA-D5322CA3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15327-FC80-E85E-BD98-8040C7983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E055AF-F327-977C-4E71-517F1569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55539-FBA3-269F-8DDC-6D50D47B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928820-E355-5120-CB8C-5B6CD2BDE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6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534154-3A36-1EDD-87CF-21AEA96C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01E539-B457-C9A9-10E2-7CDE20BF2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2D0746-3325-119E-2E2B-2FF25EAC2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2503C-9662-6562-E13D-939E7C0A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81C63-3E33-3326-FE0B-8F818FEB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C620DA-A441-7FCF-6343-07D38DAA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00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C0514D-1637-9B67-6284-ADEE202F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CB2250-B4E7-3441-AC44-799F2036D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B827627-BD02-6A72-5CE9-66A9AE928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A212F7A-8D30-A80F-203D-D71732E22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75A47A-98E0-15CD-B25A-9546705D1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8C01AF-43F7-B7C0-5C98-CA49A78A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A484B6D-D468-4FFF-5B4B-F201CD2DE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DEAC2D4-CFBC-59AB-9608-079D6463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0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85E87-FE41-9A42-4983-419E40E6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AAF9DD-4BC6-0762-8402-A7480552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F31BBD-1055-5FD7-B1BA-FA4D89AF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B4B9E0-0219-AE93-848C-F38DA962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83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3C8C39-FD61-90B7-95A3-29007CD3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1A116A-257F-40FE-10F7-134E4A8C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CBEBCB-F138-FE18-E213-551463D8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2824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0EFF5-8CE7-1746-AA24-B8415482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30469C-3E27-E962-2D3D-553FCABB2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D4E64F-01EC-CF88-E644-569C2F045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700179D-BB92-32B4-46D4-1981A103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24F3A-872A-F6FC-9B21-A1FFD2AE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B40866-286B-CB89-3900-143AE20C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73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D3BC07-C3E4-6D5B-0824-B00F287F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D1D979-878F-4242-3B7D-23C74BD51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1D68DA-BB10-A9FA-A39E-EBC098FA6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2A7F85-17E1-A481-8A7F-172DA3C4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8F03D9-6FB7-BDC2-B595-871E88E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1A8F1D-EEDA-5908-49A5-281BB220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85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CC15B7-8460-DCEF-3F20-E1458618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22AC54-6E27-1813-5E3D-4E3ABEE7C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5F0067-302A-D46D-0F87-074A679AE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CC4E-B2CA-4182-8BC4-3DEB1B11AD53}" type="datetimeFigureOut">
              <a:rPr lang="zh-TW" altLang="en-US" smtClean="0"/>
              <a:t>2025/1/3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AAE36A-3254-8E28-81AD-9B4F69116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64302-54BE-7DC1-78C7-C800733E9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7B519-4F06-43D2-9D38-35D809ADD27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6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66B8EE-3EA9-4147-6967-75C2FB66E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不同校正基準下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各感測器誤差</a:t>
            </a:r>
          </a:p>
        </p:txBody>
      </p:sp>
    </p:spTree>
    <p:extLst>
      <p:ext uri="{BB962C8B-B14F-4D97-AF65-F5344CB8AC3E}">
        <p14:creationId xmlns:p14="http://schemas.microsoft.com/office/powerpoint/2010/main" val="370860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4609-98EB-AFBF-1DBC-4773AECD0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8D3B742-FAC7-C411-F90D-63C0DE4E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286" y="892629"/>
            <a:ext cx="9144000" cy="587828"/>
          </a:xfrm>
        </p:spPr>
        <p:txBody>
          <a:bodyPr>
            <a:normAutofit/>
          </a:bodyPr>
          <a:lstStyle/>
          <a:p>
            <a:pPr algn="l"/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5" name="標題 3">
            <a:extLst>
              <a:ext uri="{FF2B5EF4-FFF2-40B4-BE49-F238E27FC236}">
                <a16:creationId xmlns:a16="http://schemas.microsoft.com/office/drawing/2014/main" id="{11B2C2DD-BDA0-460F-C48A-B89CB4E74EDB}"/>
              </a:ext>
            </a:extLst>
          </p:cNvPr>
          <p:cNvSpPr txBox="1">
            <a:spLocks/>
          </p:cNvSpPr>
          <p:nvPr/>
        </p:nvSpPr>
        <p:spPr>
          <a:xfrm>
            <a:off x="925286" y="2634343"/>
            <a:ext cx="9144000" cy="3080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相關係數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2.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決定係數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斜率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235C8CF-7BE8-C325-0C69-6AFAB1B93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376" y="2701598"/>
            <a:ext cx="3693820" cy="9140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CBFD401-F97B-433A-F2DC-C0F35F497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376" y="3668486"/>
            <a:ext cx="1933845" cy="101931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1727F03-E479-D936-99B9-AED7CC111C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60" b="11046"/>
          <a:stretch/>
        </p:blipFill>
        <p:spPr>
          <a:xfrm>
            <a:off x="5584221" y="3668485"/>
            <a:ext cx="2800741" cy="101931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70DB5E2-B4CA-BF83-0FC3-9128E4E798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322"/>
          <a:stretch/>
        </p:blipFill>
        <p:spPr>
          <a:xfrm>
            <a:off x="8384962" y="3668484"/>
            <a:ext cx="2600688" cy="10193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CB55523-EADA-0CD1-2B88-F0603D8017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923" b="14846"/>
          <a:stretch/>
        </p:blipFill>
        <p:spPr>
          <a:xfrm>
            <a:off x="3650376" y="4762658"/>
            <a:ext cx="4096322" cy="81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086A-0087-05A3-7A67-4A57034F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BF13BD2-CDF9-92FB-4162-341E36D1B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2078619"/>
            <a:ext cx="5864860" cy="27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4AD8-11F1-824D-C62D-82BD679F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7F7270-616B-9A64-B250-F5D89CA0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2032895"/>
            <a:ext cx="586486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D29BB-EAE5-7142-4D32-33FD2D56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8C62152-207D-3D81-9FBC-5CEF34200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570" y="2032895"/>
            <a:ext cx="5864860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7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25</Words>
  <Application>Microsoft Office PowerPoint</Application>
  <PresentationFormat>寬螢幕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標楷體</vt:lpstr>
      <vt:lpstr>Aptos</vt:lpstr>
      <vt:lpstr>Aptos Display</vt:lpstr>
      <vt:lpstr>Arial</vt:lpstr>
      <vt:lpstr>Office 佈景主題</vt:lpstr>
      <vt:lpstr>不同校正基準下 各感測器誤差</vt:lpstr>
      <vt:lpstr>參數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1</cp:revision>
  <dcterms:created xsi:type="dcterms:W3CDTF">2025-01-03T03:00:39Z</dcterms:created>
  <dcterms:modified xsi:type="dcterms:W3CDTF">2025-01-03T04:37:16Z</dcterms:modified>
</cp:coreProperties>
</file>