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E0548-AE5A-6D5E-D428-F884BD2EF6B3}" v="675" dt="2024-12-19T07:54:34.713"/>
    <p1510:client id="{5029618C-6367-D36F-0002-1190C5B84ABB}" v="54" dt="2024-12-19T09:10:47.135"/>
    <p1510:client id="{8C29314C-6271-FAA8-A887-96EB2EA49EE9}" v="466" dt="2024-12-19T08:50:55.6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6066A-9F0F-00EB-8927-151BE9E3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1441"/>
            <a:ext cx="10515600" cy="1325563"/>
          </a:xfrm>
        </p:spPr>
        <p:txBody>
          <a:bodyPr/>
          <a:lstStyle/>
          <a:p>
            <a:pPr algn="ctr"/>
            <a:r>
              <a:rPr lang="zh-TW">
                <a:latin typeface="Calibri"/>
                <a:ea typeface="+mj-lt"/>
                <a:cs typeface="Calibri"/>
              </a:rPr>
              <a:t>aeclmg_getAdc</a:t>
            </a:r>
          </a:p>
        </p:txBody>
      </p:sp>
    </p:spTree>
    <p:extLst>
      <p:ext uri="{BB962C8B-B14F-4D97-AF65-F5344CB8AC3E}">
        <p14:creationId xmlns:p14="http://schemas.microsoft.com/office/powerpoint/2010/main" val="67954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文字, 字型, 螢幕擷取畫面, 代數 的圖片&#10;&#10;自動產生的描述">
            <a:extLst>
              <a:ext uri="{FF2B5EF4-FFF2-40B4-BE49-F238E27FC236}">
                <a16:creationId xmlns:a16="http://schemas.microsoft.com/office/drawing/2014/main" id="{EF9CDCC1-86AF-848E-0585-10BC469B9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017" y="2152071"/>
            <a:ext cx="5485432" cy="2755631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1693DF0-AB99-D4B8-E824-C204A839F403}"/>
              </a:ext>
            </a:extLst>
          </p:cNvPr>
          <p:cNvSpPr txBox="1"/>
          <p:nvPr/>
        </p:nvSpPr>
        <p:spPr>
          <a:xfrm>
            <a:off x="6312501" y="2630437"/>
            <a:ext cx="2743200" cy="36576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要傳送的資料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8D1ECC9-8AA1-D893-F55D-70897E9C4046}"/>
              </a:ext>
            </a:extLst>
          </p:cNvPr>
          <p:cNvSpPr txBox="1"/>
          <p:nvPr/>
        </p:nvSpPr>
        <p:spPr>
          <a:xfrm>
            <a:off x="5113471" y="3526907"/>
            <a:ext cx="2743200" cy="36576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crc錯誤驗證碼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6DE9DA-8FDF-4185-4636-8B22387F48D2}"/>
              </a:ext>
            </a:extLst>
          </p:cNvPr>
          <p:cNvSpPr txBox="1"/>
          <p:nvPr/>
        </p:nvSpPr>
        <p:spPr>
          <a:xfrm>
            <a:off x="6099588" y="3045053"/>
            <a:ext cx="2743200" cy="36576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讀取到的第3個byte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C78DE11-A623-665C-BE3C-D1490BDAEBA2}"/>
              </a:ext>
            </a:extLst>
          </p:cNvPr>
          <p:cNvSpPr txBox="1"/>
          <p:nvPr/>
        </p:nvSpPr>
        <p:spPr>
          <a:xfrm>
            <a:off x="6839177" y="3941525"/>
            <a:ext cx="2743200" cy="36576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接收到的資料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862E05-1405-63D3-D1EF-68CC788F88CE}"/>
              </a:ext>
            </a:extLst>
          </p:cNvPr>
          <p:cNvSpPr txBox="1"/>
          <p:nvPr/>
        </p:nvSpPr>
        <p:spPr>
          <a:xfrm>
            <a:off x="5830646" y="4367348"/>
            <a:ext cx="2743200" cy="36576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接收到的資料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A16F1B-7F4D-4BBF-ECE1-8A2C55266225}"/>
              </a:ext>
            </a:extLst>
          </p:cNvPr>
          <p:cNvSpPr txBox="1"/>
          <p:nvPr/>
        </p:nvSpPr>
        <p:spPr>
          <a:xfrm>
            <a:off x="7208970" y="2148583"/>
            <a:ext cx="2743200" cy="36576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接收緩衝區(接收狀態)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50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文字, 螢幕擷取畫面, 字型, 白色 的圖片&#10;&#10;自動產生的描述">
            <a:extLst>
              <a:ext uri="{FF2B5EF4-FFF2-40B4-BE49-F238E27FC236}">
                <a16:creationId xmlns:a16="http://schemas.microsoft.com/office/drawing/2014/main" id="{3CC74002-3597-B4AA-790A-A0978F420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571" y="1898770"/>
            <a:ext cx="9228110" cy="296518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BAB552-25BA-E4AC-9D55-B43663B6B8F9}"/>
              </a:ext>
            </a:extLst>
          </p:cNvPr>
          <p:cNvSpPr txBox="1"/>
          <p:nvPr/>
        </p:nvSpPr>
        <p:spPr>
          <a:xfrm>
            <a:off x="4710060" y="1902055"/>
            <a:ext cx="2743200" cy="36576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要傳送的資料(3個byte)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8528BA-B717-0E71-F53A-9B4FA922AF6E}"/>
              </a:ext>
            </a:extLst>
          </p:cNvPr>
          <p:cNvSpPr/>
          <p:nvPr/>
        </p:nvSpPr>
        <p:spPr>
          <a:xfrm>
            <a:off x="1459956" y="1907167"/>
            <a:ext cx="3259488" cy="1260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1BEF28-2492-41EF-7763-10BCF1759B22}"/>
              </a:ext>
            </a:extLst>
          </p:cNvPr>
          <p:cNvSpPr/>
          <p:nvPr/>
        </p:nvSpPr>
        <p:spPr>
          <a:xfrm>
            <a:off x="1459956" y="4237990"/>
            <a:ext cx="9232224" cy="632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D2BAE87-4BFD-B7C3-7464-BFA8C29E638F}"/>
              </a:ext>
            </a:extLst>
          </p:cNvPr>
          <p:cNvSpPr txBox="1"/>
          <p:nvPr/>
        </p:nvSpPr>
        <p:spPr>
          <a:xfrm>
            <a:off x="6503003" y="3863084"/>
            <a:ext cx="4894727" cy="369332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是否傳送成功</a:t>
            </a:r>
            <a:r>
              <a:rPr lang="en-US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超過5次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沒有回應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-&gt;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失敗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E6968D7-4485-8EAC-D492-34303F8111E1}"/>
              </a:ext>
            </a:extLst>
          </p:cNvPr>
          <p:cNvSpPr txBox="1"/>
          <p:nvPr/>
        </p:nvSpPr>
        <p:spPr>
          <a:xfrm>
            <a:off x="4273030" y="3504496"/>
            <a:ext cx="2743200" cy="36576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預設回傳值為0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34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3BE2AA4A-B70B-AB0C-4022-616A421AD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7" t="45" b="40883"/>
          <a:stretch/>
        </p:blipFill>
        <p:spPr>
          <a:xfrm>
            <a:off x="1626851" y="1177469"/>
            <a:ext cx="8972593" cy="3449022"/>
          </a:xfr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03CE603-2043-435A-2B18-452E85E71381}"/>
              </a:ext>
            </a:extLst>
          </p:cNvPr>
          <p:cNvSpPr/>
          <p:nvPr/>
        </p:nvSpPr>
        <p:spPr>
          <a:xfrm>
            <a:off x="1628044" y="1178785"/>
            <a:ext cx="2419047" cy="397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80BF25-60E6-AFD4-7D36-831FCEF4F62A}"/>
              </a:ext>
            </a:extLst>
          </p:cNvPr>
          <p:cNvSpPr txBox="1"/>
          <p:nvPr/>
        </p:nvSpPr>
        <p:spPr>
          <a:xfrm>
            <a:off x="1628443" y="781466"/>
            <a:ext cx="2743200" cy="365760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如果資料傳送成功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951877-AD3E-6FC9-C9CB-9B9629AC7E85}"/>
              </a:ext>
            </a:extLst>
          </p:cNvPr>
          <p:cNvSpPr txBox="1"/>
          <p:nvPr/>
        </p:nvSpPr>
        <p:spPr>
          <a:xfrm>
            <a:off x="4048913" y="1498643"/>
            <a:ext cx="1555377" cy="369332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延遲0.01秒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4B4EA3B-EC35-C12D-B285-CD411A0B7D73}"/>
              </a:ext>
            </a:extLst>
          </p:cNvPr>
          <p:cNvSpPr/>
          <p:nvPr/>
        </p:nvSpPr>
        <p:spPr>
          <a:xfrm>
            <a:off x="1908190" y="2052842"/>
            <a:ext cx="7058282" cy="386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A4C3FF1-01AC-1DB8-B5FA-192C0C4AFC43}"/>
              </a:ext>
            </a:extLst>
          </p:cNvPr>
          <p:cNvSpPr txBox="1"/>
          <p:nvPr/>
        </p:nvSpPr>
        <p:spPr>
          <a:xfrm>
            <a:off x="5438443" y="1476233"/>
            <a:ext cx="6990230" cy="646331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儲存接收狀態，0成功，1失敗，-1接收資料超過緩衝區大小</a:t>
            </a:r>
          </a:p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共接收6個byte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16D864-AAC9-7F34-3BCC-F9ECFE4B114D}"/>
              </a:ext>
            </a:extLst>
          </p:cNvPr>
          <p:cNvSpPr/>
          <p:nvPr/>
        </p:nvSpPr>
        <p:spPr>
          <a:xfrm>
            <a:off x="1908190" y="2938106"/>
            <a:ext cx="5663436" cy="1354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A70BE85-6685-D9C3-05D9-8F38DBB341AD}"/>
              </a:ext>
            </a:extLst>
          </p:cNvPr>
          <p:cNvSpPr txBox="1"/>
          <p:nvPr/>
        </p:nvSpPr>
        <p:spPr>
          <a:xfrm>
            <a:off x="7575157" y="2951801"/>
            <a:ext cx="1981201" cy="646331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儲存接收到的資料到txData</a:t>
            </a:r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F279891-1D3F-B833-0C40-81C55EAFC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68278"/>
              </p:ext>
            </p:extLst>
          </p:nvPr>
        </p:nvGraphicFramePr>
        <p:xfrm>
          <a:off x="918883" y="4896970"/>
          <a:ext cx="9682236" cy="74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706">
                  <a:extLst>
                    <a:ext uri="{9D8B030D-6E8A-4147-A177-3AD203B41FA5}">
                      <a16:colId xmlns:a16="http://schemas.microsoft.com/office/drawing/2014/main" val="4266404787"/>
                    </a:ext>
                  </a:extLst>
                </a:gridCol>
                <a:gridCol w="1613706">
                  <a:extLst>
                    <a:ext uri="{9D8B030D-6E8A-4147-A177-3AD203B41FA5}">
                      <a16:colId xmlns:a16="http://schemas.microsoft.com/office/drawing/2014/main" val="3775610898"/>
                    </a:ext>
                  </a:extLst>
                </a:gridCol>
                <a:gridCol w="1613706">
                  <a:extLst>
                    <a:ext uri="{9D8B030D-6E8A-4147-A177-3AD203B41FA5}">
                      <a16:colId xmlns:a16="http://schemas.microsoft.com/office/drawing/2014/main" val="3923751612"/>
                    </a:ext>
                  </a:extLst>
                </a:gridCol>
                <a:gridCol w="1613706">
                  <a:extLst>
                    <a:ext uri="{9D8B030D-6E8A-4147-A177-3AD203B41FA5}">
                      <a16:colId xmlns:a16="http://schemas.microsoft.com/office/drawing/2014/main" val="91588581"/>
                    </a:ext>
                  </a:extLst>
                </a:gridCol>
                <a:gridCol w="1613706">
                  <a:extLst>
                    <a:ext uri="{9D8B030D-6E8A-4147-A177-3AD203B41FA5}">
                      <a16:colId xmlns:a16="http://schemas.microsoft.com/office/drawing/2014/main" val="140536577"/>
                    </a:ext>
                  </a:extLst>
                </a:gridCol>
                <a:gridCol w="1613706">
                  <a:extLst>
                    <a:ext uri="{9D8B030D-6E8A-4147-A177-3AD203B41FA5}">
                      <a16:colId xmlns:a16="http://schemas.microsoft.com/office/drawing/2014/main" val="3905512226"/>
                    </a:ext>
                  </a:extLst>
                </a:gridCol>
              </a:tblGrid>
              <a:tr h="7402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/>
                        <a:t>ㄨ</a:t>
                      </a: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txData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[0]</a:t>
                      </a:r>
                      <a:endParaRPr lang="zh-TW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</a:t>
                      </a: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xData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[1]</a:t>
                      </a:r>
                      <a:endParaRPr lang="zh-TW" alt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checksum</a:t>
                      </a:r>
                      <a:endParaRPr lang="zh-TW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</a:t>
                      </a: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xData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[0]</a:t>
                      </a:r>
                      <a:endParaRPr lang="zh-TW" alt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Z</a:t>
                      </a: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txData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[1]</a:t>
                      </a: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checksum</a:t>
                      </a:r>
                      <a:endParaRPr lang="zh-TW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415164"/>
                  </a:ext>
                </a:extLst>
              </a:tr>
            </a:tbl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DDE58AC4-D3E9-6868-0F61-81A690DFEAF9}"/>
              </a:ext>
            </a:extLst>
          </p:cNvPr>
          <p:cNvSpPr/>
          <p:nvPr/>
        </p:nvSpPr>
        <p:spPr>
          <a:xfrm>
            <a:off x="1908190" y="4294017"/>
            <a:ext cx="5663436" cy="3125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40CB132-FD0F-4138-F4B8-CBF7E3DCBD7E}"/>
              </a:ext>
            </a:extLst>
          </p:cNvPr>
          <p:cNvSpPr txBox="1"/>
          <p:nvPr/>
        </p:nvSpPr>
        <p:spPr>
          <a:xfrm>
            <a:off x="7575157" y="4296504"/>
            <a:ext cx="3415553" cy="369332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獲得</a:t>
            </a: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txData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的錯誤偵測碼</a:t>
            </a:r>
            <a:endParaRPr 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6C056B-CD64-8D5C-43EB-54CB49D5006F}"/>
              </a:ext>
            </a:extLst>
          </p:cNvPr>
          <p:cNvSpPr txBox="1"/>
          <p:nvPr/>
        </p:nvSpPr>
        <p:spPr>
          <a:xfrm>
            <a:off x="1770510" y="5641209"/>
            <a:ext cx="1566583" cy="369332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TempData[0]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1DC52A-48A9-7DFF-B83D-FF12E536B27D}"/>
              </a:ext>
            </a:extLst>
          </p:cNvPr>
          <p:cNvSpPr txBox="1"/>
          <p:nvPr/>
        </p:nvSpPr>
        <p:spPr>
          <a:xfrm>
            <a:off x="6678686" y="5641208"/>
            <a:ext cx="1566583" cy="369332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TempData[1]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8B40304-4AE5-FE2A-5459-F89C50623E2F}"/>
              </a:ext>
            </a:extLst>
          </p:cNvPr>
          <p:cNvSpPr txBox="1"/>
          <p:nvPr/>
        </p:nvSpPr>
        <p:spPr>
          <a:xfrm>
            <a:off x="280126" y="2862153"/>
            <a:ext cx="1476937" cy="369332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狀態?位置?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C63A27-AB12-6A2C-D626-9909B944D889}"/>
              </a:ext>
            </a:extLst>
          </p:cNvPr>
          <p:cNvSpPr/>
          <p:nvPr/>
        </p:nvSpPr>
        <p:spPr>
          <a:xfrm>
            <a:off x="1672867" y="1526167"/>
            <a:ext cx="2419047" cy="397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3E5700-8E04-5F39-6E94-31524DA96495}"/>
              </a:ext>
            </a:extLst>
          </p:cNvPr>
          <p:cNvSpPr/>
          <p:nvPr/>
        </p:nvSpPr>
        <p:spPr>
          <a:xfrm>
            <a:off x="1908189" y="2052842"/>
            <a:ext cx="2015638" cy="38608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031EF3-18BE-B0F0-8C17-51DF07D6B08B}"/>
              </a:ext>
            </a:extLst>
          </p:cNvPr>
          <p:cNvSpPr/>
          <p:nvPr/>
        </p:nvSpPr>
        <p:spPr>
          <a:xfrm>
            <a:off x="3925247" y="3397547"/>
            <a:ext cx="3080196" cy="22920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6638BF6-6D7A-29BE-3FBC-171E77F9E488}"/>
              </a:ext>
            </a:extLst>
          </p:cNvPr>
          <p:cNvCxnSpPr/>
          <p:nvPr/>
        </p:nvCxnSpPr>
        <p:spPr>
          <a:xfrm flipV="1">
            <a:off x="1187297" y="2290032"/>
            <a:ext cx="688507" cy="566122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960D34-006A-5659-BE48-AFAE089CE95C}"/>
              </a:ext>
            </a:extLst>
          </p:cNvPr>
          <p:cNvCxnSpPr>
            <a:cxnSpLocks/>
          </p:cNvCxnSpPr>
          <p:nvPr/>
        </p:nvCxnSpPr>
        <p:spPr>
          <a:xfrm>
            <a:off x="1501061" y="3125095"/>
            <a:ext cx="2391801" cy="408789"/>
          </a:xfrm>
          <a:prstGeom prst="straightConnector1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8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文字, 字型, 行, 繪圖 的圖片&#10;&#10;自動產生的描述">
            <a:extLst>
              <a:ext uri="{FF2B5EF4-FFF2-40B4-BE49-F238E27FC236}">
                <a16:creationId xmlns:a16="http://schemas.microsoft.com/office/drawing/2014/main" id="{5EBDF138-C9E5-9752-624C-1272D479D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677" y="1464495"/>
            <a:ext cx="8153561" cy="1961019"/>
          </a:xfrm>
        </p:spPr>
      </p:pic>
      <p:pic>
        <p:nvPicPr>
          <p:cNvPr id="5" name="圖片 4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C24CC2FF-6B78-861A-F3A6-32D9D9B0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27" y="4349615"/>
            <a:ext cx="10335431" cy="13875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43156D-0D8E-C8FD-1F0E-6B284B9CC03B}"/>
              </a:ext>
            </a:extLst>
          </p:cNvPr>
          <p:cNvSpPr/>
          <p:nvPr/>
        </p:nvSpPr>
        <p:spPr>
          <a:xfrm>
            <a:off x="2020249" y="1458930"/>
            <a:ext cx="6660759" cy="1959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98C78F-CDF5-379B-F331-A9CAA688AB66}"/>
              </a:ext>
            </a:extLst>
          </p:cNvPr>
          <p:cNvSpPr txBox="1"/>
          <p:nvPr/>
        </p:nvSpPr>
        <p:spPr>
          <a:xfrm>
            <a:off x="2028245" y="811474"/>
            <a:ext cx="8133230" cy="646331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如果接收到的錯誤偵測碼和剛剛得到的一樣，把txData的資料存入tempData，否則寫入0xffff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31FE651-2406-4E66-F6FE-C099F33FEF01}"/>
              </a:ext>
            </a:extLst>
          </p:cNvPr>
          <p:cNvSpPr/>
          <p:nvPr/>
        </p:nvSpPr>
        <p:spPr>
          <a:xfrm>
            <a:off x="922072" y="4350047"/>
            <a:ext cx="10347494" cy="1388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A81760-1096-39C9-308B-7DB990D0EBC7}"/>
              </a:ext>
            </a:extLst>
          </p:cNvPr>
          <p:cNvSpPr txBox="1"/>
          <p:nvPr/>
        </p:nvSpPr>
        <p:spPr>
          <a:xfrm>
            <a:off x="918862" y="3982738"/>
            <a:ext cx="8996082" cy="369332"/>
          </a:xfrm>
          <a:prstGeom prst="rect">
            <a:avLst/>
          </a:prstGeom>
          <a:noFill/>
          <a:ln w="28575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輸出tempData到aeclmg_adc，高位tempdata[0]，低位tempdata[1]，回傳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eclmg_adc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25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E794D-3AB5-992A-E540-AE110785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3184"/>
            <a:ext cx="10515600" cy="1325563"/>
          </a:xfrm>
        </p:spPr>
        <p:txBody>
          <a:bodyPr/>
          <a:lstStyle/>
          <a:p>
            <a:pPr algn="ctr"/>
            <a:r>
              <a:rPr lang="zh-TW">
                <a:latin typeface="Calibri"/>
                <a:ea typeface="+mj-lt"/>
                <a:cs typeface="Calibri"/>
              </a:rPr>
              <a:t>eusci_b_i2c_rx_multi</a:t>
            </a:r>
            <a:endParaRPr lang="zh-TW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05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629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250</Words>
  <Application>Microsoft Office PowerPoint</Application>
  <PresentationFormat>寬螢幕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佈景主題</vt:lpstr>
      <vt:lpstr>aeclmg_getAdc</vt:lpstr>
      <vt:lpstr>PowerPoint 簡報</vt:lpstr>
      <vt:lpstr>PowerPoint 簡報</vt:lpstr>
      <vt:lpstr>PowerPoint 簡報</vt:lpstr>
      <vt:lpstr>PowerPoint 簡報</vt:lpstr>
      <vt:lpstr>eusci_b_i2c_rx_multi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Ensense-Chiu</cp:lastModifiedBy>
  <cp:revision>335</cp:revision>
  <dcterms:created xsi:type="dcterms:W3CDTF">2024-12-19T05:55:07Z</dcterms:created>
  <dcterms:modified xsi:type="dcterms:W3CDTF">2024-12-26T09:32:51Z</dcterms:modified>
</cp:coreProperties>
</file>