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FB97CB-31ED-3119-E220-1F114ECAD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3B5071E-7E75-EEA5-2299-9B318B55E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7672B-FE5F-EA0C-B9B6-197303DE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F5393A-2374-7806-6250-32EA5FB52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E4AE3A-EBEC-5577-BD58-18FF45BE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6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2DC57-9F90-DE83-2858-024ADED0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70BE74-B6A6-9D6F-2B10-5449A3D9A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30D23-4640-34A3-B676-6D49C2B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D2AD1B-725B-B20E-EE60-E5CAA187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5F00D2-D950-95EC-C4DA-92AD5C3E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79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FE25E69-AD2E-7007-06B9-2D8070F76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20EC017-D83A-58E2-8673-501D82175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7D4A6-3265-F176-9C87-C504B12C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A83BA-89FE-5E3E-1D74-10BAFAE8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0D9718-34F4-8B2D-39A7-F4C09D41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9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FBB84-F637-438C-820C-A83D343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86EA2-3240-03A5-C9C0-D2370EB4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9150DE-0D32-7F7E-7220-1F278B98D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7E92FB-23ED-4D97-13E1-FB60748A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67602F-C0CC-BC92-3042-5482A44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97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876FA-26D9-4CB5-7D59-9F172A4C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1A5FF9-EC1F-D14A-7013-FBD7697EA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7B64AF-00D0-0782-F00B-49980F08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9A4D2-A2DD-61AD-FC4F-75B3E65B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7B14C4-7A9E-A990-3C50-15078AC3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81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50DBEA-0761-3192-BFE5-AA8BDCA5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D33B26-BAF4-B1AF-5C11-045C67141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4F3F1D-5C4C-A2A5-D164-9AB396B2F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0C41CF-445A-B63F-8CB7-73BDE916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139EAC8-BFFA-D596-B7F9-2CEF0619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486991-CC45-2AF8-64A2-2E890E44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7F47C-BCB0-9A58-F69A-5FC28A2E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A0C0CC-EE74-3B33-6229-E7B35BDE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5C8F35-8864-9B4F-FA7E-DB485CCAA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510F7BB-0FD8-8E40-3E41-6F4381FFE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3A81830-5B65-EBBA-C00F-89DF85B7D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5BCD83-97BB-47C9-83F5-00406F1C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70A14B-0CFC-9396-BDAA-569F7925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70F8861-7BD4-D786-62A7-2BDC467C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07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BD394-EFC8-C0A3-5AA0-C8FFD187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8DC508-0567-56BC-47D9-78F3E537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B70FFC-754A-000A-1DB5-129C003F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8271FC-D8EB-9C2D-46FF-55C96E34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4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A18D81B-07ED-59EC-D932-BA7B0373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C4567E-ECF6-09B4-9ACD-06E9ED8E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88FA10-02D7-D601-1FF3-F809018B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59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51A4A-B025-81E5-9B8A-7F8197E5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AF2E62-C7AF-E5F6-F18D-8A984B07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8D99BA-560E-72EA-2ED3-8C18A0DA2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F36F9B-8A8C-D4C8-42E8-F6805E50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1ED2DD-9237-580C-9A1A-4305A975D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91139EA-6DB4-1D6F-CDCF-5CC2BA3A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15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9ED6C-0461-D24F-8479-BBEEC03E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4409473-2B6D-CC3D-2E9B-C77A1873D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BBAFEE-5B25-B9A9-A80D-9E1870EC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36A6FE-0CCE-F9CD-E367-6AF970D0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9F8072-FE37-8661-C47E-40FF8CAE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2E56C-FE14-8175-61CA-27517DAB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02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C06758E-24E3-C41C-CD2B-CECD9B08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CFDCE0-5E03-FDE4-BF9B-207CD8E9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89AF0-8838-409B-5883-EC81A0C47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44414-9EBE-4628-827E-61D26058E719}" type="datetimeFigureOut">
              <a:rPr lang="zh-TW" altLang="en-US" smtClean="0"/>
              <a:t>2025/1/13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FBC0E2-5817-C485-4BF4-05239FB48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BA3BC-4A27-5BE0-5EB4-607537860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A3B59-0DA6-4DE4-AC35-E852EACB44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19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B0E2E-6DC3-7153-79AC-38A47B71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通訊參數設置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(4010)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99B49-53A5-B774-5277-55645369D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Comm&gt;port&gt;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COM1 or COM2(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背板插哪一個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進入設置菜單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16C987-824E-677C-DF05-AA7818BE0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95" y="2710073"/>
            <a:ext cx="7240010" cy="32675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E277C99-4896-0635-6F02-F6E42570C0DD}"/>
              </a:ext>
            </a:extLst>
          </p:cNvPr>
          <p:cNvSpPr/>
          <p:nvPr/>
        </p:nvSpPr>
        <p:spPr>
          <a:xfrm>
            <a:off x="2816218" y="3493565"/>
            <a:ext cx="973462" cy="209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E44E51-8A1A-CC7A-928F-81C632B365CC}"/>
              </a:ext>
            </a:extLst>
          </p:cNvPr>
          <p:cNvSpPr/>
          <p:nvPr/>
        </p:nvSpPr>
        <p:spPr>
          <a:xfrm>
            <a:off x="2816218" y="4333678"/>
            <a:ext cx="973462" cy="209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B1D335-F620-1825-F93A-A3D61B4C13AA}"/>
              </a:ext>
            </a:extLst>
          </p:cNvPr>
          <p:cNvSpPr/>
          <p:nvPr/>
        </p:nvSpPr>
        <p:spPr>
          <a:xfrm>
            <a:off x="5490838" y="4505023"/>
            <a:ext cx="973462" cy="209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3D91AC-3ABE-AC86-BD1C-D9839A7EF314}"/>
              </a:ext>
            </a:extLst>
          </p:cNvPr>
          <p:cNvSpPr/>
          <p:nvPr/>
        </p:nvSpPr>
        <p:spPr>
          <a:xfrm>
            <a:off x="8157838" y="5510863"/>
            <a:ext cx="1367162" cy="371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2FC6204-E65A-A5C1-7EFB-8A633B491023}"/>
              </a:ext>
            </a:extLst>
          </p:cNvPr>
          <p:cNvSpPr txBox="1"/>
          <p:nvPr/>
        </p:nvSpPr>
        <p:spPr>
          <a:xfrm>
            <a:off x="7277100" y="5510863"/>
            <a:ext cx="105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二選一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285C8F-6D88-0EFF-DF5C-6F8C4061AED2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7-4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5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C4AB0-68B6-81FC-E0C0-B9E3A5DE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9174D9-D277-D5C4-B330-2F3FC12B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Manual sequence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91482211-B0DF-C8EC-2F37-4B8A96AB9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59" y="3499486"/>
            <a:ext cx="10901679" cy="28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	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@MS,001,C4H8,1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執行設備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C4H8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，維持在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，指令設置到下一個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為空，若同一個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正在執行，跳至下一個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；若不同或沒有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正在執行，執行此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的第一個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 name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為空，若已有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正在執行，執行設定的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，若沒有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正在執行，則忽略此命令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 name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皆為空，若已有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正在執行，跳至下一個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執行，若沒有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正在執行，則忽略此命令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B2C065C-D939-5201-A996-9C458D9CE8C6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7-26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7C92944-AFDE-9F99-EE59-55B27522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9794" y="1500963"/>
            <a:ext cx="5772411" cy="19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6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09FA3-695F-CC14-0CD5-1899B724B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0DA413-26B4-CDE9-8B13-606B6D9D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 status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9D2A3F7-E6A4-DD8E-E561-110E8A394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865" y="4297368"/>
            <a:ext cx="8490265" cy="2064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Ex:	@GS,001,D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查看現在的稀釋狀況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種狀況可提供選擇，</a:t>
            </a:r>
            <a:r>
              <a:rPr lang="en-US" altLang="zh-TW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Dilution Status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Ozone Status(O)</a:t>
            </a:r>
            <a:r>
              <a:rPr lang="zh-TW" altLang="en-US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Photometer Status(P)</a:t>
            </a:r>
            <a:r>
              <a:rPr lang="zh-TW" altLang="en-US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Perm Oven Status(V)</a:t>
            </a:r>
            <a:r>
              <a:rPr lang="zh-TW" altLang="en-US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Gas Concentration Status(G)</a:t>
            </a:r>
            <a:r>
              <a:rPr lang="zh-TW" altLang="en-US" sz="1800" b="0" u="none" strike="noStrike" baseline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，詳細回傳值可參考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7-28~31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78EED4-F1BF-8666-03EA-A6A237A36A13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7-27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6F6030-7484-687E-EEB8-4413BC0CD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528"/>
          <a:stretch/>
        </p:blipFill>
        <p:spPr>
          <a:xfrm>
            <a:off x="3081973" y="1473200"/>
            <a:ext cx="6028050" cy="26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3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F7B1-0558-958C-131C-13EF319A8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6899EA-958F-6292-B425-9DE954BD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通訊參數設置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(4010)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A7E49B-A1DE-1545-434E-ADBEA850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Comm&gt;Command mode&gt;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進入設置菜單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D0FD29-7273-B7CC-F79F-FBAA351C9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5995" y="2812609"/>
            <a:ext cx="7240010" cy="306245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0404AA8-07D9-4B19-7EDA-6ED9C6FDFA70}"/>
              </a:ext>
            </a:extLst>
          </p:cNvPr>
          <p:cNvSpPr/>
          <p:nvPr/>
        </p:nvSpPr>
        <p:spPr>
          <a:xfrm>
            <a:off x="4394200" y="3324122"/>
            <a:ext cx="543560" cy="209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3E6415F-03B5-389F-6A28-8D0D80A0FCBA}"/>
              </a:ext>
            </a:extLst>
          </p:cNvPr>
          <p:cNvSpPr txBox="1"/>
          <p:nvPr/>
        </p:nvSpPr>
        <p:spPr>
          <a:xfrm>
            <a:off x="4876800" y="3071988"/>
            <a:ext cx="320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address(</a:t>
            </a:r>
            <a:r>
              <a:rPr lang="zh-TW" altLang="en-US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指令中會使用到</a:t>
            </a:r>
            <a:r>
              <a:rPr lang="en-US" altLang="zh-TW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7100BE-46BA-136C-EB9C-E99DFC53B60D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7-7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2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07D2-FA0D-5290-BAB2-3A651272F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1B3EB-DE49-0595-1B1C-FB9FC873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通訊參數設置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RealTerm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E45C6-D5F5-997B-7EDB-D7726463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1427"/>
            <a:ext cx="10515600" cy="2264054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Display&gt;display as&gt;ASCII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Port&gt;baud&gt;9600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Port&gt;port&gt;your pot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7B018FA-457A-65CE-11DC-6C653D78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08" y="4285690"/>
            <a:ext cx="5496692" cy="100979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59E3B44-2D57-7381-7E5D-75C057EF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108" y="2890762"/>
            <a:ext cx="4725059" cy="107647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80D3C590-655F-F9DC-9BF8-FC7A09117BD6}"/>
              </a:ext>
            </a:extLst>
          </p:cNvPr>
          <p:cNvSpPr/>
          <p:nvPr/>
        </p:nvSpPr>
        <p:spPr>
          <a:xfrm>
            <a:off x="5941646" y="3300688"/>
            <a:ext cx="662354" cy="2553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C532A0-3708-FC55-8AB6-24318383F446}"/>
              </a:ext>
            </a:extLst>
          </p:cNvPr>
          <p:cNvSpPr/>
          <p:nvPr/>
        </p:nvSpPr>
        <p:spPr>
          <a:xfrm>
            <a:off x="5857108" y="4723088"/>
            <a:ext cx="1214252" cy="290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F1D5F6-C099-87DD-F1C3-7F08AB54EFFC}"/>
              </a:ext>
            </a:extLst>
          </p:cNvPr>
          <p:cNvSpPr/>
          <p:nvPr/>
        </p:nvSpPr>
        <p:spPr>
          <a:xfrm>
            <a:off x="7071360" y="4718413"/>
            <a:ext cx="762000" cy="290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2547D85-6F3C-537C-B4A2-169CB181156D}"/>
              </a:ext>
            </a:extLst>
          </p:cNvPr>
          <p:cNvSpPr/>
          <p:nvPr/>
        </p:nvSpPr>
        <p:spPr>
          <a:xfrm>
            <a:off x="9286240" y="4718413"/>
            <a:ext cx="543560" cy="290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775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C72AC-ADF6-4AAC-310C-D88357A0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BA4837-96BD-1DD6-19E9-A13D3549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輸入指令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RealTerm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9BCB1-0B41-D355-984D-3E7A348A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768"/>
            <a:ext cx="10515600" cy="102203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Send&gt;input command&gt;enable CR/LF&gt;send ASCII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8C93AF-C6CA-9CBC-586E-9E64ED1C0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62" y="2844800"/>
            <a:ext cx="8112476" cy="170665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848D582-C5CB-2B0F-1ED1-FF7ADD2BD1C0}"/>
              </a:ext>
            </a:extLst>
          </p:cNvPr>
          <p:cNvSpPr/>
          <p:nvPr/>
        </p:nvSpPr>
        <p:spPr>
          <a:xfrm>
            <a:off x="2039761" y="3339362"/>
            <a:ext cx="3811159" cy="333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CCC082-06FC-452B-E1E7-921AD5C21918}"/>
              </a:ext>
            </a:extLst>
          </p:cNvPr>
          <p:cNvSpPr/>
          <p:nvPr/>
        </p:nvSpPr>
        <p:spPr>
          <a:xfrm>
            <a:off x="7068962" y="3364651"/>
            <a:ext cx="996840" cy="3334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BB03433-4F7C-5C09-24AF-A0399B3F0D46}"/>
              </a:ext>
            </a:extLst>
          </p:cNvPr>
          <p:cNvSpPr/>
          <p:nvPr/>
        </p:nvSpPr>
        <p:spPr>
          <a:xfrm>
            <a:off x="8112180" y="3439160"/>
            <a:ext cx="685141" cy="787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02F9082-8EFE-BD8F-06E2-61017046D35D}"/>
              </a:ext>
            </a:extLst>
          </p:cNvPr>
          <p:cNvSpPr txBox="1"/>
          <p:nvPr/>
        </p:nvSpPr>
        <p:spPr>
          <a:xfrm>
            <a:off x="6850740" y="4637835"/>
            <a:ext cx="426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EOL(end of line):</a:t>
            </a:r>
          </a:p>
          <a:p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+CR+LF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(windows)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換行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49EE-83B6-BC13-2A0C-9AF9D46C6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413C8-2FD4-3203-5FF7-E0FA1889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指令集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4369EF6-A7B7-D213-148D-C2710F3346EA}"/>
              </a:ext>
            </a:extLst>
          </p:cNvPr>
          <p:cNvGrpSpPr/>
          <p:nvPr/>
        </p:nvGrpSpPr>
        <p:grpSpPr>
          <a:xfrm>
            <a:off x="3092597" y="1690688"/>
            <a:ext cx="6006806" cy="2181529"/>
            <a:chOff x="2599837" y="2338235"/>
            <a:chExt cx="6006806" cy="2181529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E39556C-766E-5033-D055-EF03CD0BB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5693"/>
            <a:stretch/>
          </p:blipFill>
          <p:spPr>
            <a:xfrm>
              <a:off x="2599837" y="2338235"/>
              <a:ext cx="2398883" cy="2181529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AD4DBCA3-4F5A-7902-635C-322225FCF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8401"/>
            <a:stretch/>
          </p:blipFill>
          <p:spPr>
            <a:xfrm>
              <a:off x="4998720" y="2338235"/>
              <a:ext cx="3607923" cy="2181529"/>
            </a:xfrm>
            <a:prstGeom prst="rect">
              <a:avLst/>
            </a:prstGeom>
          </p:spPr>
        </p:pic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D1F154C6-77BA-5408-CB82-A0ED273DE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700" y="3881743"/>
            <a:ext cx="8122920" cy="261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Stop(S)  		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停止動作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Purge(P) 	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淨空氣體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Timed Sequence(TS)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由設置的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開始執行所選的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Manual sequence(MS) 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僅執行所選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的特定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Get status(GS)  	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取得現在狀態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3614BB-D4ED-8EC1-D0A0-C6A8055A9BEF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7-23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51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A59A4-7CA0-0698-B37E-D2232075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EAE56-7644-CC8A-3961-0875EC22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指令格式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EA0E75DE-8EA7-CC86-866F-1E09ECD9C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588" y="2720813"/>
            <a:ext cx="4528821" cy="261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		(0x2c)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分開各欄位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(0x40)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指令開始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cmd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 	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指令欄位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 	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設備地址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[{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paramX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},…]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指令參數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可不加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[CHK] 		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驗證碼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可不加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&lt;CR&gt; 		(0x0d)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指令結束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3187BE-D306-5220-7843-C6F8EABFE893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7-18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3E6D5F-10C6-06CA-3F22-8923E70496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187"/>
          <a:stretch/>
        </p:blipFill>
        <p:spPr>
          <a:xfrm>
            <a:off x="2609363" y="1690688"/>
            <a:ext cx="6973273" cy="4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72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D215-07F1-E472-EE7B-CC4BFF6B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733B7-EA7F-64B2-C0A8-9B1E0448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7BD6361B-C0AC-5060-82A3-DB134F1C0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880" y="3429000"/>
            <a:ext cx="5476240" cy="2611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	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@S,001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停止設備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1(4010address)</a:t>
            </a: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若設備接收正確回傳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ACK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若發生錯誤回傳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NAK+ERROR Code+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回車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ERROR Code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7-23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3D9BE4B-6E48-C50F-4FEF-FEB76B150B62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7-24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BCFD989-ED72-6050-97FB-40CF2744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286" y="1545470"/>
            <a:ext cx="4677428" cy="171473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8C35220-5A1A-8885-0EDE-D50B1BFADA74}"/>
              </a:ext>
            </a:extLst>
          </p:cNvPr>
          <p:cNvSpPr/>
          <p:nvPr/>
        </p:nvSpPr>
        <p:spPr>
          <a:xfrm>
            <a:off x="6776720" y="1767840"/>
            <a:ext cx="660400" cy="411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A84FC19-4F5E-86A2-541B-2D2B7551E28A}"/>
              </a:ext>
            </a:extLst>
          </p:cNvPr>
          <p:cNvSpPr txBox="1"/>
          <p:nvPr/>
        </p:nvSpPr>
        <p:spPr>
          <a:xfrm>
            <a:off x="7437120" y="1802786"/>
            <a:ext cx="560542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lnSpc>
                <a:spcPct val="90000"/>
              </a:lnSpc>
              <a:spcBef>
                <a:spcPts val="1000"/>
              </a:spcBef>
              <a:buClrTx/>
              <a:buSzPts val="2000"/>
            </a:pPr>
            <a:r>
              <a:rPr lang="en-US" altLang="zh-TW" sz="18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RealTerm</a:t>
            </a:r>
            <a:r>
              <a:rPr lang="zh-TW" altLang="zh-TW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會自動加入回車</a:t>
            </a:r>
            <a:endParaRPr lang="zh-TW" altLang="zh-TW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2556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6897A-6EDA-9450-4EDC-FE5A50E05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63C2BF-E293-14D8-A1E8-6338A6E6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Purge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7F2709F-6CC9-5247-8418-A67D1200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149" y="4096583"/>
            <a:ext cx="4615702" cy="678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	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@P,001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淨空設備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氣體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2C52838-AB23-B735-1048-90B694220866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7-24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A1A992-F864-E81A-FA12-10D230681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8149" y="2155070"/>
            <a:ext cx="4615702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5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CA264-5304-6DB7-F717-BC37D8546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B385E-B6B8-4BEF-A4AA-38F0A78D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Timed Sequence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A1BF867-7ED4-5E74-D84A-9C1C49EE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7929" y="3321678"/>
            <a:ext cx="8476140" cy="3062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	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@TS,001,C4H8,1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執行設備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C4H8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，由</a:t>
            </a:r>
            <a:r>
              <a:rPr lang="en-US" altLang="zh-TW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</a:t>
            </a:r>
            <a:r>
              <a:rPr lang="zh-TW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(@TS,001,C4H8)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由第一個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開始執行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 name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(@TS,001,,1)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，若已有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正在執行，跳至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繼續執行，若沒有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正在執行，則忽略此命令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 name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皆為空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(@TS,001)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，若已有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正在執行，跳至下一個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point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繼續執行，若沒有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sequence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正在執行，則忽略此命令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4A3C0E-FC5D-8C29-D879-12DFAEC6A328}"/>
              </a:ext>
            </a:extLst>
          </p:cNvPr>
          <p:cNvSpPr txBox="1"/>
          <p:nvPr/>
        </p:nvSpPr>
        <p:spPr>
          <a:xfrm>
            <a:off x="6563360" y="6362070"/>
            <a:ext cx="547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4010 GAS DILUTION CALIBRATOR OPERATIONS MANUAL 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en-US" altLang="zh-TW" sz="1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Page 7-25</a:t>
            </a:r>
            <a:endParaRPr lang="zh-TW" altLang="en-US" sz="1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DF9D62-FAAA-F6D3-6E46-79F79EB89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034" y="1477328"/>
            <a:ext cx="5487931" cy="183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6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683</Words>
  <Application>Microsoft Office PowerPoint</Application>
  <PresentationFormat>寬螢幕</PresentationFormat>
  <Paragraphs>65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標楷體</vt:lpstr>
      <vt:lpstr>Aptos</vt:lpstr>
      <vt:lpstr>Aptos Display</vt:lpstr>
      <vt:lpstr>Arial</vt:lpstr>
      <vt:lpstr>Times New Roman</vt:lpstr>
      <vt:lpstr>Office 佈景主題</vt:lpstr>
      <vt:lpstr>通訊參數設置(4010)</vt:lpstr>
      <vt:lpstr>通訊參數設置(4010)</vt:lpstr>
      <vt:lpstr>通訊參數設置(RealTerm)</vt:lpstr>
      <vt:lpstr>輸入指令(RealTerm)</vt:lpstr>
      <vt:lpstr>指令集</vt:lpstr>
      <vt:lpstr>指令格式</vt:lpstr>
      <vt:lpstr>Stop </vt:lpstr>
      <vt:lpstr>Purge </vt:lpstr>
      <vt:lpstr>Timed Sequence </vt:lpstr>
      <vt:lpstr>Manual sequence </vt:lpstr>
      <vt:lpstr>Get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2</cp:revision>
  <dcterms:created xsi:type="dcterms:W3CDTF">2025-01-13T06:52:50Z</dcterms:created>
  <dcterms:modified xsi:type="dcterms:W3CDTF">2025-01-13T08:56:48Z</dcterms:modified>
</cp:coreProperties>
</file>