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  <p:sldId id="268" r:id="rId4"/>
    <p:sldId id="257" r:id="rId5"/>
    <p:sldId id="264" r:id="rId6"/>
    <p:sldId id="265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7" autoAdjust="0"/>
    <p:restoredTop sz="94660"/>
  </p:normalViewPr>
  <p:slideViewPr>
    <p:cSldViewPr snapToGrid="0">
      <p:cViewPr>
        <p:scale>
          <a:sx n="75" d="100"/>
          <a:sy n="75" d="100"/>
        </p:scale>
        <p:origin x="79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291CE-12EA-D8AD-2781-5A730FE05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437C92D-8D75-7814-E82E-3E6DC08DD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FCF54B-0B9E-05AD-2F44-274C2DFAA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B603-DBCD-43A5-A0E5-37BECD35911E}" type="datetimeFigureOut">
              <a:rPr lang="zh-TW" altLang="en-US" smtClean="0"/>
              <a:t>2025/1/16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1021AF-C482-5D0D-235A-52E15A85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D99646-C448-44BA-DC63-0911701E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7F20-B09D-49E4-813F-4E2464D9C9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78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26618B-DE59-11EA-744E-C676A8C8D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7BC2F2-3135-628C-466D-B45BB2AC7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C8ED60-D437-9EED-FBE1-7820E1261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B603-DBCD-43A5-A0E5-37BECD35911E}" type="datetimeFigureOut">
              <a:rPr lang="zh-TW" altLang="en-US" smtClean="0"/>
              <a:t>2025/1/16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3C867A-2E24-E2EB-B51D-A7DEFC55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0B8F21-98AF-32FD-FC0A-264C93227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7F20-B09D-49E4-813F-4E2464D9C9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60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822354A-ADD0-E814-4DCF-8C1593436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C81E179-3536-63F0-B6C5-09136CDFD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E59586-5F7A-1C30-6DF0-3D8256343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B603-DBCD-43A5-A0E5-37BECD35911E}" type="datetimeFigureOut">
              <a:rPr lang="zh-TW" altLang="en-US" smtClean="0"/>
              <a:t>2025/1/16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91A604-869C-F481-671D-AC433CC9B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51D039-27F6-04BB-7DAB-9BE68144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7F20-B09D-49E4-813F-4E2464D9C9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99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C120E5-6065-1E35-2D5F-89FB574C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581774-159B-5285-C830-8446FB7A9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1CB8C6-8F02-6BD2-AB9B-A651A489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B603-DBCD-43A5-A0E5-37BECD35911E}" type="datetimeFigureOut">
              <a:rPr lang="zh-TW" altLang="en-US" smtClean="0"/>
              <a:t>2025/1/16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4012D8-E6A4-C097-D556-CC321EDDC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C6E2F6-1994-F9D6-3940-E88B7166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7F20-B09D-49E4-813F-4E2464D9C9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17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E94C8-678E-DEAE-9D7A-C8C6693A6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212742-DB50-9BE7-A1AE-74A96C336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6EC37A-387D-E49A-AE7E-C74496A64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B603-DBCD-43A5-A0E5-37BECD35911E}" type="datetimeFigureOut">
              <a:rPr lang="zh-TW" altLang="en-US" smtClean="0"/>
              <a:t>2025/1/16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21CBAF-73B9-B50E-F3EA-F41B29A3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085365-AFA6-5F03-EDBD-1A2838B8A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7F20-B09D-49E4-813F-4E2464D9C9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44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8BB53D-E674-2AFB-B627-37569BD85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9E145F-861D-2E15-23FD-8756F2B42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D6BE50D-B961-4EEC-055C-046BB67EB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BF224F-6760-B94C-F505-3397DD6F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B603-DBCD-43A5-A0E5-37BECD35911E}" type="datetimeFigureOut">
              <a:rPr lang="zh-TW" altLang="en-US" smtClean="0"/>
              <a:t>2025/1/16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4141F1B-4C6F-5840-8752-CA57719FC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38B783-16BE-A8F3-A460-CF092EB2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7F20-B09D-49E4-813F-4E2464D9C9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94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A6A83B-2D5A-5D6D-1BA8-F1E90231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433233-64B2-B859-18E6-4EFB55FDE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EDBDE3-2147-4FA1-92BE-34889EFF8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C71E9A9-8F69-D15C-9791-5AD20F373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26EC94E-C985-665B-08E2-7E862DDE3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C558A25-CEC4-4D0F-6AA3-8DE9F7FB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B603-DBCD-43A5-A0E5-37BECD35911E}" type="datetimeFigureOut">
              <a:rPr lang="zh-TW" altLang="en-US" smtClean="0"/>
              <a:t>2025/1/16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0CEB2F-7A7B-9502-91A6-5FCBCF9D7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174AF0A-7A35-3726-A445-B22157456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7F20-B09D-49E4-813F-4E2464D9C9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07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9307F3-9784-26E7-AE0D-FA939B8F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AB82208-F014-EC3E-BF26-B6519D6C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B603-DBCD-43A5-A0E5-37BECD35911E}" type="datetimeFigureOut">
              <a:rPr lang="zh-TW" altLang="en-US" smtClean="0"/>
              <a:t>2025/1/16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C64426B-1246-FDA4-C0D7-D8238B466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E8DD9B-F4EE-A035-6D44-2A3D3F3FF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7F20-B09D-49E4-813F-4E2464D9C9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42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C3310F9-6588-7F7F-8682-D42F02DCB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B603-DBCD-43A5-A0E5-37BECD35911E}" type="datetimeFigureOut">
              <a:rPr lang="zh-TW" altLang="en-US" smtClean="0"/>
              <a:t>2025/1/16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4985BE3-888F-D468-3202-B8686124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5F5ED2-BE73-2C94-721C-F0B56642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7F20-B09D-49E4-813F-4E2464D9C9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46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6AB9C0-1B05-BC58-BB9D-81AFF27FB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FB45B6-AAB3-FF86-48BF-E779D16D3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72FF16C-8BF5-3C74-1148-D19CEBD84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4368D3-B6B3-3B19-CFBA-882F246CF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B603-DBCD-43A5-A0E5-37BECD35911E}" type="datetimeFigureOut">
              <a:rPr lang="zh-TW" altLang="en-US" smtClean="0"/>
              <a:t>2025/1/16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74A01A-236B-4C11-A8F2-8E67C4E5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977581-628F-0DB1-DFA6-7747FF37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7F20-B09D-49E4-813F-4E2464D9C9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79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1154E-279D-3F47-B03A-F438C61D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6FE760B-6D3E-1C5A-026B-1690F5C9A3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9AF2123-187D-AA0B-E914-6022CBD74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8E7159-6FEF-494B-A71A-FF5C4D550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B603-DBCD-43A5-A0E5-37BECD35911E}" type="datetimeFigureOut">
              <a:rPr lang="zh-TW" altLang="en-US" smtClean="0"/>
              <a:t>2025/1/16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228578-55FA-43E1-741E-F01587030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F2D488-4C84-7551-283D-C204B201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7F20-B09D-49E4-813F-4E2464D9C9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64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1C2B711-E7F6-8E76-3B68-952E3480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6A460C-2CC2-59FA-39B0-DEB5D7DC0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1AB080-BB47-4EFE-C20C-D0522DE59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80B603-DBCD-43A5-A0E5-37BECD35911E}" type="datetimeFigureOut">
              <a:rPr lang="zh-TW" altLang="en-US" smtClean="0"/>
              <a:t>2025/1/16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1B251E-1BAE-4EDD-593C-B92C55BF8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05B72E-CB74-09EA-5090-712C45AF8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467F20-B09D-49E4-813F-4E2464D9C9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86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F547A-A49F-9D4B-F364-C7435C647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FF80424-B63A-A7DB-6063-C6A2C168A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661381"/>
              </p:ext>
            </p:extLst>
          </p:nvPr>
        </p:nvGraphicFramePr>
        <p:xfrm>
          <a:off x="668593" y="1703512"/>
          <a:ext cx="19762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142">
                  <a:extLst>
                    <a:ext uri="{9D8B030D-6E8A-4147-A177-3AD203B41FA5}">
                      <a16:colId xmlns:a16="http://schemas.microsoft.com/office/drawing/2014/main" val="2311373606"/>
                    </a:ext>
                  </a:extLst>
                </a:gridCol>
                <a:gridCol w="162232">
                  <a:extLst>
                    <a:ext uri="{9D8B030D-6E8A-4147-A177-3AD203B41FA5}">
                      <a16:colId xmlns:a16="http://schemas.microsoft.com/office/drawing/2014/main" val="2497180044"/>
                    </a:ext>
                  </a:extLst>
                </a:gridCol>
                <a:gridCol w="825910">
                  <a:extLst>
                    <a:ext uri="{9D8B030D-6E8A-4147-A177-3AD203B41FA5}">
                      <a16:colId xmlns:a16="http://schemas.microsoft.com/office/drawing/2014/main" val="41038934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>
                          <a:solidFill>
                            <a:sysClr val="windowText" lastClr="000000"/>
                          </a:solidFill>
                        </a:rPr>
                        <a:t>001</a:t>
                      </a:r>
                      <a:endParaRPr lang="zh-TW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246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881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89641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 Time(m)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474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TS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789120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DBFB1B80-D8B9-6537-ACDF-CEE297628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01542"/>
              </p:ext>
            </p:extLst>
          </p:nvPr>
        </p:nvGraphicFramePr>
        <p:xfrm>
          <a:off x="668592" y="993054"/>
          <a:ext cx="19762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284">
                  <a:extLst>
                    <a:ext uri="{9D8B030D-6E8A-4147-A177-3AD203B41FA5}">
                      <a16:colId xmlns:a16="http://schemas.microsoft.com/office/drawing/2014/main" val="743397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Connect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870070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E6427EED-C1B8-001F-559C-B175FBB98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693974"/>
              </p:ext>
            </p:extLst>
          </p:nvPr>
        </p:nvGraphicFramePr>
        <p:xfrm>
          <a:off x="2861183" y="993054"/>
          <a:ext cx="20549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473">
                  <a:extLst>
                    <a:ext uri="{9D8B030D-6E8A-4147-A177-3AD203B41FA5}">
                      <a16:colId xmlns:a16="http://schemas.microsoft.com/office/drawing/2014/main" val="743397866"/>
                    </a:ext>
                  </a:extLst>
                </a:gridCol>
                <a:gridCol w="1027473">
                  <a:extLst>
                    <a:ext uri="{9D8B030D-6E8A-4147-A177-3AD203B41FA5}">
                      <a16:colId xmlns:a16="http://schemas.microsoft.com/office/drawing/2014/main" val="3970851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Port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870070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FA7560D2-F30A-05DC-CFD1-69D5AB36E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471539"/>
              </p:ext>
            </p:extLst>
          </p:nvPr>
        </p:nvGraphicFramePr>
        <p:xfrm>
          <a:off x="5306412" y="993054"/>
          <a:ext cx="27038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473">
                  <a:extLst>
                    <a:ext uri="{9D8B030D-6E8A-4147-A177-3AD203B41FA5}">
                      <a16:colId xmlns:a16="http://schemas.microsoft.com/office/drawing/2014/main" val="743397866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3970851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Baud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9600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87007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57B1184-2548-3256-FB2A-8BB366DBF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391582"/>
              </p:ext>
            </p:extLst>
          </p:nvPr>
        </p:nvGraphicFramePr>
        <p:xfrm>
          <a:off x="2861183" y="1703512"/>
          <a:ext cx="5149103" cy="274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657">
                  <a:extLst>
                    <a:ext uri="{9D8B030D-6E8A-4147-A177-3AD203B41FA5}">
                      <a16:colId xmlns:a16="http://schemas.microsoft.com/office/drawing/2014/main" val="3407116053"/>
                    </a:ext>
                  </a:extLst>
                </a:gridCol>
                <a:gridCol w="1399893">
                  <a:extLst>
                    <a:ext uri="{9D8B030D-6E8A-4147-A177-3AD203B41FA5}">
                      <a16:colId xmlns:a16="http://schemas.microsoft.com/office/drawing/2014/main" val="1072697455"/>
                    </a:ext>
                  </a:extLst>
                </a:gridCol>
                <a:gridCol w="461249">
                  <a:extLst>
                    <a:ext uri="{9D8B030D-6E8A-4147-A177-3AD203B41FA5}">
                      <a16:colId xmlns:a16="http://schemas.microsoft.com/office/drawing/2014/main" val="18760246"/>
                    </a:ext>
                  </a:extLst>
                </a:gridCol>
                <a:gridCol w="897978">
                  <a:extLst>
                    <a:ext uri="{9D8B030D-6E8A-4147-A177-3AD203B41FA5}">
                      <a16:colId xmlns:a16="http://schemas.microsoft.com/office/drawing/2014/main" val="647527638"/>
                    </a:ext>
                  </a:extLst>
                </a:gridCol>
                <a:gridCol w="1197326">
                  <a:extLst>
                    <a:ext uri="{9D8B030D-6E8A-4147-A177-3AD203B41FA5}">
                      <a16:colId xmlns:a16="http://schemas.microsoft.com/office/drawing/2014/main" val="4142098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ysClr val="windowText" lastClr="000000"/>
                          </a:solidFill>
                        </a:rPr>
                        <a:t>Status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ysClr val="windowText" lastClr="000000"/>
                          </a:solidFill>
                        </a:rPr>
                        <a:t>Update rate(s)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>
                          <a:solidFill>
                            <a:sysClr val="windowText" lastClr="000000"/>
                          </a:solidFill>
                        </a:rPr>
                        <a:t>60</a:t>
                      </a:r>
                      <a:endParaRPr lang="zh-TW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update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update now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297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>
                          <a:solidFill>
                            <a:sysClr val="windowText" lastClr="000000"/>
                          </a:solidFill>
                        </a:rPr>
                        <a:t>Source</a:t>
                      </a:r>
                      <a:endParaRPr lang="zh-TW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018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>
                          <a:solidFill>
                            <a:sysClr val="windowText" lastClr="000000"/>
                          </a:solidFill>
                        </a:rPr>
                        <a:t>Diluted Gases</a:t>
                      </a:r>
                      <a:endParaRPr lang="zh-TW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altLang="zh-TW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solidFill>
                            <a:sysClr val="windowText" lastClr="000000"/>
                          </a:solidFill>
                        </a:rPr>
                        <a:t>PPB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809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ysClr val="windowText" lastClr="000000"/>
                          </a:solidFill>
                        </a:rPr>
                        <a:t>Control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ysClr val="windowText" lastClr="000000"/>
                          </a:solidFill>
                        </a:rPr>
                        <a:t>Monitor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ysClr val="windowText" lastClr="000000"/>
                          </a:solidFill>
                        </a:rPr>
                        <a:t>Monitor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64007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Diluent MFC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zh-TW" altLang="en-US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1.780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>
                          <a:latin typeface="+mn-lt"/>
                        </a:rPr>
                        <a:t>SLPM</a:t>
                      </a:r>
                      <a:endParaRPr lang="zh-TW" altLang="en-US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204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Source MFC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zh-TW" altLang="en-US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10.7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+mn-lt"/>
                        </a:rPr>
                        <a:t>SCCM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5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Total Flow</a:t>
                      </a:r>
                      <a:endParaRPr lang="zh-TW" altLang="en-US" sz="14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zh-TW" altLang="en-US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1765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+mn-lt"/>
                        </a:rPr>
                        <a:t>SLPM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42004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0E5F973-F88F-1F1F-288B-041990EAB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070806"/>
              </p:ext>
            </p:extLst>
          </p:nvPr>
        </p:nvGraphicFramePr>
        <p:xfrm>
          <a:off x="668592" y="3928552"/>
          <a:ext cx="19762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023">
                  <a:extLst>
                    <a:ext uri="{9D8B030D-6E8A-4147-A177-3AD203B41FA5}">
                      <a16:colId xmlns:a16="http://schemas.microsoft.com/office/drawing/2014/main" val="1037935854"/>
                    </a:ext>
                  </a:extLst>
                </a:gridCol>
                <a:gridCol w="978261">
                  <a:extLst>
                    <a:ext uri="{9D8B030D-6E8A-4147-A177-3AD203B41FA5}">
                      <a16:colId xmlns:a16="http://schemas.microsoft.com/office/drawing/2014/main" val="8648734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Capture data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75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times(s):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60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58143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File name: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411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635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Start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89109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 : 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415588"/>
                  </a:ext>
                </a:extLst>
              </a:tr>
            </a:tbl>
          </a:graphicData>
        </a:graphic>
      </p:graphicFrame>
      <p:sp>
        <p:nvSpPr>
          <p:cNvPr id="7" name="標題 2">
            <a:extLst>
              <a:ext uri="{FF2B5EF4-FFF2-40B4-BE49-F238E27FC236}">
                <a16:creationId xmlns:a16="http://schemas.microsoft.com/office/drawing/2014/main" id="{36369FAC-4B5B-7885-BE7C-07CCD252FE3A}"/>
              </a:ext>
            </a:extLst>
          </p:cNvPr>
          <p:cNvSpPr txBox="1">
            <a:spLocks/>
          </p:cNvSpPr>
          <p:nvPr/>
        </p:nvSpPr>
        <p:spPr>
          <a:xfrm>
            <a:off x="668592" y="275180"/>
            <a:ext cx="10515600" cy="460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Initial</a:t>
            </a:r>
            <a:endParaRPr lang="zh-TW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E7AFE8D-5DE8-A6AC-81C4-8ADCD724B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813969"/>
              </p:ext>
            </p:extLst>
          </p:nvPr>
        </p:nvGraphicFramePr>
        <p:xfrm>
          <a:off x="8226592" y="1703512"/>
          <a:ext cx="345112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81">
                  <a:extLst>
                    <a:ext uri="{9D8B030D-6E8A-4147-A177-3AD203B41FA5}">
                      <a16:colId xmlns:a16="http://schemas.microsoft.com/office/drawing/2014/main" val="3822817463"/>
                    </a:ext>
                  </a:extLst>
                </a:gridCol>
                <a:gridCol w="1779638">
                  <a:extLst>
                    <a:ext uri="{9D8B030D-6E8A-4147-A177-3AD203B41FA5}">
                      <a16:colId xmlns:a16="http://schemas.microsoft.com/office/drawing/2014/main" val="305576275"/>
                    </a:ext>
                  </a:extLst>
                </a:gridCol>
                <a:gridCol w="1189703">
                  <a:extLst>
                    <a:ext uri="{9D8B030D-6E8A-4147-A177-3AD203B41FA5}">
                      <a16:colId xmlns:a16="http://schemas.microsoft.com/office/drawing/2014/main" val="31081784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Command LIST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ysClr val="windowText" lastClr="000000"/>
                          </a:solidFill>
                        </a:rPr>
                        <a:t>Start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605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command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rest time(m)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162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-&gt;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@TS, 001,C4H8,1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70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@MS,001,C4H8,12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80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@MS,001,C4H8,10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291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@MS,001,C4H8,15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526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524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473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15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12375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Stop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65364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Clear</a:t>
                      </a:r>
                      <a:r>
                        <a:rPr lang="zh-TW" alt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290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739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A2839-9072-A63D-BCC0-3A1855DFB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638C0F1-58B3-B125-6D7E-09141088C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854046"/>
              </p:ext>
            </p:extLst>
          </p:nvPr>
        </p:nvGraphicFramePr>
        <p:xfrm>
          <a:off x="8226592" y="1703512"/>
          <a:ext cx="345112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81">
                  <a:extLst>
                    <a:ext uri="{9D8B030D-6E8A-4147-A177-3AD203B41FA5}">
                      <a16:colId xmlns:a16="http://schemas.microsoft.com/office/drawing/2014/main" val="3822817463"/>
                    </a:ext>
                  </a:extLst>
                </a:gridCol>
                <a:gridCol w="1779638">
                  <a:extLst>
                    <a:ext uri="{9D8B030D-6E8A-4147-A177-3AD203B41FA5}">
                      <a16:colId xmlns:a16="http://schemas.microsoft.com/office/drawing/2014/main" val="305576275"/>
                    </a:ext>
                  </a:extLst>
                </a:gridCol>
                <a:gridCol w="1189703">
                  <a:extLst>
                    <a:ext uri="{9D8B030D-6E8A-4147-A177-3AD203B41FA5}">
                      <a16:colId xmlns:a16="http://schemas.microsoft.com/office/drawing/2014/main" val="31081784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Command LIST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ysClr val="windowText" lastClr="000000"/>
                          </a:solidFill>
                        </a:rPr>
                        <a:t>Start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605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command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rest time(m)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162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-&gt;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@TS, 001,C4H8,1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70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@MS,001,C4H8,12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80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@MS,001,C4H8,10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291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@MS,001,C4H8,15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526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524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473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15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12375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Stop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65364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Clear</a:t>
                      </a:r>
                      <a:r>
                        <a:rPr lang="zh-TW" alt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290712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E1E83EF2-BE90-7532-B21B-DADF2F799896}"/>
              </a:ext>
            </a:extLst>
          </p:cNvPr>
          <p:cNvGraphicFramePr>
            <a:graphicFrameLocks noGrp="1"/>
          </p:cNvGraphicFramePr>
          <p:nvPr/>
        </p:nvGraphicFramePr>
        <p:xfrm>
          <a:off x="668593" y="1703512"/>
          <a:ext cx="19762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142">
                  <a:extLst>
                    <a:ext uri="{9D8B030D-6E8A-4147-A177-3AD203B41FA5}">
                      <a16:colId xmlns:a16="http://schemas.microsoft.com/office/drawing/2014/main" val="2311373606"/>
                    </a:ext>
                  </a:extLst>
                </a:gridCol>
                <a:gridCol w="162232">
                  <a:extLst>
                    <a:ext uri="{9D8B030D-6E8A-4147-A177-3AD203B41FA5}">
                      <a16:colId xmlns:a16="http://schemas.microsoft.com/office/drawing/2014/main" val="2497180044"/>
                    </a:ext>
                  </a:extLst>
                </a:gridCol>
                <a:gridCol w="825910">
                  <a:extLst>
                    <a:ext uri="{9D8B030D-6E8A-4147-A177-3AD203B41FA5}">
                      <a16:colId xmlns:a16="http://schemas.microsoft.com/office/drawing/2014/main" val="41038934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>
                          <a:solidFill>
                            <a:sysClr val="windowText" lastClr="000000"/>
                          </a:solidFill>
                        </a:rPr>
                        <a:t>001</a:t>
                      </a:r>
                      <a:endParaRPr lang="zh-TW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246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C4H8</a:t>
                      </a:r>
                      <a:endParaRPr lang="zh-TW" altLang="en-US" sz="14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881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/>
                        <a:t>15</a:t>
                      </a:r>
                      <a:endParaRPr lang="zh-TW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89641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 Time(m)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/>
                        <a:t>10</a:t>
                      </a:r>
                      <a:endParaRPr lang="zh-TW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474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TS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789120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4826422E-5342-ECE5-CEBE-18312FB8E871}"/>
              </a:ext>
            </a:extLst>
          </p:cNvPr>
          <p:cNvGraphicFramePr>
            <a:graphicFrameLocks noGrp="1"/>
          </p:cNvGraphicFramePr>
          <p:nvPr/>
        </p:nvGraphicFramePr>
        <p:xfrm>
          <a:off x="668592" y="993054"/>
          <a:ext cx="19762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284">
                  <a:extLst>
                    <a:ext uri="{9D8B030D-6E8A-4147-A177-3AD203B41FA5}">
                      <a16:colId xmlns:a16="http://schemas.microsoft.com/office/drawing/2014/main" val="743397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Connect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870070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3BDF253F-B5BB-E929-237E-28ACC2CAB181}"/>
              </a:ext>
            </a:extLst>
          </p:cNvPr>
          <p:cNvGraphicFramePr>
            <a:graphicFrameLocks noGrp="1"/>
          </p:cNvGraphicFramePr>
          <p:nvPr/>
        </p:nvGraphicFramePr>
        <p:xfrm>
          <a:off x="2861183" y="993054"/>
          <a:ext cx="20549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473">
                  <a:extLst>
                    <a:ext uri="{9D8B030D-6E8A-4147-A177-3AD203B41FA5}">
                      <a16:colId xmlns:a16="http://schemas.microsoft.com/office/drawing/2014/main" val="743397866"/>
                    </a:ext>
                  </a:extLst>
                </a:gridCol>
                <a:gridCol w="1027473">
                  <a:extLst>
                    <a:ext uri="{9D8B030D-6E8A-4147-A177-3AD203B41FA5}">
                      <a16:colId xmlns:a16="http://schemas.microsoft.com/office/drawing/2014/main" val="3970851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Port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870070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9FA79C19-291A-B296-2F63-2512F3D5F06A}"/>
              </a:ext>
            </a:extLst>
          </p:cNvPr>
          <p:cNvGraphicFramePr>
            <a:graphicFrameLocks noGrp="1"/>
          </p:cNvGraphicFramePr>
          <p:nvPr/>
        </p:nvGraphicFramePr>
        <p:xfrm>
          <a:off x="5306412" y="993054"/>
          <a:ext cx="27038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473">
                  <a:extLst>
                    <a:ext uri="{9D8B030D-6E8A-4147-A177-3AD203B41FA5}">
                      <a16:colId xmlns:a16="http://schemas.microsoft.com/office/drawing/2014/main" val="743397866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3970851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Baud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9600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870070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4D7EE893-3740-0C95-8512-0110947E5DE2}"/>
              </a:ext>
            </a:extLst>
          </p:cNvPr>
          <p:cNvSpPr txBox="1">
            <a:spLocks/>
          </p:cNvSpPr>
          <p:nvPr/>
        </p:nvSpPr>
        <p:spPr>
          <a:xfrm>
            <a:off x="668592" y="275180"/>
            <a:ext cx="10515600" cy="460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Connect &amp; Set command list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2361451-D6BF-6B3E-1603-5F9022FB6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255390"/>
              </p:ext>
            </p:extLst>
          </p:nvPr>
        </p:nvGraphicFramePr>
        <p:xfrm>
          <a:off x="2861183" y="1703512"/>
          <a:ext cx="5149103" cy="274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657">
                  <a:extLst>
                    <a:ext uri="{9D8B030D-6E8A-4147-A177-3AD203B41FA5}">
                      <a16:colId xmlns:a16="http://schemas.microsoft.com/office/drawing/2014/main" val="3407116053"/>
                    </a:ext>
                  </a:extLst>
                </a:gridCol>
                <a:gridCol w="1399893">
                  <a:extLst>
                    <a:ext uri="{9D8B030D-6E8A-4147-A177-3AD203B41FA5}">
                      <a16:colId xmlns:a16="http://schemas.microsoft.com/office/drawing/2014/main" val="1072697455"/>
                    </a:ext>
                  </a:extLst>
                </a:gridCol>
                <a:gridCol w="461249">
                  <a:extLst>
                    <a:ext uri="{9D8B030D-6E8A-4147-A177-3AD203B41FA5}">
                      <a16:colId xmlns:a16="http://schemas.microsoft.com/office/drawing/2014/main" val="18760246"/>
                    </a:ext>
                  </a:extLst>
                </a:gridCol>
                <a:gridCol w="897978">
                  <a:extLst>
                    <a:ext uri="{9D8B030D-6E8A-4147-A177-3AD203B41FA5}">
                      <a16:colId xmlns:a16="http://schemas.microsoft.com/office/drawing/2014/main" val="647527638"/>
                    </a:ext>
                  </a:extLst>
                </a:gridCol>
                <a:gridCol w="1197326">
                  <a:extLst>
                    <a:ext uri="{9D8B030D-6E8A-4147-A177-3AD203B41FA5}">
                      <a16:colId xmlns:a16="http://schemas.microsoft.com/office/drawing/2014/main" val="4142098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ysClr val="windowText" lastClr="000000"/>
                          </a:solidFill>
                        </a:rPr>
                        <a:t>Status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ysClr val="windowText" lastClr="000000"/>
                          </a:solidFill>
                        </a:rPr>
                        <a:t>Update rate(s)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>
                          <a:solidFill>
                            <a:sysClr val="windowText" lastClr="000000"/>
                          </a:solidFill>
                        </a:rPr>
                        <a:t>60</a:t>
                      </a:r>
                      <a:endParaRPr lang="zh-TW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update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update now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297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>
                          <a:solidFill>
                            <a:sysClr val="windowText" lastClr="000000"/>
                          </a:solidFill>
                        </a:rPr>
                        <a:t>Source</a:t>
                      </a:r>
                      <a:endParaRPr lang="zh-TW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ysClr val="windowText" lastClr="000000"/>
                          </a:solidFill>
                        </a:rPr>
                        <a:t>--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018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>
                          <a:solidFill>
                            <a:sysClr val="windowText" lastClr="000000"/>
                          </a:solidFill>
                        </a:rPr>
                        <a:t>Diluted Gases</a:t>
                      </a:r>
                      <a:endParaRPr lang="zh-TW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solidFill>
                            <a:sysClr val="windowText" lastClr="000000"/>
                          </a:solidFill>
                        </a:rPr>
                        <a:t>PPB</a:t>
                      </a:r>
                      <a:endParaRPr lang="en-US" altLang="zh-TW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809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ysClr val="windowText" lastClr="000000"/>
                          </a:solidFill>
                        </a:rPr>
                        <a:t>Control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ysClr val="windowText" lastClr="000000"/>
                          </a:solidFill>
                        </a:rPr>
                        <a:t>Monitor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ysClr val="windowText" lastClr="000000"/>
                          </a:solidFill>
                        </a:rPr>
                        <a:t>Monitor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64007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Diluent MFC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TW" sz="1400" dirty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1.780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>
                          <a:latin typeface="+mn-lt"/>
                        </a:rPr>
                        <a:t>SLPM</a:t>
                      </a:r>
                      <a:endParaRPr lang="zh-TW" altLang="en-US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204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Source MFC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TW" sz="1400" dirty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10.7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>
                          <a:latin typeface="+mn-lt"/>
                        </a:rPr>
                        <a:t>SCCM</a:t>
                      </a:r>
                      <a:endParaRPr lang="zh-TW" altLang="en-US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5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Total Flow</a:t>
                      </a:r>
                      <a:endParaRPr lang="zh-TW" altLang="en-US" sz="14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TW" sz="1400" dirty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1765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+mn-lt"/>
                        </a:rPr>
                        <a:t>SLPM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42004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9645E49-9585-4BCA-B1D6-B544F1506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766435"/>
              </p:ext>
            </p:extLst>
          </p:nvPr>
        </p:nvGraphicFramePr>
        <p:xfrm>
          <a:off x="668592" y="3928552"/>
          <a:ext cx="19762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023">
                  <a:extLst>
                    <a:ext uri="{9D8B030D-6E8A-4147-A177-3AD203B41FA5}">
                      <a16:colId xmlns:a16="http://schemas.microsoft.com/office/drawing/2014/main" val="1037935854"/>
                    </a:ext>
                  </a:extLst>
                </a:gridCol>
                <a:gridCol w="978261">
                  <a:extLst>
                    <a:ext uri="{9D8B030D-6E8A-4147-A177-3AD203B41FA5}">
                      <a16:colId xmlns:a16="http://schemas.microsoft.com/office/drawing/2014/main" val="8648734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Capture data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75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times(s):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60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58143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File name: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411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TW" sz="1400" dirty="0"/>
                        <a:t>20250116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635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Start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89109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00 : 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415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98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01AE1-7F75-1DC6-89BE-7B386C5A6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76FADB9-DFAE-5676-6F94-15A946D18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098801"/>
              </p:ext>
            </p:extLst>
          </p:nvPr>
        </p:nvGraphicFramePr>
        <p:xfrm>
          <a:off x="8226592" y="1703512"/>
          <a:ext cx="345112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81">
                  <a:extLst>
                    <a:ext uri="{9D8B030D-6E8A-4147-A177-3AD203B41FA5}">
                      <a16:colId xmlns:a16="http://schemas.microsoft.com/office/drawing/2014/main" val="3822817463"/>
                    </a:ext>
                  </a:extLst>
                </a:gridCol>
                <a:gridCol w="1779638">
                  <a:extLst>
                    <a:ext uri="{9D8B030D-6E8A-4147-A177-3AD203B41FA5}">
                      <a16:colId xmlns:a16="http://schemas.microsoft.com/office/drawing/2014/main" val="305576275"/>
                    </a:ext>
                  </a:extLst>
                </a:gridCol>
                <a:gridCol w="1189703">
                  <a:extLst>
                    <a:ext uri="{9D8B030D-6E8A-4147-A177-3AD203B41FA5}">
                      <a16:colId xmlns:a16="http://schemas.microsoft.com/office/drawing/2014/main" val="31081784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Command LIST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ysClr val="windowText" lastClr="000000"/>
                          </a:solidFill>
                        </a:rPr>
                        <a:t>Start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605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command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rest time(m)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162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@TS, 001,C4H8,1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70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-&gt;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@MS,001,C4H8,12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80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@MS,001,C4H8,10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291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@MS,001,C4H8,15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526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524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473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15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12375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Stop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65364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Clear</a:t>
                      </a:r>
                      <a:r>
                        <a:rPr lang="zh-TW" alt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290712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6DF7E17D-4CE9-B0FA-EE81-E341E8ADCDFF}"/>
              </a:ext>
            </a:extLst>
          </p:cNvPr>
          <p:cNvGraphicFramePr>
            <a:graphicFrameLocks noGrp="1"/>
          </p:cNvGraphicFramePr>
          <p:nvPr/>
        </p:nvGraphicFramePr>
        <p:xfrm>
          <a:off x="668593" y="1703512"/>
          <a:ext cx="19762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142">
                  <a:extLst>
                    <a:ext uri="{9D8B030D-6E8A-4147-A177-3AD203B41FA5}">
                      <a16:colId xmlns:a16="http://schemas.microsoft.com/office/drawing/2014/main" val="2311373606"/>
                    </a:ext>
                  </a:extLst>
                </a:gridCol>
                <a:gridCol w="162232">
                  <a:extLst>
                    <a:ext uri="{9D8B030D-6E8A-4147-A177-3AD203B41FA5}">
                      <a16:colId xmlns:a16="http://schemas.microsoft.com/office/drawing/2014/main" val="2497180044"/>
                    </a:ext>
                  </a:extLst>
                </a:gridCol>
                <a:gridCol w="825910">
                  <a:extLst>
                    <a:ext uri="{9D8B030D-6E8A-4147-A177-3AD203B41FA5}">
                      <a16:colId xmlns:a16="http://schemas.microsoft.com/office/drawing/2014/main" val="41038934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>
                          <a:solidFill>
                            <a:sysClr val="windowText" lastClr="000000"/>
                          </a:solidFill>
                        </a:rPr>
                        <a:t>001</a:t>
                      </a:r>
                      <a:endParaRPr lang="zh-TW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246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C4H8</a:t>
                      </a:r>
                      <a:endParaRPr lang="zh-TW" altLang="en-US" sz="14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881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/>
                        <a:t>15</a:t>
                      </a:r>
                      <a:endParaRPr lang="zh-TW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89641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 Time(m)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/>
                        <a:t>10</a:t>
                      </a:r>
                      <a:endParaRPr lang="zh-TW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474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TS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789120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13DB7692-CD8A-EED5-ADEA-8C3EFBCCB08F}"/>
              </a:ext>
            </a:extLst>
          </p:cNvPr>
          <p:cNvGraphicFramePr>
            <a:graphicFrameLocks noGrp="1"/>
          </p:cNvGraphicFramePr>
          <p:nvPr/>
        </p:nvGraphicFramePr>
        <p:xfrm>
          <a:off x="668592" y="993054"/>
          <a:ext cx="19762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284">
                  <a:extLst>
                    <a:ext uri="{9D8B030D-6E8A-4147-A177-3AD203B41FA5}">
                      <a16:colId xmlns:a16="http://schemas.microsoft.com/office/drawing/2014/main" val="743397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Connect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870070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ECFE5577-4F40-5D42-F054-2D69411ACD80}"/>
              </a:ext>
            </a:extLst>
          </p:cNvPr>
          <p:cNvGraphicFramePr>
            <a:graphicFrameLocks noGrp="1"/>
          </p:cNvGraphicFramePr>
          <p:nvPr/>
        </p:nvGraphicFramePr>
        <p:xfrm>
          <a:off x="2861183" y="993054"/>
          <a:ext cx="20549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473">
                  <a:extLst>
                    <a:ext uri="{9D8B030D-6E8A-4147-A177-3AD203B41FA5}">
                      <a16:colId xmlns:a16="http://schemas.microsoft.com/office/drawing/2014/main" val="743397866"/>
                    </a:ext>
                  </a:extLst>
                </a:gridCol>
                <a:gridCol w="1027473">
                  <a:extLst>
                    <a:ext uri="{9D8B030D-6E8A-4147-A177-3AD203B41FA5}">
                      <a16:colId xmlns:a16="http://schemas.microsoft.com/office/drawing/2014/main" val="3970851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Port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870070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26799412-BEB1-A7C5-7735-F0B86E562422}"/>
              </a:ext>
            </a:extLst>
          </p:cNvPr>
          <p:cNvGraphicFramePr>
            <a:graphicFrameLocks noGrp="1"/>
          </p:cNvGraphicFramePr>
          <p:nvPr/>
        </p:nvGraphicFramePr>
        <p:xfrm>
          <a:off x="5306412" y="993054"/>
          <a:ext cx="27038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473">
                  <a:extLst>
                    <a:ext uri="{9D8B030D-6E8A-4147-A177-3AD203B41FA5}">
                      <a16:colId xmlns:a16="http://schemas.microsoft.com/office/drawing/2014/main" val="743397866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3970851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Baud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9600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87007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D3BAEED-762B-8F73-11FF-70BBCB867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342584"/>
              </p:ext>
            </p:extLst>
          </p:nvPr>
        </p:nvGraphicFramePr>
        <p:xfrm>
          <a:off x="2861183" y="1703512"/>
          <a:ext cx="5149103" cy="274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657">
                  <a:extLst>
                    <a:ext uri="{9D8B030D-6E8A-4147-A177-3AD203B41FA5}">
                      <a16:colId xmlns:a16="http://schemas.microsoft.com/office/drawing/2014/main" val="3407116053"/>
                    </a:ext>
                  </a:extLst>
                </a:gridCol>
                <a:gridCol w="1399893">
                  <a:extLst>
                    <a:ext uri="{9D8B030D-6E8A-4147-A177-3AD203B41FA5}">
                      <a16:colId xmlns:a16="http://schemas.microsoft.com/office/drawing/2014/main" val="1072697455"/>
                    </a:ext>
                  </a:extLst>
                </a:gridCol>
                <a:gridCol w="461249">
                  <a:extLst>
                    <a:ext uri="{9D8B030D-6E8A-4147-A177-3AD203B41FA5}">
                      <a16:colId xmlns:a16="http://schemas.microsoft.com/office/drawing/2014/main" val="18760246"/>
                    </a:ext>
                  </a:extLst>
                </a:gridCol>
                <a:gridCol w="897978">
                  <a:extLst>
                    <a:ext uri="{9D8B030D-6E8A-4147-A177-3AD203B41FA5}">
                      <a16:colId xmlns:a16="http://schemas.microsoft.com/office/drawing/2014/main" val="647527638"/>
                    </a:ext>
                  </a:extLst>
                </a:gridCol>
                <a:gridCol w="1197326">
                  <a:extLst>
                    <a:ext uri="{9D8B030D-6E8A-4147-A177-3AD203B41FA5}">
                      <a16:colId xmlns:a16="http://schemas.microsoft.com/office/drawing/2014/main" val="4142098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ysClr val="windowText" lastClr="000000"/>
                          </a:solidFill>
                        </a:rPr>
                        <a:t>Status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ysClr val="windowText" lastClr="000000"/>
                          </a:solidFill>
                        </a:rPr>
                        <a:t>Update rate(s)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>
                          <a:solidFill>
                            <a:sysClr val="windowText" lastClr="000000"/>
                          </a:solidFill>
                        </a:rPr>
                        <a:t>60</a:t>
                      </a:r>
                      <a:endParaRPr lang="zh-TW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update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update now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297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>
                          <a:solidFill>
                            <a:sysClr val="windowText" lastClr="000000"/>
                          </a:solidFill>
                        </a:rPr>
                        <a:t>Source</a:t>
                      </a:r>
                      <a:endParaRPr lang="zh-TW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ysClr val="windowText" lastClr="000000"/>
                          </a:solidFill>
                        </a:rPr>
                        <a:t>C4H8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018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>
                          <a:solidFill>
                            <a:sysClr val="windowText" lastClr="000000"/>
                          </a:solidFill>
                        </a:rPr>
                        <a:t>Diluted Gases</a:t>
                      </a:r>
                      <a:endParaRPr lang="zh-TW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solidFill>
                            <a:sysClr val="windowText" lastClr="000000"/>
                          </a:solidFill>
                        </a:rPr>
                        <a:t>30318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solidFill>
                            <a:sysClr val="windowText" lastClr="000000"/>
                          </a:solidFill>
                        </a:rPr>
                        <a:t>PPB</a:t>
                      </a:r>
                      <a:endParaRPr lang="en-US" altLang="zh-TW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809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ysClr val="windowText" lastClr="000000"/>
                          </a:solidFill>
                        </a:rPr>
                        <a:t>Control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ysClr val="windowText" lastClr="000000"/>
                          </a:solidFill>
                        </a:rPr>
                        <a:t>Monitor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ysClr val="windowText" lastClr="000000"/>
                          </a:solidFill>
                        </a:rPr>
                        <a:t>Monitor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64007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Diluent MFC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1.782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TW" sz="1400" dirty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1.780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1.780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>
                          <a:latin typeface="+mn-lt"/>
                        </a:rPr>
                        <a:t>SLPM</a:t>
                      </a:r>
                      <a:endParaRPr lang="zh-TW" altLang="en-US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204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Source MFC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10.8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TW" sz="1400" dirty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10.7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10.7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>
                          <a:latin typeface="+mn-lt"/>
                        </a:rPr>
                        <a:t>SCCM</a:t>
                      </a:r>
                      <a:endParaRPr lang="zh-TW" altLang="en-US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5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Total Flow</a:t>
                      </a:r>
                      <a:endParaRPr lang="zh-TW" altLang="en-US" sz="14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1.792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TW" sz="1400" dirty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1.790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1765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+mn-lt"/>
                        </a:rPr>
                        <a:t>SLPM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42004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A2A08E9-83E8-58E7-F735-14B0B1A8F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511766"/>
              </p:ext>
            </p:extLst>
          </p:nvPr>
        </p:nvGraphicFramePr>
        <p:xfrm>
          <a:off x="668592" y="3928552"/>
          <a:ext cx="19762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023">
                  <a:extLst>
                    <a:ext uri="{9D8B030D-6E8A-4147-A177-3AD203B41FA5}">
                      <a16:colId xmlns:a16="http://schemas.microsoft.com/office/drawing/2014/main" val="1037935854"/>
                    </a:ext>
                  </a:extLst>
                </a:gridCol>
                <a:gridCol w="978261">
                  <a:extLst>
                    <a:ext uri="{9D8B030D-6E8A-4147-A177-3AD203B41FA5}">
                      <a16:colId xmlns:a16="http://schemas.microsoft.com/office/drawing/2014/main" val="8648734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Capture data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75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times(s):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60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58143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File name: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411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TW" sz="1400" dirty="0"/>
                        <a:t>20250116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635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/>
                        <a:t>Stop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89109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30 : 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415588"/>
                  </a:ext>
                </a:extLst>
              </a:tr>
            </a:tbl>
          </a:graphicData>
        </a:graphic>
      </p:graphicFrame>
      <p:sp>
        <p:nvSpPr>
          <p:cNvPr id="2" name="標題 2">
            <a:extLst>
              <a:ext uri="{FF2B5EF4-FFF2-40B4-BE49-F238E27FC236}">
                <a16:creationId xmlns:a16="http://schemas.microsoft.com/office/drawing/2014/main" id="{6CFA5E31-F2A0-72D0-9AEF-402AB5B3F81F}"/>
              </a:ext>
            </a:extLst>
          </p:cNvPr>
          <p:cNvSpPr txBox="1">
            <a:spLocks/>
          </p:cNvSpPr>
          <p:nvPr/>
        </p:nvSpPr>
        <p:spPr>
          <a:xfrm>
            <a:off x="668592" y="275180"/>
            <a:ext cx="10515600" cy="460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412162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03C41-984E-78A4-DF22-9D679715A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排文字版面配置區 3">
            <a:extLst>
              <a:ext uri="{FF2B5EF4-FFF2-40B4-BE49-F238E27FC236}">
                <a16:creationId xmlns:a16="http://schemas.microsoft.com/office/drawing/2014/main" id="{ECB08010-0EF3-8169-ACDD-256EF173C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5406"/>
            <a:ext cx="10515600" cy="5321557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Connect :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send”@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S,addr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，如果回傳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ack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表示連線成功，如果回傳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nak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表示連線失敗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Addr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/baud/update rate: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預設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001/9600/60</a:t>
            </a:r>
          </a:p>
          <a:p>
            <a:pPr marL="0" indent="0">
              <a:buNone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TS: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add “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TS,addr,seq,point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 to command list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，不能設定時間，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為無效值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MS: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add “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MS,addr,seq,point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 to command list</a:t>
            </a: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Command list: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start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之前可只接更改，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start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後鎖住，最多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滑桿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347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0BFAF-5979-048B-F8AB-E570606F2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排文字版面配置區 3">
            <a:extLst>
              <a:ext uri="{FF2B5EF4-FFF2-40B4-BE49-F238E27FC236}">
                <a16:creationId xmlns:a16="http://schemas.microsoft.com/office/drawing/2014/main" id="{95A1A786-07B7-9D33-E0B8-4288B7CBF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5406"/>
            <a:ext cx="10515600" cy="5321557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Start(Command list):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start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Command list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從頭開始執行，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TS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reset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Command list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被鎖住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Stop (Command list): 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 send”@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S,addr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，可隨時停止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動作，游標重置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Clear list: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list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沒有在執行時可按下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Clear list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，重新輸入，此時游標也會回到第一個位置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5809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9C5C1-3C6E-26DD-8B3F-8DDC61C4D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排文字版面配置區 3">
            <a:extLst>
              <a:ext uri="{FF2B5EF4-FFF2-40B4-BE49-F238E27FC236}">
                <a16:creationId xmlns:a16="http://schemas.microsoft.com/office/drawing/2014/main" id="{2506FAF3-015D-83EA-FD6C-B8742725A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5406"/>
            <a:ext cx="10515600" cy="5667314"/>
          </a:xfrm>
        </p:spPr>
        <p:txBody>
          <a:bodyPr vert="horz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Status: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Gas Concentration Data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(@GS,001,G)</a:t>
            </a: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1765: 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total flow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(SLPM)(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monitor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CO: 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source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30318: 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Diluted Gases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(ppb)</a:t>
            </a: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Dilution Data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(@GS,001,D)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1.782: 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Diluent MFC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(SLPM)(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1.780: 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Diluent MFC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(SLPM)(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monitor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10.8: 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Source MFC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(SCCM)(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10.7: 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Source MFC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(SCCM)(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monitor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sz="20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無法直接獲取</a:t>
            </a:r>
            <a:r>
              <a:rPr lang="en-US" altLang="zh-TW" sz="20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total flow</a:t>
            </a:r>
            <a:r>
              <a:rPr lang="zh-TW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的設定值，可在程式內做計算</a:t>
            </a:r>
            <a:r>
              <a:rPr lang="en-US" altLang="zh-TW" sz="20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(Diluent MFC+ Source MFC/1000)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7DF8DAC2-268B-0964-D1E3-02594969000F}"/>
              </a:ext>
            </a:extLst>
          </p:cNvPr>
          <p:cNvGrpSpPr/>
          <p:nvPr/>
        </p:nvGrpSpPr>
        <p:grpSpPr>
          <a:xfrm>
            <a:off x="1835491" y="1491232"/>
            <a:ext cx="5033683" cy="446111"/>
            <a:chOff x="1835491" y="1491232"/>
            <a:chExt cx="5033683" cy="446111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E89528CE-1AE3-F0A5-BCF1-F24DD3AC0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22318" b="-4804"/>
            <a:stretch/>
          </p:blipFill>
          <p:spPr>
            <a:xfrm>
              <a:off x="1835491" y="1494094"/>
              <a:ext cx="5033683" cy="443249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03CEFD14-12D5-AD19-4538-50B003D7E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5491" y="1491232"/>
              <a:ext cx="1380149" cy="425791"/>
            </a:xfrm>
            <a:prstGeom prst="rect">
              <a:avLst/>
            </a:prstGeom>
          </p:spPr>
        </p:pic>
      </p:grpSp>
      <p:pic>
        <p:nvPicPr>
          <p:cNvPr id="16" name="圖片 15">
            <a:extLst>
              <a:ext uri="{FF2B5EF4-FFF2-40B4-BE49-F238E27FC236}">
                <a16:creationId xmlns:a16="http://schemas.microsoft.com/office/drawing/2014/main" id="{072CFF69-C228-E6FE-F82B-FD70A99D6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491" y="3914124"/>
            <a:ext cx="7814950" cy="383556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2B5F7016-91A2-5948-88F7-8B258C1D74B1}"/>
              </a:ext>
            </a:extLst>
          </p:cNvPr>
          <p:cNvSpPr/>
          <p:nvPr/>
        </p:nvSpPr>
        <p:spPr>
          <a:xfrm>
            <a:off x="1835491" y="3914124"/>
            <a:ext cx="1503042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6A183B8-9BFA-E9AF-1B77-AF732C242BD2}"/>
              </a:ext>
            </a:extLst>
          </p:cNvPr>
          <p:cNvSpPr/>
          <p:nvPr/>
        </p:nvSpPr>
        <p:spPr>
          <a:xfrm>
            <a:off x="4578691" y="3906488"/>
            <a:ext cx="1175382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710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604</Words>
  <Application>Microsoft Office PowerPoint</Application>
  <PresentationFormat>寬螢幕</PresentationFormat>
  <Paragraphs>208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Ensense-Chiu</dc:creator>
  <cp:lastModifiedBy>Ensense-Chiu</cp:lastModifiedBy>
  <cp:revision>4</cp:revision>
  <dcterms:created xsi:type="dcterms:W3CDTF">2025-01-16T03:05:38Z</dcterms:created>
  <dcterms:modified xsi:type="dcterms:W3CDTF">2025-01-16T08:50:11Z</dcterms:modified>
</cp:coreProperties>
</file>