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4" r:id="rId2"/>
    <p:sldId id="257" r:id="rId3"/>
    <p:sldId id="256" r:id="rId4"/>
    <p:sldId id="258" r:id="rId5"/>
    <p:sldId id="259" r:id="rId6"/>
    <p:sldId id="261" r:id="rId7"/>
    <p:sldId id="265" r:id="rId8"/>
    <p:sldId id="266" r:id="rId9"/>
    <p:sldId id="268" r:id="rId10"/>
    <p:sldId id="263" r:id="rId11"/>
    <p:sldId id="260" r:id="rId12"/>
    <p:sldId id="262" r:id="rId13"/>
    <p:sldId id="269" r:id="rId14"/>
    <p:sldId id="270" r:id="rId15"/>
    <p:sldId id="267" r:id="rId1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0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58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D7D834-36FF-4482-8CBB-2B214439BBEB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ED781B-C885-4DBD-ABE2-3B16B266CB0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49243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7ED781B-C885-4DBD-ABE2-3B16B266CB0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962536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6911367-F927-4393-79A9-6B6C5D8E7C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032DEDF-D0A6-90E3-635C-45527E652C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51C72FE-9020-514E-1214-10FC093131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916D87C-6ED8-2E60-42B2-4B95634BAF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15A0173-D743-0792-3CB7-01204BC71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40591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BC11844-26DF-9919-E3C7-46458C831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E1E873C-1E5C-AD11-773E-A5CFC48825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3123694-05F9-2532-C365-2EB7C4977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8A3DA40-D7D9-C7A6-C108-60B178818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54395BB-062B-72A2-F317-169E5E06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96372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B8602278-4288-CA0B-2C17-18C3D02810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3D176A4C-3C13-C494-4205-8D946765A9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F4B02EA-43AD-301B-F42C-0C5FDE4D13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C5B9777-8AD0-37FA-1F29-204702047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9D9FA15-3C9D-0274-522C-8252052E1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34853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972122-E948-6EE3-6CBE-83D84852A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18E53A-7C4A-BEB7-43EB-173480AC3B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8D18D26-419B-0DCD-8E23-2F79F3D6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FA51578-7D27-8ABC-F036-55F037F695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26EAEA-E0A2-D66A-FDAB-E960E20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14373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85BE85-0955-AC22-6BD7-7FAB5F7436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22DB499-1CB8-5E9B-2257-FB2AE08698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9D44168-410F-03CD-28E6-223C6F520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C1A3ABB-1D07-6527-76AF-419431BDE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1243080-B94A-BEAB-4C4E-801C42824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58844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43AB-5A05-032A-F3E3-AD6A9BFF8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DDA562-F451-79DB-35DC-EDCC6B51D5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4C2B8B31-53AE-41C5-FCD3-8A1C972F94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47276A5-C333-2E5C-2B9C-0DFEA3903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5546EF8-22D4-5F23-B7B4-205D11213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F9EBBE7-B2A7-63E7-AE71-456675AB1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266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C91187-0D56-6E88-7108-4240B9E33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B0D23C8E-CDF4-21A9-F5EC-85D20D2CD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657A97D1-8A1E-2118-0CAC-AAA64F685F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DB21A6B-DD90-63FA-D2BF-5A7FCA1519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0FC1458-B808-50A0-05DE-DDE01BB035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166CE9E5-B97D-ADF1-9D58-D1F70BB7F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D9D7399E-0138-F501-0D72-4D3A64540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78601B56-A8D4-BFBF-A90F-3D82268E5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203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C0A0315-13D3-1130-EC41-BBE3EFF7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C64FDCC5-9BC3-F782-67EA-FB4AB6D1C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0671EF64-7FFF-CF2F-D570-3B1408DDB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39F7F5F2-8B75-0079-B5A4-E580A445F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74261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D34C448-6AB5-3C41-A167-C7B05DD88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77E3853-B037-57EC-BC53-4405D641D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7623162-14B1-B2AE-A04D-11A04347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9199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865A53-8838-A6FE-CBC6-547A8B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90CD0EA-A89B-1A28-D1FB-216033026F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E6B560F-3D1B-0165-12F7-E431EE54C2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0BB6CB9-BD9B-8669-0B04-37D40A01B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BF4C187-FE05-2397-B528-E68B538C1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DA5868-180D-F91E-53AC-EAAC84F6C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64225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C2967E-D9AB-56DF-BC55-96F64F324E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4EC4EFB-4BB5-AD31-D6B8-36520B0E13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BCD18E35-F675-C903-9246-753BB449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43A955A-C0B9-7249-9217-C622394E8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9CDA6CE-AF62-8491-AAEE-D0039E422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472DFB2-05B6-E1C5-5DF0-D802643552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53181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EA3762C-DF7A-9B91-0E57-BA3389025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9BF8041F-DB54-7669-01BA-50EE190F54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05FF7E8-F0B5-F0E7-F636-8F37DD262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3D1700-9E60-46D1-B387-3AFABEC60FFF}" type="datetimeFigureOut">
              <a:rPr lang="zh-TW" altLang="en-US" smtClean="0"/>
              <a:t>2025/2/4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3B79A44-CB1F-9FA7-3255-B510076A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9E761D7-FC40-4255-105B-2257037D62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5C6256-77D9-4270-B3FD-B34D4326C1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5275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4E27D39F-2F73-1C94-5244-0CBB4CE1FD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520" y="724067"/>
            <a:ext cx="7944959" cy="1733792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4212BC46-544E-8A7E-FC62-EA81DBD7AF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3520" y="3749926"/>
            <a:ext cx="5220429" cy="943107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D64A9848-B131-8CE2-CBC5-1645EAFEDB98}"/>
              </a:ext>
            </a:extLst>
          </p:cNvPr>
          <p:cNvSpPr txBox="1"/>
          <p:nvPr/>
        </p:nvSpPr>
        <p:spPr>
          <a:xfrm>
            <a:off x="2123520" y="2457859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重複了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4B1DC12-BADA-80A1-8FC3-A0C616869E1F}"/>
              </a:ext>
            </a:extLst>
          </p:cNvPr>
          <p:cNvSpPr/>
          <p:nvPr/>
        </p:nvSpPr>
        <p:spPr>
          <a:xfrm>
            <a:off x="4155520" y="1921163"/>
            <a:ext cx="3464480" cy="147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9FAFA51-248B-0A01-C3FF-6F0828AFB144}"/>
              </a:ext>
            </a:extLst>
          </p:cNvPr>
          <p:cNvSpPr/>
          <p:nvPr/>
        </p:nvSpPr>
        <p:spPr>
          <a:xfrm>
            <a:off x="3670611" y="3902364"/>
            <a:ext cx="2748662" cy="1339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8A0E47A2-9C4B-C3D4-AF67-ED70A75BF257}"/>
              </a:ext>
            </a:extLst>
          </p:cNvPr>
          <p:cNvSpPr txBox="1"/>
          <p:nvPr/>
        </p:nvSpPr>
        <p:spPr>
          <a:xfrm>
            <a:off x="2123520" y="4693033"/>
            <a:ext cx="48406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只會顯示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IO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例外，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COM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沒打好會結束程式</a:t>
            </a:r>
          </a:p>
        </p:txBody>
      </p:sp>
    </p:spTree>
    <p:extLst>
      <p:ext uri="{BB962C8B-B14F-4D97-AF65-F5344CB8AC3E}">
        <p14:creationId xmlns:p14="http://schemas.microsoft.com/office/powerpoint/2010/main" val="7646106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85729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DDA364DE-42C5-5635-6A42-97981D563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1496" y="842442"/>
            <a:ext cx="3048425" cy="1714739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55B38946-99C1-2110-3B4F-DD5D7721C419}"/>
              </a:ext>
            </a:extLst>
          </p:cNvPr>
          <p:cNvSpPr txBox="1"/>
          <p:nvPr/>
        </p:nvSpPr>
        <p:spPr>
          <a:xfrm>
            <a:off x="1611874" y="2826328"/>
            <a:ext cx="88028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可以直接在畫面設計頁面更改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指定觸發事件名稱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ex: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雙擊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timer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from.cs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會自動生成</a:t>
            </a:r>
            <a:r>
              <a:rPr lang="en-US" altLang="zh-TW" dirty="0">
                <a:solidFill>
                  <a:schemeClr val="tx2">
                    <a:lumMod val="90000"/>
                    <a:lumOff val="1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timer1_Tick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，如果在雙擊前到屬性頁填寫事件名稱，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enter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後出現相應函式，若在自動生成後再做調整，原本的程式會消失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*屬性頁可查看元件所擁有的事件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7057DFD-4F14-3B9A-123C-79B272B0DB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1874" y="842442"/>
            <a:ext cx="3048425" cy="1238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5426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FA28D345-187C-7C13-0365-6D93FA94F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84" y="1070205"/>
            <a:ext cx="7935432" cy="838317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0039843-DCCD-BA4D-F458-D6BADEFFBBA3}"/>
              </a:ext>
            </a:extLst>
          </p:cNvPr>
          <p:cNvSpPr txBox="1"/>
          <p:nvPr/>
        </p:nvSpPr>
        <p:spPr>
          <a:xfrm>
            <a:off x="1694596" y="2198255"/>
            <a:ext cx="1025725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public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StreamWriter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(string path, bool append,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System.Text.Encoding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encoding);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參數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path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要寫入的完整檔案路徑。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append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Boolean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true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表示要附加資料至檔案，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false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表示要覆寫檔案。 如果指定的檔案不存在，則這個參數沒有任何作用，而且建構函式會建立新的檔案。</a:t>
            </a: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encoding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Encoding</a:t>
            </a:r>
          </a:p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要使用的字元編碼。</a:t>
            </a:r>
          </a:p>
        </p:txBody>
      </p:sp>
    </p:spTree>
    <p:extLst>
      <p:ext uri="{BB962C8B-B14F-4D97-AF65-F5344CB8AC3E}">
        <p14:creationId xmlns:p14="http://schemas.microsoft.com/office/powerpoint/2010/main" val="34315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B8F42245-4ED8-A416-5EA6-58C74E195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1626" y="971514"/>
            <a:ext cx="7868748" cy="1438476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6951321A-E4CA-050E-B0AD-F0ECB7B98186}"/>
              </a:ext>
            </a:extLst>
          </p:cNvPr>
          <p:cNvSpPr txBox="1"/>
          <p:nvPr/>
        </p:nvSpPr>
        <p:spPr>
          <a:xfrm>
            <a:off x="2161626" y="4190439"/>
            <a:ext cx="90790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/>
              <a:t>timer1_Tick</a:t>
            </a:r>
            <a:r>
              <a:rPr lang="zh-TW" altLang="en-US" dirty="0"/>
              <a:t>用的是 </a:t>
            </a:r>
            <a:r>
              <a:rPr lang="en-US" altLang="zh-TW" dirty="0"/>
              <a:t>+=</a:t>
            </a:r>
            <a:r>
              <a:rPr lang="zh-TW" altLang="en-US" dirty="0"/>
              <a:t> ，</a:t>
            </a:r>
            <a:r>
              <a:rPr lang="en-US" altLang="zh-TW" dirty="0"/>
              <a:t>timer_ReadI2C_Tick</a:t>
            </a:r>
            <a:r>
              <a:rPr lang="zh-TW" altLang="en-US" dirty="0"/>
              <a:t>不會被刷掉，當</a:t>
            </a:r>
            <a:r>
              <a:rPr lang="en-US" altLang="zh-TW" dirty="0"/>
              <a:t>timer_ReadI2C</a:t>
            </a:r>
            <a:r>
              <a:rPr lang="zh-TW" altLang="en-US" dirty="0"/>
              <a:t>計時到時會先執行</a:t>
            </a:r>
            <a:r>
              <a:rPr lang="en-US" altLang="zh-TW" dirty="0"/>
              <a:t>timer_ReadI2C_Tick</a:t>
            </a:r>
            <a:r>
              <a:rPr lang="zh-TW" altLang="en-US" dirty="0"/>
              <a:t>再執行</a:t>
            </a:r>
            <a:r>
              <a:rPr lang="en-US" altLang="zh-TW" dirty="0"/>
              <a:t>timer1_Tick</a:t>
            </a:r>
            <a:br>
              <a:rPr lang="en-US" altLang="zh-TW" dirty="0"/>
            </a:br>
            <a:br>
              <a:rPr lang="en-US" altLang="zh-TW" dirty="0"/>
            </a:br>
            <a:r>
              <a:rPr lang="zh-TW" altLang="en-US" dirty="0"/>
              <a:t>如果想要刪除</a:t>
            </a:r>
            <a:r>
              <a:rPr lang="en-US" altLang="zh-TW" dirty="0"/>
              <a:t>tick</a:t>
            </a:r>
            <a:r>
              <a:rPr lang="zh-TW" altLang="en-US" dirty="0"/>
              <a:t>可以用</a:t>
            </a:r>
            <a:r>
              <a:rPr lang="en-US" altLang="zh-TW" dirty="0"/>
              <a:t>-=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508C3-21EF-9A4D-112C-88B1E4E57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1626" y="2430624"/>
            <a:ext cx="9211961" cy="164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808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8CCD6B67-0C0E-3AB3-D254-6B01F2EAFD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3602" y="929920"/>
            <a:ext cx="3724795" cy="952633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05CE6C1D-D0AB-4EFC-AF3D-DFCD8E065464}"/>
              </a:ext>
            </a:extLst>
          </p:cNvPr>
          <p:cNvSpPr txBox="1"/>
          <p:nvPr/>
        </p:nvSpPr>
        <p:spPr>
          <a:xfrm>
            <a:off x="1214739" y="2030335"/>
            <a:ext cx="1011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zh-TW" altLang="en-US" dirty="0"/>
              <a:t>在</a:t>
            </a:r>
            <a:r>
              <a:rPr lang="en-US" altLang="zh-TW" dirty="0"/>
              <a:t>from1()</a:t>
            </a:r>
            <a:r>
              <a:rPr lang="zh-TW" altLang="en-US" dirty="0"/>
              <a:t>中不可設置</a:t>
            </a:r>
            <a:r>
              <a:rPr lang="en-US" altLang="zh-TW" dirty="0"/>
              <a:t>/</a:t>
            </a:r>
            <a:r>
              <a:rPr lang="zh-TW" altLang="en-US" dirty="0"/>
              <a:t>造訪</a:t>
            </a:r>
            <a:r>
              <a:rPr lang="en-US" altLang="zh-TW" dirty="0"/>
              <a:t>UI</a:t>
            </a:r>
            <a:r>
              <a:rPr lang="zh-TW" altLang="en-US" dirty="0"/>
              <a:t>元件的屬性 </a:t>
            </a:r>
            <a:r>
              <a:rPr lang="en-US" altLang="zh-TW" dirty="0"/>
              <a:t>EX:  label1.Text = “Welcome to the application!”</a:t>
            </a:r>
            <a:br>
              <a:rPr lang="en-US" altLang="zh-TW" dirty="0"/>
            </a:br>
            <a:r>
              <a:rPr lang="zh-TW" altLang="en-US" dirty="0"/>
              <a:t>但可以設置非</a:t>
            </a:r>
            <a:r>
              <a:rPr lang="en-US" altLang="zh-TW" dirty="0"/>
              <a:t>UI</a:t>
            </a:r>
            <a:r>
              <a:rPr lang="zh-TW" altLang="en-US" dirty="0"/>
              <a:t>元件的屬性 </a:t>
            </a:r>
            <a:r>
              <a:rPr lang="en-US" altLang="zh-TW" dirty="0"/>
              <a:t>EX:  timer_ReadI2C.Interval = 5000(</a:t>
            </a:r>
            <a:r>
              <a:rPr lang="zh-TW" altLang="en-US" dirty="0"/>
              <a:t>要放在</a:t>
            </a:r>
            <a:r>
              <a:rPr lang="en-US" altLang="zh-TW" dirty="0" err="1"/>
              <a:t>InitializeComponent</a:t>
            </a:r>
            <a:r>
              <a:rPr lang="en-US" altLang="zh-TW" dirty="0"/>
              <a:t>(); </a:t>
            </a:r>
            <a:r>
              <a:rPr lang="zh-TW" altLang="en-US" dirty="0"/>
              <a:t>之後</a:t>
            </a:r>
            <a:r>
              <a:rPr lang="en-US" altLang="zh-TW" dirty="0"/>
              <a:t>)</a:t>
            </a:r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31004360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7B152257-ADEA-A11B-9007-0DB82AD0BA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488" y="157482"/>
            <a:ext cx="6971024" cy="406244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CD594309-0E5C-738D-7573-5AC7514D3D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0488" y="4219925"/>
            <a:ext cx="6971024" cy="960971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39415BEB-82C3-502F-DC7D-2712209AECF6}"/>
              </a:ext>
            </a:extLst>
          </p:cNvPr>
          <p:cNvSpPr txBox="1"/>
          <p:nvPr/>
        </p:nvSpPr>
        <p:spPr>
          <a:xfrm>
            <a:off x="1036860" y="5180896"/>
            <a:ext cx="1011828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TW"/>
            </a:defPPr>
            <a:lvl1pPr>
              <a:defRPr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defRPr>
            </a:lvl1pPr>
          </a:lstStyle>
          <a:p>
            <a:r>
              <a:rPr lang="en-US" altLang="zh-TW" dirty="0" err="1"/>
              <a:t>Read_all_buffer</a:t>
            </a:r>
            <a:r>
              <a:rPr lang="en-US" altLang="zh-TW" dirty="0"/>
              <a:t>:</a:t>
            </a:r>
          </a:p>
          <a:p>
            <a:br>
              <a:rPr lang="en-US" altLang="zh-TW" dirty="0"/>
            </a:br>
            <a:br>
              <a:rPr lang="en-US" altLang="zh-TW" dirty="0"/>
            </a:br>
            <a:endParaRPr lang="en-US" altLang="zh-TW" dirty="0"/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138A8023-3597-1FE2-41FC-7475FE5CFF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5317769"/>
              </p:ext>
            </p:extLst>
          </p:nvPr>
        </p:nvGraphicFramePr>
        <p:xfrm>
          <a:off x="701964" y="5639545"/>
          <a:ext cx="10594895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8895">
                  <a:extLst>
                    <a:ext uri="{9D8B030D-6E8A-4147-A177-3AD203B41FA5}">
                      <a16:colId xmlns:a16="http://schemas.microsoft.com/office/drawing/2014/main" val="240573826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38626343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420352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726965001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54932587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4281229357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162340578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74805780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917883299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960476390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65149044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399961446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700051693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1003596586"/>
                    </a:ext>
                  </a:extLst>
                </a:gridCol>
                <a:gridCol w="684000">
                  <a:extLst>
                    <a:ext uri="{9D8B030D-6E8A-4147-A177-3AD203B41FA5}">
                      <a16:colId xmlns:a16="http://schemas.microsoft.com/office/drawing/2014/main" val="235621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8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1549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String [0:34]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WE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ZERO_WE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ZERO_AE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SPAN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ADC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SSN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BSN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FW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ppb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Sensor Name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TEMP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RH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900" dirty="0">
                          <a:solidFill>
                            <a:schemeClr val="tx1"/>
                          </a:solidFill>
                        </a:rPr>
                        <a:t>ABS_RH</a:t>
                      </a:r>
                      <a:endParaRPr lang="zh-TW" altLang="en-US" sz="9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85689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3649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A1EE962E-ED38-8598-3200-41C2E602D8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2" y="707087"/>
            <a:ext cx="8421275" cy="109552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D30E433-2A49-C1D1-AC2B-CC6C2889D0B9}"/>
              </a:ext>
            </a:extLst>
          </p:cNvPr>
          <p:cNvSpPr/>
          <p:nvPr/>
        </p:nvSpPr>
        <p:spPr>
          <a:xfrm>
            <a:off x="3833091" y="1360114"/>
            <a:ext cx="1745672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7B2D88-F6E4-0BC0-5434-910D798342F2}"/>
              </a:ext>
            </a:extLst>
          </p:cNvPr>
          <p:cNvSpPr/>
          <p:nvPr/>
        </p:nvSpPr>
        <p:spPr>
          <a:xfrm>
            <a:off x="7869382" y="1360114"/>
            <a:ext cx="2087418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DEA1BC8-74AB-4929-BD9F-B95AAE2D5CD6}"/>
              </a:ext>
            </a:extLst>
          </p:cNvPr>
          <p:cNvSpPr txBox="1"/>
          <p:nvPr/>
        </p:nvSpPr>
        <p:spPr>
          <a:xfrm>
            <a:off x="3616037" y="1802615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名字不一樣，可以改一下</a:t>
            </a: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F5BC799E-D85E-5EE3-40EE-53980BA5133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50898"/>
          <a:stretch/>
        </p:blipFill>
        <p:spPr>
          <a:xfrm>
            <a:off x="1885362" y="2531324"/>
            <a:ext cx="6496957" cy="1277004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2A5343A-1E3E-A8E9-0F17-863E65F8B600}"/>
              </a:ext>
            </a:extLst>
          </p:cNvPr>
          <p:cNvSpPr/>
          <p:nvPr/>
        </p:nvSpPr>
        <p:spPr>
          <a:xfrm>
            <a:off x="3505199" y="2660510"/>
            <a:ext cx="3015673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16BD2B5E-FD40-0DED-C3F2-7975F62F0671}"/>
              </a:ext>
            </a:extLst>
          </p:cNvPr>
          <p:cNvSpPr/>
          <p:nvPr/>
        </p:nvSpPr>
        <p:spPr>
          <a:xfrm>
            <a:off x="3505200" y="3087804"/>
            <a:ext cx="1704110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33A32DAE-AC13-8021-FC3B-B1FFEE9C329D}"/>
              </a:ext>
            </a:extLst>
          </p:cNvPr>
          <p:cNvSpPr txBox="1"/>
          <p:nvPr/>
        </p:nvSpPr>
        <p:spPr>
          <a:xfrm>
            <a:off x="3616036" y="3798373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沒用到</a:t>
            </a:r>
          </a:p>
        </p:txBody>
      </p:sp>
    </p:spTree>
    <p:extLst>
      <p:ext uri="{BB962C8B-B14F-4D97-AF65-F5344CB8AC3E}">
        <p14:creationId xmlns:p14="http://schemas.microsoft.com/office/powerpoint/2010/main" val="105745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CFBE87AF-526E-8A40-C548-239D418F0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147" y="927158"/>
            <a:ext cx="9202434" cy="208626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D19E24B3-F36D-8E75-4B9E-02D6E0AD5C95}"/>
              </a:ext>
            </a:extLst>
          </p:cNvPr>
          <p:cNvSpPr/>
          <p:nvPr/>
        </p:nvSpPr>
        <p:spPr>
          <a:xfrm>
            <a:off x="3666837" y="2537751"/>
            <a:ext cx="1690254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0EDE86F-BED6-A798-915A-1D4728A27771}"/>
              </a:ext>
            </a:extLst>
          </p:cNvPr>
          <p:cNvSpPr txBox="1"/>
          <p:nvPr/>
        </p:nvSpPr>
        <p:spPr>
          <a:xfrm>
            <a:off x="3454399" y="3059668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min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沒有跟著輸入值變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預設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5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分鐘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CD5430F-52A9-5F06-4A67-EC53EC72AC1E}"/>
              </a:ext>
            </a:extLst>
          </p:cNvPr>
          <p:cNvSpPr/>
          <p:nvPr/>
        </p:nvSpPr>
        <p:spPr>
          <a:xfrm>
            <a:off x="4419601" y="1129206"/>
            <a:ext cx="2609272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022AE7DF-957D-2CE4-79C1-5A7FA01801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7147" y="4181823"/>
            <a:ext cx="7411484" cy="857370"/>
          </a:xfrm>
          <a:prstGeom prst="rect">
            <a:avLst/>
          </a:prstGeom>
        </p:spPr>
      </p:pic>
      <p:sp>
        <p:nvSpPr>
          <p:cNvPr id="11" name="文字方塊 10">
            <a:extLst>
              <a:ext uri="{FF2B5EF4-FFF2-40B4-BE49-F238E27FC236}">
                <a16:creationId xmlns:a16="http://schemas.microsoft.com/office/drawing/2014/main" id="{87415724-F11C-6AD0-6142-FCC943562649}"/>
              </a:ext>
            </a:extLst>
          </p:cNvPr>
          <p:cNvSpPr txBox="1"/>
          <p:nvPr/>
        </p:nvSpPr>
        <p:spPr>
          <a:xfrm>
            <a:off x="3454399" y="5039193"/>
            <a:ext cx="4064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沒用到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693AE1AA-7F3C-6BE5-B817-83FB2720DFDA}"/>
              </a:ext>
            </a:extLst>
          </p:cNvPr>
          <p:cNvSpPr/>
          <p:nvPr/>
        </p:nvSpPr>
        <p:spPr>
          <a:xfrm>
            <a:off x="3454398" y="4597399"/>
            <a:ext cx="3343565" cy="1962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784816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圖片 9">
            <a:extLst>
              <a:ext uri="{FF2B5EF4-FFF2-40B4-BE49-F238E27FC236}">
                <a16:creationId xmlns:a16="http://schemas.microsoft.com/office/drawing/2014/main" id="{CF7C4FAD-4AA7-5EAD-C258-9DACD2A42C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047" y="995401"/>
            <a:ext cx="7925906" cy="1505160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A0A70B9C-3E9B-0718-5919-650494C8DFD1}"/>
              </a:ext>
            </a:extLst>
          </p:cNvPr>
          <p:cNvSpPr/>
          <p:nvPr/>
        </p:nvSpPr>
        <p:spPr>
          <a:xfrm>
            <a:off x="3534756" y="2164080"/>
            <a:ext cx="4918363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12" name="文字方塊 11">
            <a:extLst>
              <a:ext uri="{FF2B5EF4-FFF2-40B4-BE49-F238E27FC236}">
                <a16:creationId xmlns:a16="http://schemas.microsoft.com/office/drawing/2014/main" id="{6F55BAE3-32CA-8049-E91A-BF511D02A2D6}"/>
              </a:ext>
            </a:extLst>
          </p:cNvPr>
          <p:cNvSpPr txBox="1"/>
          <p:nvPr/>
        </p:nvSpPr>
        <p:spPr>
          <a:xfrm>
            <a:off x="1800538" y="2542987"/>
            <a:ext cx="102067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timer_ReadI2C.Interval = 5000;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I2C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讀值間隔時間沒有跟著輸入值變</a:t>
            </a:r>
            <a:endParaRPr lang="en-US" altLang="zh-TW" dirty="0">
              <a:solidFill>
                <a:schemeClr val="bg2">
                  <a:lumMod val="50000"/>
                </a:schemeClr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this.timer_ReadI2C.Tick += new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System.EventHandler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(this.timer1_Tick); </a:t>
            </a: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	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名字可以改一下，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from1.cs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</a:t>
            </a:r>
            <a:r>
              <a:rPr lang="en-US" altLang="zh-TW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timer_ReadI2C_Tick</a:t>
            </a:r>
            <a:r>
              <a:rPr lang="zh-TW" altLang="en-US" dirty="0">
                <a:solidFill>
                  <a:schemeClr val="bg2">
                    <a:lumMod val="50000"/>
                  </a:schemeClr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但沒用到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4D4EA7C1-C458-76F9-D8E9-0CD10B98A6AB}"/>
              </a:ext>
            </a:extLst>
          </p:cNvPr>
          <p:cNvSpPr/>
          <p:nvPr/>
        </p:nvSpPr>
        <p:spPr>
          <a:xfrm>
            <a:off x="3534755" y="1827599"/>
            <a:ext cx="2165005" cy="1930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1935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9A61E4C4-AA7D-601A-53B6-B83D2C29D8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2020" y="965122"/>
            <a:ext cx="8487960" cy="319132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6424B142-C3CB-9FE2-B70C-8C1657BAFF13}"/>
              </a:ext>
            </a:extLst>
          </p:cNvPr>
          <p:cNvSpPr txBox="1"/>
          <p:nvPr/>
        </p:nvSpPr>
        <p:spPr>
          <a:xfrm>
            <a:off x="1852020" y="5135419"/>
            <a:ext cx="88028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I2C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讀值 讀取值存在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Rx_New_buf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可進行資料讀取時執行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00FFB33-5474-6E32-F6FE-875110551E27}"/>
              </a:ext>
            </a:extLst>
          </p:cNvPr>
          <p:cNvSpPr/>
          <p:nvPr/>
        </p:nvSpPr>
        <p:spPr>
          <a:xfrm>
            <a:off x="3888508" y="2094405"/>
            <a:ext cx="4331855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B73A3DA-B05B-8423-BDA9-0C25D702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2020" y="4350406"/>
            <a:ext cx="9331956" cy="785013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395BC5B-919F-D76F-9DE7-CC1ACD84E867}"/>
              </a:ext>
            </a:extLst>
          </p:cNvPr>
          <p:cNvSpPr/>
          <p:nvPr/>
        </p:nvSpPr>
        <p:spPr>
          <a:xfrm>
            <a:off x="8719127" y="4754479"/>
            <a:ext cx="2258290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668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6B8DDE41-AB68-2C8C-A164-E40E26F15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5977" y="1145089"/>
            <a:ext cx="6144482" cy="1076475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3042EF1C-9C5B-BD59-6D75-576412EAE257}"/>
              </a:ext>
            </a:extLst>
          </p:cNvPr>
          <p:cNvSpPr/>
          <p:nvPr/>
        </p:nvSpPr>
        <p:spPr>
          <a:xfrm>
            <a:off x="7150096" y="1318550"/>
            <a:ext cx="451432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22D70BB2-65B4-AF1D-29A8-B29A4B2827BA}"/>
              </a:ext>
            </a:extLst>
          </p:cNvPr>
          <p:cNvSpPr txBox="1"/>
          <p:nvPr/>
        </p:nvSpPr>
        <p:spPr>
          <a:xfrm>
            <a:off x="6885838" y="2221564"/>
            <a:ext cx="279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可以拿掉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  <p:cxnSp>
        <p:nvCxnSpPr>
          <p:cNvPr id="7" name="直線單箭頭接點 6">
            <a:extLst>
              <a:ext uri="{FF2B5EF4-FFF2-40B4-BE49-F238E27FC236}">
                <a16:creationId xmlns:a16="http://schemas.microsoft.com/office/drawing/2014/main" id="{CA2EE686-E698-0818-A2EB-E5FC104D6002}"/>
              </a:ext>
            </a:extLst>
          </p:cNvPr>
          <p:cNvCxnSpPr/>
          <p:nvPr/>
        </p:nvCxnSpPr>
        <p:spPr>
          <a:xfrm flipH="1">
            <a:off x="6705600" y="1558696"/>
            <a:ext cx="670212" cy="21468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4816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E84D315D-8663-850C-F630-06784D6DB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363" y="928470"/>
            <a:ext cx="7335274" cy="1047896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ADF8B596-2FA7-2EF9-B2E3-9651989ACC01}"/>
              </a:ext>
            </a:extLst>
          </p:cNvPr>
          <p:cNvSpPr/>
          <p:nvPr/>
        </p:nvSpPr>
        <p:spPr>
          <a:xfrm>
            <a:off x="4351477" y="1069168"/>
            <a:ext cx="1375067" cy="24014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CC572ECE-5FDE-7502-5FF1-A3B46B07C4F7}"/>
              </a:ext>
            </a:extLst>
          </p:cNvPr>
          <p:cNvSpPr txBox="1"/>
          <p:nvPr/>
        </p:nvSpPr>
        <p:spPr>
          <a:xfrm>
            <a:off x="4351477" y="1976366"/>
            <a:ext cx="279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沒用到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911D1E4A-BEDB-8925-2A0F-172A6479D7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8363" y="3012750"/>
            <a:ext cx="7868748" cy="1438476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D9A67671-52F3-7F4A-F2CC-D2566ED9B61D}"/>
              </a:ext>
            </a:extLst>
          </p:cNvPr>
          <p:cNvSpPr txBox="1"/>
          <p:nvPr/>
        </p:nvSpPr>
        <p:spPr>
          <a:xfrm>
            <a:off x="2428363" y="4622584"/>
            <a:ext cx="721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Stopwatch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sw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沒用到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&gt; Stopwatch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用來查看函式執行時間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3354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>
            <a:extLst>
              <a:ext uri="{FF2B5EF4-FFF2-40B4-BE49-F238E27FC236}">
                <a16:creationId xmlns:a16="http://schemas.microsoft.com/office/drawing/2014/main" id="{29ACC863-3D6D-9CCD-9D97-AB4B95C1B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358" y="698496"/>
            <a:ext cx="8345065" cy="1914792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CF213856-BE0B-5340-59EF-984339AAB330}"/>
              </a:ext>
            </a:extLst>
          </p:cNvPr>
          <p:cNvSpPr txBox="1"/>
          <p:nvPr/>
        </p:nvSpPr>
        <p:spPr>
          <a:xfrm>
            <a:off x="1997358" y="2718942"/>
            <a:ext cx="83450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3748 string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string.Empty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;//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唯讀         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可以刪掉改成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3755 </a:t>
            </a:r>
            <a:r>
              <a:rPr lang="en-US" altLang="zh-TW" dirty="0">
                <a:solidFill>
                  <a:srgbClr val="C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string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strValue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= “Board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SN,Sensor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SN,ppb,WE,AE,ADC,Zero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(WE……</a:t>
            </a:r>
          </a:p>
          <a:p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strValue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有使用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=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賦值，不需要清空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4F6D328-026C-51AC-D59B-569F89878645}"/>
              </a:ext>
            </a:extLst>
          </p:cNvPr>
          <p:cNvSpPr/>
          <p:nvPr/>
        </p:nvSpPr>
        <p:spPr>
          <a:xfrm>
            <a:off x="3501732" y="1009347"/>
            <a:ext cx="2594268" cy="1847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C1F691B5-115F-E4A3-0FB6-36D65E0A85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7358" y="4620449"/>
            <a:ext cx="3867690" cy="609685"/>
          </a:xfrm>
          <a:prstGeom prst="rect">
            <a:avLst/>
          </a:prstGeom>
        </p:spPr>
      </p:pic>
      <p:sp>
        <p:nvSpPr>
          <p:cNvPr id="8" name="文字方塊 7">
            <a:extLst>
              <a:ext uri="{FF2B5EF4-FFF2-40B4-BE49-F238E27FC236}">
                <a16:creationId xmlns:a16="http://schemas.microsoft.com/office/drawing/2014/main" id="{1108C060-5BDF-2E3F-C650-5F606ED6DA83}"/>
              </a:ext>
            </a:extLst>
          </p:cNvPr>
          <p:cNvSpPr txBox="1"/>
          <p:nvPr/>
        </p:nvSpPr>
        <p:spPr>
          <a:xfrm>
            <a:off x="1997358" y="5230134"/>
            <a:ext cx="27938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進度條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功能還沒加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71761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圖片 2">
            <a:extLst>
              <a:ext uri="{FF2B5EF4-FFF2-40B4-BE49-F238E27FC236}">
                <a16:creationId xmlns:a16="http://schemas.microsoft.com/office/drawing/2014/main" id="{3B017DE2-1AE5-B2C4-B255-BA0FEE3808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1480" y="1147490"/>
            <a:ext cx="4944165" cy="1829055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:a16="http://schemas.microsoft.com/office/drawing/2014/main" id="{8FF616D5-215A-14CA-AE6C-9D502E11B5B7}"/>
              </a:ext>
            </a:extLst>
          </p:cNvPr>
          <p:cNvSpPr txBox="1"/>
          <p:nvPr/>
        </p:nvSpPr>
        <p:spPr>
          <a:xfrm>
            <a:off x="2070097" y="3059668"/>
            <a:ext cx="80518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沒用到 </a:t>
            </a:r>
            <a:b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功能和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Read_All_Buffer_Write_one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類似，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Read_All_Buffer_Write_one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清到第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13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個位置、</a:t>
            </a:r>
            <a:r>
              <a:rPr lang="en-US" altLang="zh-TW" dirty="0" err="1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Buffer_as_Nothing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清到第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8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個位置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FD06055-616D-00EF-EC13-C9D12E4174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492" y="4485917"/>
            <a:ext cx="11041016" cy="952633"/>
          </a:xfrm>
          <a:prstGeom prst="rect">
            <a:avLst/>
          </a:prstGeom>
        </p:spPr>
      </p:pic>
      <p:sp>
        <p:nvSpPr>
          <p:cNvPr id="7" name="文字方塊 6">
            <a:extLst>
              <a:ext uri="{FF2B5EF4-FFF2-40B4-BE49-F238E27FC236}">
                <a16:creationId xmlns:a16="http://schemas.microsoft.com/office/drawing/2014/main" id="{803459C4-E9F2-BD4E-64AB-904B85EEA45B}"/>
              </a:ext>
            </a:extLst>
          </p:cNvPr>
          <p:cNvSpPr txBox="1"/>
          <p:nvPr/>
        </p:nvSpPr>
        <p:spPr>
          <a:xfrm>
            <a:off x="2070097" y="5498286"/>
            <a:ext cx="80518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可以放到</a:t>
            </a:r>
            <a:r>
              <a:rPr lang="en-US" altLang="zh-TW" b="0" i="0" dirty="0" err="1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timer_capture_tick</a:t>
            </a:r>
            <a:r>
              <a:rPr lang="zh-TW" altLang="en-US" dirty="0">
                <a:solidFill>
                  <a:srgbClr val="000000"/>
                </a:solidFill>
                <a:latin typeface="Helvetica" panose="020B0604020202020204" pitchFamily="34" charset="0"/>
              </a:rPr>
              <a:t>一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起執行，現在被固定在</a:t>
            </a:r>
            <a:r>
              <a:rPr lang="en-US" altLang="zh-TW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5</a:t>
            </a:r>
            <a:r>
              <a:rPr lang="zh-TW" altLang="en-US" b="0" i="0" dirty="0">
                <a:solidFill>
                  <a:srgbClr val="000000"/>
                </a:solidFill>
                <a:effectLst/>
                <a:latin typeface="Helvetica" panose="020B0604020202020204" pitchFamily="34" charset="0"/>
              </a:rPr>
              <a:t>秒讀一次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1466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9196</TotalTime>
  <Words>538</Words>
  <Application>Microsoft Office PowerPoint</Application>
  <PresentationFormat>寬螢幕</PresentationFormat>
  <Paragraphs>69</Paragraphs>
  <Slides>15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15</vt:i4>
      </vt:variant>
    </vt:vector>
  </HeadingPairs>
  <TitlesOfParts>
    <vt:vector size="22" baseType="lpstr">
      <vt:lpstr>標楷體</vt:lpstr>
      <vt:lpstr>Aptos</vt:lpstr>
      <vt:lpstr>Aptos Display</vt:lpstr>
      <vt:lpstr>Arial</vt:lpstr>
      <vt:lpstr>Helvetica</vt:lpstr>
      <vt:lpstr>Times New Roman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Ensense-Chiu</dc:creator>
  <cp:lastModifiedBy>Ensense-Chiu</cp:lastModifiedBy>
  <cp:revision>5</cp:revision>
  <dcterms:created xsi:type="dcterms:W3CDTF">2025-02-03T08:50:39Z</dcterms:created>
  <dcterms:modified xsi:type="dcterms:W3CDTF">2025-02-10T09:31:58Z</dcterms:modified>
</cp:coreProperties>
</file>