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CBADE0-3A8B-DF97-663B-85ECE2F0C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CB260DA-4E79-C44D-2DD5-9B9D9499F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95DF29-98EF-5142-442B-B384167C8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3AE7-7E9A-47A6-B607-C97FF5F7EA20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68E4FC-144B-A62E-0C31-FD5E1D713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8ED530-0A9E-92D4-FFA7-79471BC9D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40DA-9BBA-4451-A3F1-AE9781DED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877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DD0F53-5605-1B61-8B6E-A5F284CE9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09A41E-9ACA-AA1F-1A23-BAC5A1ADD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1826AB-E1BD-9A3C-8FEF-FC1EAC95C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3AE7-7E9A-47A6-B607-C97FF5F7EA20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22C4E5-7BF4-AD3A-A7C5-230625E26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A5CFD7-4F7E-BE5E-2A32-D449494BA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40DA-9BBA-4451-A3F1-AE9781DED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386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4B2D642-EDEB-54F3-AED4-7FFF3697E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14AEFD7-66B8-A85D-A781-38C526A05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87AD8A-93AC-2054-795B-A736868BA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3AE7-7E9A-47A6-B607-C97FF5F7EA20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6B41C2-BE80-B1C1-1AD6-514AF564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037238-B664-96D0-8D52-8432D80C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40DA-9BBA-4451-A3F1-AE9781DED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553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AE839C-1D06-B174-EE51-F2D7B899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17BCD7-8AF4-DBAC-33B6-F1E0EA332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B08E0E-174F-8CF3-2798-D41406C59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3AE7-7E9A-47A6-B607-C97FF5F7EA20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E0C0EB-EF5A-2422-95C9-A8EDD5CC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059BB3-17F7-1885-6218-CDFEEC679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40DA-9BBA-4451-A3F1-AE9781DED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85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95F19E-B228-588D-8CCA-A3E408D49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02D46C-3019-CFF1-07FC-CD342F756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205286-D2B6-CD87-F367-AB74B06C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3AE7-7E9A-47A6-B607-C97FF5F7EA20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DFA7AD-6CCB-218A-ED2B-422F906D1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2EE1EC-24A9-6EBF-C69A-7EC1BBD98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40DA-9BBA-4451-A3F1-AE9781DED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96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F03ED5-7C9E-65A4-3A78-5FA652C3E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FD66BB-FE49-EDF6-40DF-66710B961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3298908-9AF5-1B1C-1FA8-E165DE3E2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9B49A2-89DE-3F03-E8AB-31921BBD4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3AE7-7E9A-47A6-B607-C97FF5F7EA20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421E4B-7016-A368-51BF-8F78DBA35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12805D-79EC-5E6B-81C7-472590F3E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40DA-9BBA-4451-A3F1-AE9781DED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03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61DA4E-4472-E2DA-7C6B-D2BCE142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49E287-F63A-AFDD-8040-9DA844204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E0A812B-FC0E-E625-DB55-9E743D96A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B543BF1-7908-3710-BA2A-F17BE3F0D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8A35954-8571-77AC-0E6F-52E541D35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AF3386A-E2FB-9AE2-BFCC-9FF2036A0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3AE7-7E9A-47A6-B607-C97FF5F7EA20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60553CF-6BFC-1474-FFF1-B4DE7CF95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93C9CA4-B05A-DC41-E313-CED7159CF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40DA-9BBA-4451-A3F1-AE9781DED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812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CE0386-5430-A632-1EAC-A9FDA4082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3DA0544-EB68-7590-D1E2-8C34699F7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3AE7-7E9A-47A6-B607-C97FF5F7EA20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77861A9-9350-C31C-34B1-1AE0B1BB2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E70A345-49EB-CD51-2871-20EEC4E2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40DA-9BBA-4451-A3F1-AE9781DED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2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4976E60-81FF-1487-CBB7-1F53B901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3AE7-7E9A-47A6-B607-C97FF5F7EA20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2FB2565-26E2-F41B-DF93-8D784014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FAB45A-CF04-285F-2399-B73660BF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40DA-9BBA-4451-A3F1-AE9781DED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511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01B09B-89D7-32ED-A164-7F579892E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8CA23E-1743-C99C-2102-7FD4BC87D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921F595-D4D7-8426-4A1F-CB812A3AA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7EF629-3ABD-CF69-0C1F-C1FDA76DF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3AE7-7E9A-47A6-B607-C97FF5F7EA20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667B204-DA97-7B4A-4F25-01C95563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321E17-6D9C-399B-C924-A223C343F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40DA-9BBA-4451-A3F1-AE9781DED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09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607E3F-13B3-035F-8E8A-762175BA1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B6E16D7-9E33-44A6-3CFE-E1DDF5688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690DC0-1E7C-D416-9E3B-7716212E9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BB0931C-9FFA-7A8E-0914-7EF4E107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3AE7-7E9A-47A6-B607-C97FF5F7EA20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A089790-2DD2-ABC7-68F2-7E9F135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28A1A3-6297-9613-91F3-C115DBBA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440DA-9BBA-4451-A3F1-AE9781DED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584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2017DFE-6AEF-85C4-451C-3C8E26D7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56AF8B-6C6D-1081-FD99-31813BD4E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D28A9A-CA8C-E16D-C71E-A6190A3D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AE3AE7-7E9A-47A6-B607-C97FF5F7EA20}" type="datetimeFigureOut">
              <a:rPr lang="zh-TW" altLang="en-US" smtClean="0"/>
              <a:t>2024/12/26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6D46CD-1550-F9C7-6C12-1F0C9C948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5E0981-7C58-E67A-83F3-722DD575D5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A440DA-9BBA-4451-A3F1-AE9781DED2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51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1375172-B135-239A-E318-C9ECAEC96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487" y="1479729"/>
            <a:ext cx="2679344" cy="133967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0BD465A-04CC-041D-434E-844682556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486" y="3219337"/>
            <a:ext cx="8817169" cy="201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5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BAA3B1-2722-A1A0-8ACF-60D5AB5D3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6D04EAA-1353-94C1-B0ED-33ED54975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735" y="1380387"/>
            <a:ext cx="3443023" cy="163495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33620BB-F8E9-CF25-BF76-62336177F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735" y="3399684"/>
            <a:ext cx="7798534" cy="147711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BD5F023-7208-8E84-9B6C-7F6DE15700C3}"/>
              </a:ext>
            </a:extLst>
          </p:cNvPr>
          <p:cNvSpPr txBox="1"/>
          <p:nvPr/>
        </p:nvSpPr>
        <p:spPr>
          <a:xfrm>
            <a:off x="6954629" y="4891810"/>
            <a:ext cx="394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y/m/d/67(</a:t>
            </a:r>
            <a:r>
              <a:rPr lang="zh-TW" altLang="en-US" dirty="0"/>
              <a:t>感測器編號</a:t>
            </a:r>
            <a:r>
              <a:rPr lang="en-US" altLang="zh-TW" dirty="0"/>
              <a:t>)/</a:t>
            </a:r>
            <a:r>
              <a:rPr lang="zh-TW" altLang="en-US" dirty="0"/>
              <a:t>產品序號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471B564-E54C-D5D3-3DFF-DD88834A4257}"/>
              </a:ext>
            </a:extLst>
          </p:cNvPr>
          <p:cNvSpPr/>
          <p:nvPr/>
        </p:nvSpPr>
        <p:spPr>
          <a:xfrm>
            <a:off x="7455373" y="4278087"/>
            <a:ext cx="2102284" cy="4354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408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</Words>
  <Application>Microsoft Office PowerPoint</Application>
  <PresentationFormat>寬螢幕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Ensense-Chiu</dc:creator>
  <cp:lastModifiedBy>Ensense-Chiu</cp:lastModifiedBy>
  <cp:revision>1</cp:revision>
  <dcterms:created xsi:type="dcterms:W3CDTF">2024-12-26T09:33:46Z</dcterms:created>
  <dcterms:modified xsi:type="dcterms:W3CDTF">2024-12-26T09:37:10Z</dcterms:modified>
</cp:coreProperties>
</file>