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E379B-0F9A-460B-812C-D5060DBC8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99DFF9-4D97-4AB3-A89C-E33F06D76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E436CD-2B95-4642-A9F9-E2728227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24DE7A-3DCD-4E26-ABA3-026A3CE4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FA004-8162-4466-8A39-A278AD39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17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C3F8D-6A5B-4758-8E41-66E3D647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1E0008-D4EC-426F-A49E-A63992DB8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3E9DB9-CC5E-42DF-91F3-1D514F88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DEA80-F811-409C-B7C5-A4AAE7BD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364BD1-89C2-48B9-A61F-1DF3413D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49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11CDF9-2023-49B2-9AA0-BF72ACCB1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7BD58E-F4FB-4700-BB3A-25EAA3913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BF2D47-D826-4228-BD0A-77478811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8C5F78-9483-41EC-A145-99979C2C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AACA60-E238-4D6C-9A7A-25D65DFD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69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2B837-3078-4348-A7B9-DAF18D5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FC6BA-E15B-4FBD-A1FD-1304AF41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9196C9-8758-43D3-8C65-D9BD52FB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83E7BB-BBEC-4BE5-BDDC-06CD7CCD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1E8DF-C3BE-4A9C-9FD8-F4F7780B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9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AA31E-1CDD-44CC-9CFC-960FC65C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0F8E96-099F-4ADC-BA4A-B6F68398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1DB78-437E-4891-A0AE-F8849812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737250-E1E5-4027-ABC6-DDF0E599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3570DA-B969-4410-9FD8-29AD3879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63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9E743-0678-46CA-9CF8-7DBBA63B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6FBDC-5B6C-4E24-88B9-4FEA0CEF8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A008F9-FF6F-4319-BCCB-650B74CE4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1465C-B1F2-42DA-8534-55711CC2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F1F27-1606-4614-8DB6-9B7EDCA5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DC37B5-BB74-4F53-AB6F-F8ACE09C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18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BCB5A-8DDF-4B7D-A23C-99E847B5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3D5DFD-56A1-4734-BDD9-05B4EE7B6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F47303-A54C-4958-B54C-F60BC92BA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1DEFB0-45E9-4F05-B45F-DD0637265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911F9E-7E40-4636-834C-A7F96D87C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539D94-8D03-403B-A985-3AB63208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2C3107-E494-4238-8B33-ABA05FB8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851CE4-E26C-4678-B34D-747E8D2D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5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8A631-6545-4EB9-A821-93FBD2B2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E73B58-76D2-4AF1-BAE0-72EF343D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AEA4E8-254F-4645-8849-FA23235B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E8A7CB-2C0D-40A1-87C7-6429C260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2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B58B7F-7A8D-4611-B46B-A93F6D0A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542C17-BEE7-49A7-8159-7BC68600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CA683D-7B1A-45B0-9F0A-66CE3F88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47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65E17-C2B1-4AC4-A50C-1173D7D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EABD26-B7B5-4E5C-8BD5-AAC3E00D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C62AE2-6829-4F5F-9604-EAF9A9E6A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18B2D3-EEAF-4117-96E5-5B116380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36F05C-D40F-487A-8874-E51D8BCB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FD0B70-00B1-4336-8C0C-B7AAB844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59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EB18E-3D53-4784-ADAC-1D05E18D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6FEB57-4103-4C49-B57A-DB40A2146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DE2824-DACB-4DDF-ACD8-AE066656C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1350E0-E7C2-4812-9455-4F20E8CC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5EF883-994C-4DEB-B5C2-A6B48501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3DF6FF-4706-4EC5-92C8-6D750C8C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23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8692D5-5E17-4FA9-9D3C-17CE11A6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E49902-DA60-4A11-A6A7-852BD72FC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5E2987-CB74-4C43-BB67-3BFF62EF6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D8DA-E994-416F-90A0-A8E9AE08407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D7C15B-379C-4A23-BC95-75211EF6D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11A5B2-E073-46F2-AC68-84EB5A0BA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6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C7E90-C3D2-4517-92DB-E094A36FC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MSP430 I2C Module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9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F9F72E2-8D60-433A-B8C5-1DD22C8C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14287"/>
            <a:ext cx="7267575" cy="68294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BD0D0D0-CA80-4C98-87A7-2E4B71F96FE0}"/>
              </a:ext>
            </a:extLst>
          </p:cNvPr>
          <p:cNvSpPr/>
          <p:nvPr/>
        </p:nvSpPr>
        <p:spPr>
          <a:xfrm>
            <a:off x="4348065" y="345232"/>
            <a:ext cx="2062066" cy="15022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50E5D2-2417-4A8C-8018-0821BE393146}"/>
              </a:ext>
            </a:extLst>
          </p:cNvPr>
          <p:cNvSpPr/>
          <p:nvPr/>
        </p:nvSpPr>
        <p:spPr>
          <a:xfrm>
            <a:off x="4348065" y="2843357"/>
            <a:ext cx="2062066" cy="15022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FE9198-5AFD-44D2-8EFA-C198F8B04610}"/>
              </a:ext>
            </a:extLst>
          </p:cNvPr>
          <p:cNvSpPr txBox="1"/>
          <p:nvPr/>
        </p:nvSpPr>
        <p:spPr>
          <a:xfrm>
            <a:off x="6460427" y="1478129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Receive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B7D343-2533-44E4-8E7A-DF14EC94A6BF}"/>
              </a:ext>
            </a:extLst>
          </p:cNvPr>
          <p:cNvSpPr txBox="1"/>
          <p:nvPr/>
        </p:nvSpPr>
        <p:spPr>
          <a:xfrm>
            <a:off x="6410131" y="3976254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Transmit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851D1F-1323-4AEF-95BE-CE4E50EC76F7}"/>
              </a:ext>
            </a:extLst>
          </p:cNvPr>
          <p:cNvSpPr/>
          <p:nvPr/>
        </p:nvSpPr>
        <p:spPr>
          <a:xfrm>
            <a:off x="2858277" y="5010539"/>
            <a:ext cx="3602150" cy="15022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6F79907-63A8-4EBF-A969-9EFF6CC9B08D}"/>
              </a:ext>
            </a:extLst>
          </p:cNvPr>
          <p:cNvSpPr txBox="1"/>
          <p:nvPr/>
        </p:nvSpPr>
        <p:spPr>
          <a:xfrm>
            <a:off x="6410131" y="6143437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182100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959BE1-91BB-479E-BF4F-EBB3AD17E376}"/>
              </a:ext>
            </a:extLst>
          </p:cNvPr>
          <p:cNvSpPr txBox="1"/>
          <p:nvPr/>
        </p:nvSpPr>
        <p:spPr>
          <a:xfrm>
            <a:off x="816040" y="2197523"/>
            <a:ext cx="10559920" cy="322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UCSLA10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作為從端時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7-bit or 10-bit		0=7-bit, 1=10-bit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UCA10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作為從端時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7-bit or 10-bit		0=7-bit, 1=10-bit 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UCGCEN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general call response(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作為從端時使用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	0=don’t response, 1=response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UCSSELx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choose clock(master)			don’t care(slave)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UCMST					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0=slave mode, 1=master mode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C9797E0-93C6-4FAB-9BD5-14DCCABB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sv-SE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19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959BE1-91BB-479E-BF4F-EBB3AD17E376}"/>
              </a:ext>
            </a:extLst>
          </p:cNvPr>
          <p:cNvSpPr txBox="1"/>
          <p:nvPr/>
        </p:nvSpPr>
        <p:spPr>
          <a:xfrm>
            <a:off x="838200" y="1287038"/>
            <a:ext cx="10515599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2way-	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重置訊號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(PUC)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接收到重置訊號後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UCSWRST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UCSWRST</a:t>
            </a:r>
          </a:p>
          <a:p>
            <a:pPr>
              <a:lnSpc>
                <a:spcPct val="150000"/>
              </a:lnSpc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UCSWRST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的期間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USCI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會維持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 state,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直到準備開始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receive or transmit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Clean UCSWRST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*為避免預期外狀況，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UCMODEx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只能在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UCSWRST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時更動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reg&amp;line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1.Communication stop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2.SDA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high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3.UCBxI2CSTAT bit6-0 cleaned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4.Reg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UCBxIE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&amp; 2UCBxIFG cleaned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5.Other reg remain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3B8434B-1389-44D8-BF94-77352303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3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959BE1-91BB-479E-BF4F-EBB3AD17E376}"/>
              </a:ext>
            </a:extLst>
          </p:cNvPr>
          <p:cNvSpPr txBox="1"/>
          <p:nvPr/>
        </p:nvSpPr>
        <p:spPr>
          <a:xfrm>
            <a:off x="838200" y="1800222"/>
            <a:ext cx="10515599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UCSYNC	USCI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的同步模式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非同步模式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0=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非同步，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(I2C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時設為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UCMODEx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USCI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模式選擇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 UCSYNC =1	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	00: 3-pin SPI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	01: 4-pin SPI 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UCxSTE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active high)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	10: 4-pin SPI 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UCxSTE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active low)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	11: I2C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UCMST	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MCU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為主端還是從端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0=slave, 1=master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*UCTR	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選擇現在是傳送還是接收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0=receive, 1=transmit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3B8434B-1389-44D8-BF94-77352303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mode &amp; master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8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D1BC8F-12D2-4727-BE04-5583F173A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946209"/>
            <a:ext cx="6781800" cy="179070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C10E7FD2-FD95-434A-854B-CECF6A0A16F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1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&amp; stop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E50604-6B20-4776-ADD5-AC0D5F11BCE7}"/>
              </a:ext>
            </a:extLst>
          </p:cNvPr>
          <p:cNvSpPr txBox="1"/>
          <p:nvPr/>
        </p:nvSpPr>
        <p:spPr>
          <a:xfrm>
            <a:off x="3147915" y="4237704"/>
            <a:ext cx="589616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	SCL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維持在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high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SDA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high-&gt;low	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STOP	 SCL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維持在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high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SDA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low-&gt;high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資料傳輸過程中若發生上述情形可能導致錯誤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CFF8C7-0FF0-4BE5-B76E-E6E0091A8822}"/>
              </a:ext>
            </a:extLst>
          </p:cNvPr>
          <p:cNvSpPr/>
          <p:nvPr/>
        </p:nvSpPr>
        <p:spPr>
          <a:xfrm>
            <a:off x="3416732" y="1926772"/>
            <a:ext cx="334001" cy="11381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9D22F8-AB5C-400C-9ECC-239D31986FD2}"/>
              </a:ext>
            </a:extLst>
          </p:cNvPr>
          <p:cNvSpPr/>
          <p:nvPr/>
        </p:nvSpPr>
        <p:spPr>
          <a:xfrm>
            <a:off x="8784599" y="1926772"/>
            <a:ext cx="334001" cy="11381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96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C1D7059-1396-4EF4-8F2E-39624519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132" y="1330206"/>
            <a:ext cx="5704417" cy="507059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6816E4F-9613-489D-87D1-3CB441669F71}"/>
              </a:ext>
            </a:extLst>
          </p:cNvPr>
          <p:cNvSpPr/>
          <p:nvPr/>
        </p:nvSpPr>
        <p:spPr>
          <a:xfrm>
            <a:off x="3132665" y="1330205"/>
            <a:ext cx="4707467" cy="16246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73BF2E-3E25-44AC-ADD3-8005AAEBD28F}"/>
              </a:ext>
            </a:extLst>
          </p:cNvPr>
          <p:cNvSpPr/>
          <p:nvPr/>
        </p:nvSpPr>
        <p:spPr>
          <a:xfrm>
            <a:off x="3132665" y="2954866"/>
            <a:ext cx="5418668" cy="12615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0BF197-E5BA-45B2-BD26-77AEABFAF265}"/>
              </a:ext>
            </a:extLst>
          </p:cNvPr>
          <p:cNvSpPr/>
          <p:nvPr/>
        </p:nvSpPr>
        <p:spPr>
          <a:xfrm>
            <a:off x="3132665" y="4242844"/>
            <a:ext cx="5493142" cy="7582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47290B-6BF6-438D-A117-80A38C802F7A}"/>
              </a:ext>
            </a:extLst>
          </p:cNvPr>
          <p:cNvSpPr/>
          <p:nvPr/>
        </p:nvSpPr>
        <p:spPr>
          <a:xfrm>
            <a:off x="3141132" y="5001106"/>
            <a:ext cx="2905954" cy="11710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E15D5399-92D7-4D67-AEE0-51F901B3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transmitter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B8C3304-8AA8-4E07-B765-087B349933C8}"/>
              </a:ext>
            </a:extLst>
          </p:cNvPr>
          <p:cNvSpPr txBox="1"/>
          <p:nvPr/>
        </p:nvSpPr>
        <p:spPr>
          <a:xfrm>
            <a:off x="7840132" y="1303760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(A)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A8C7326-86B4-41AD-892E-4AF7E583192F}"/>
              </a:ext>
            </a:extLst>
          </p:cNvPr>
          <p:cNvSpPr txBox="1"/>
          <p:nvPr/>
        </p:nvSpPr>
        <p:spPr>
          <a:xfrm>
            <a:off x="8518588" y="2887084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(B)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E7C0113-3674-4A8D-8C2C-049F557696A7}"/>
              </a:ext>
            </a:extLst>
          </p:cNvPr>
          <p:cNvSpPr txBox="1"/>
          <p:nvPr/>
        </p:nvSpPr>
        <p:spPr>
          <a:xfrm>
            <a:off x="8669866" y="4207636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(C)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7371971-7942-4E69-B2B0-2F4C1A48B30C}"/>
              </a:ext>
            </a:extLst>
          </p:cNvPr>
          <p:cNvSpPr txBox="1"/>
          <p:nvPr/>
        </p:nvSpPr>
        <p:spPr>
          <a:xfrm>
            <a:off x="6022745" y="5051610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(D)?</a:t>
            </a:r>
          </a:p>
        </p:txBody>
      </p:sp>
    </p:spTree>
    <p:extLst>
      <p:ext uri="{BB962C8B-B14F-4D97-AF65-F5344CB8AC3E}">
        <p14:creationId xmlns:p14="http://schemas.microsoft.com/office/powerpoint/2010/main" val="349495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959BE1-91BB-479E-BF4F-EBB3AD17E376}"/>
              </a:ext>
            </a:extLst>
          </p:cNvPr>
          <p:cNvSpPr txBox="1"/>
          <p:nvPr/>
        </p:nvSpPr>
        <p:spPr>
          <a:xfrm>
            <a:off x="838200" y="1800222"/>
            <a:ext cx="10515599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MCU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作為從端，並收到主端要求的讀取信號後做以下動作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UCTR			SET	transmit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UCTXIFG(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interrupt flag)	SET	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interrupt on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UCSTTIFG (state interrupt flag) 	SET	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match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UCSTPIFG (stop interrupt flag) 	CLEAN	start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UCBxTXBUF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 		load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txdata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*等待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load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拉低為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low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ACK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開始傳送資料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634EC55C-B040-4D32-A4E2-05335358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 normal 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8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467</Words>
  <Application>Microsoft Office PowerPoint</Application>
  <PresentationFormat>寬螢幕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佈景主題</vt:lpstr>
      <vt:lpstr>MSP430 I2C Module</vt:lpstr>
      <vt:lpstr>PowerPoint 簡報</vt:lpstr>
      <vt:lpstr>Block Diagram</vt:lpstr>
      <vt:lpstr>Initial</vt:lpstr>
      <vt:lpstr>Slave mode &amp; master mode</vt:lpstr>
      <vt:lpstr>PowerPoint 簡報</vt:lpstr>
      <vt:lpstr>Slave transmitter</vt:lpstr>
      <vt:lpstr>(A) normal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MSP430 I2C Module</dc:title>
  <dc:creator>邱宇柔</dc:creator>
  <cp:lastModifiedBy>Ensense-Chiu</cp:lastModifiedBy>
  <cp:revision>15</cp:revision>
  <dcterms:created xsi:type="dcterms:W3CDTF">2024-12-20T06:40:26Z</dcterms:created>
  <dcterms:modified xsi:type="dcterms:W3CDTF">2024-12-26T08:27:11Z</dcterms:modified>
</cp:coreProperties>
</file>