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4" r:id="rId5"/>
    <p:sldId id="263" r:id="rId6"/>
    <p:sldId id="265" r:id="rId7"/>
    <p:sldId id="266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0E379B-0F9A-460B-812C-D5060DBC8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F99DFF9-4D97-4AB3-A89C-E33F06D76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E436CD-2B95-4642-A9F9-E27282277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24DE7A-3DCD-4E26-ABA3-026A3CE4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1FA004-8162-4466-8A39-A278AD390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174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BC3F8D-6A5B-4758-8E41-66E3D6477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B1E0008-D4EC-426F-A49E-A63992DB8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F3E9DB9-CC5E-42DF-91F3-1D514F886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8DEA80-F811-409C-B7C5-A4AAE7BDF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364BD1-89C2-48B9-A61F-1DF3413D6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949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E11CDF9-2023-49B2-9AA0-BF72ACCB1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37BD58E-F4FB-4700-BB3A-25EAA3913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BF2D47-D826-4228-BD0A-77478811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8C5F78-9483-41EC-A145-99979C2CE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2AACA60-E238-4D6C-9A7A-25D65DFD2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7694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62B837-3078-4348-A7B9-DAF18D5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FC6BA-E15B-4FBD-A1FD-1304AF41A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9196C9-8758-43D3-8C65-D9BD52FB7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83E7BB-BBEC-4BE5-BDDC-06CD7CCDD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91E8DF-C3BE-4A9C-9FD8-F4F7780B2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6298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0AA31E-1CDD-44CC-9CFC-960FC65C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0F8E96-099F-4ADC-BA4A-B6F68398B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441DB78-437E-4891-A0AE-F88498120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737250-E1E5-4027-ABC6-DDF0E5994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33570DA-B969-4410-9FD8-29AD3879E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634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79E743-0678-46CA-9CF8-7DBBA63B3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26FBDC-5B6C-4E24-88B9-4FEA0CEF8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1A008F9-FF6F-4319-BCCB-650B74CE4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11465C-B1F2-42DA-8534-55711CC2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EF1F27-1606-4614-8DB6-9B7EDCA5F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DC37B5-BB74-4F53-AB6F-F8ACE09C5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181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7BCB5A-8DDF-4B7D-A23C-99E847B55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53D5DFD-56A1-4734-BDD9-05B4EE7B6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AF47303-A54C-4958-B54C-F60BC92BA6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1DEFB0-45E9-4F05-B45F-DD06372652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A911F9E-7E40-4636-834C-A7F96D87CC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C539D94-8D03-403B-A985-3AB63208E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B2C3107-E494-4238-8B33-ABA05FB8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D851CE4-E26C-4678-B34D-747E8D2D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1151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08A631-6545-4EB9-A821-93FBD2B2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BE73B58-76D2-4AF1-BAE0-72EF343D2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AAEA4E8-254F-4645-8849-FA23235B9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4E8A7CB-2C0D-40A1-87C7-6429C260A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240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B58B7F-7A8D-4611-B46B-A93F6D0A4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0542C17-BEE7-49A7-8159-7BC686004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0CA683D-7B1A-45B0-9F0A-66CE3F88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1473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465E17-C2B1-4AC4-A50C-1173D7DF7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EABD26-B7B5-4E5C-8BD5-AAC3E00D3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DC62AE2-6829-4F5F-9604-EAF9A9E6A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318B2D3-EEAF-4117-96E5-5B1163808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36F05C-D40F-487A-8874-E51D8BCB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1FD0B70-00B1-4336-8C0C-B7AAB844C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591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6EB18E-3D53-4784-ADAC-1D05E18DE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F6FEB57-4103-4C49-B57A-DB40A21469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DE2824-DACB-4DDF-ACD8-AE066656C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81350E0-E7C2-4812-9455-4F20E8CC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8D8DA-E994-416F-90A0-A8E9AE084070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E5EF883-994C-4DEB-B5C2-A6B48501A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3DF6FF-4706-4EC5-92C8-6D750C8C2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8236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58692D5-5E17-4FA9-9D3C-17CE11A66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E49902-DA60-4A11-A6A7-852BD72FC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5E2987-CB74-4C43-BB67-3BFF62EF6A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8D8DA-E994-416F-90A0-A8E9AE084070}" type="datetimeFigureOut">
              <a:rPr lang="zh-TW" altLang="en-US" smtClean="0"/>
              <a:t>2024/12/27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D7C15B-379C-4A23-BC95-75211EF6D6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11A5B2-E073-46F2-AC68-84EB5A0BAC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F76F1-1E1D-452B-B86E-73AA8CF1798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266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6C7E90-C3D2-4517-92DB-E094A36FC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SHT3x_DIS I2C Module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499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C3B8434B-1389-44D8-BF94-773523035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 Assignment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E5A30FC-DB2C-3A59-D4D0-06E674B17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110" y="1652587"/>
            <a:ext cx="4534258" cy="402685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FDCBE5-3798-A705-1211-29DBE988B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9368" y="1652586"/>
            <a:ext cx="4213754" cy="4026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039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3BD20-E04D-2AAB-CFB4-8DAADEB89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B2CE806F-B93C-EF9F-41D1-7B988C38C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Die Pad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ADF424F3-853C-9532-6C87-D21E21A8042A}"/>
              </a:ext>
            </a:extLst>
          </p:cNvPr>
          <p:cNvSpPr txBox="1"/>
          <p:nvPr/>
        </p:nvSpPr>
        <p:spPr>
          <a:xfrm>
            <a:off x="2545080" y="2847879"/>
            <a:ext cx="3882084" cy="58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改善散熱、接地效應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34CA48B-FA32-6F0B-E969-9DA0FFCE3E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5080" y="1166328"/>
            <a:ext cx="3441351" cy="1362201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70A54AC3-3479-6F68-071A-2A1FE7823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9" y="1166328"/>
            <a:ext cx="2687271" cy="235317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C847A93-C1EB-3E8B-5A64-651BF5D6F784}"/>
              </a:ext>
            </a:extLst>
          </p:cNvPr>
          <p:cNvSpPr txBox="1">
            <a:spLocks/>
          </p:cNvSpPr>
          <p:nvPr/>
        </p:nvSpPr>
        <p:spPr>
          <a:xfrm>
            <a:off x="838200" y="3748350"/>
            <a:ext cx="10515600" cy="801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 Pin(input)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9426BFCC-170B-9D79-8B6C-E2E620F96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953" y="4549552"/>
            <a:ext cx="4240114" cy="203215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CE430B1C-27C4-D6BE-58C5-905981F75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0050" y="4573712"/>
            <a:ext cx="2471760" cy="203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543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E45F0-A95B-35E3-9B48-F8832EBD5B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261BB2A2-F4BF-14E5-16EE-912196BC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Pin(output)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931E563B-E962-8851-A5B9-1C08330872A0}"/>
              </a:ext>
            </a:extLst>
          </p:cNvPr>
          <p:cNvSpPr txBox="1">
            <a:spLocks/>
          </p:cNvSpPr>
          <p:nvPr/>
        </p:nvSpPr>
        <p:spPr>
          <a:xfrm>
            <a:off x="838200" y="2803470"/>
            <a:ext cx="10515600" cy="8012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nRESET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Pin(input)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C19080B-319E-9699-5795-46CC6ED931A8}"/>
              </a:ext>
            </a:extLst>
          </p:cNvPr>
          <p:cNvSpPr txBox="1"/>
          <p:nvPr/>
        </p:nvSpPr>
        <p:spPr>
          <a:xfrm>
            <a:off x="838200" y="1283239"/>
            <a:ext cx="9677400" cy="11351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當溫溼度數值超出感測器範圍，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SHT3x_DIS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會對單晶片發出中斷警告，若用不到則可空接。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514A650-92B3-F7E6-A694-F9883FD95D75}"/>
              </a:ext>
            </a:extLst>
          </p:cNvPr>
          <p:cNvSpPr txBox="1"/>
          <p:nvPr/>
        </p:nvSpPr>
        <p:spPr>
          <a:xfrm>
            <a:off x="838200" y="3721639"/>
            <a:ext cx="9677400" cy="1689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要復位時要輸入至少</a:t>
            </a:r>
            <a:r>
              <a:rPr lang="el-GR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 μ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的脈波來觸發。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nRESET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Vdd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在晶片內由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50k</a:t>
            </a:r>
            <a:r>
              <a:rPr lang="el-GR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Ω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之電阻連接，若此腳位不使用可直接空接，或用電阻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(≥2K</a:t>
            </a:r>
            <a:r>
              <a:rPr lang="el-GR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VDD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連接。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705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5FE99-6814-11CD-2CAE-49B7EA149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62D7EDC6-AE13-39F5-50E7-BC6C496C4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 and Communication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B29B0FA-F098-6CF6-37AD-D31447A371DB}"/>
              </a:ext>
            </a:extLst>
          </p:cNvPr>
          <p:cNvSpPr txBox="1"/>
          <p:nvPr/>
        </p:nvSpPr>
        <p:spPr>
          <a:xfrm>
            <a:off x="1257300" y="1588039"/>
            <a:ext cx="9677400" cy="1689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要復位時要輸入至少</a:t>
            </a:r>
            <a:r>
              <a:rPr lang="el-GR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 μ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的脈波來觸發。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nRESET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Vdd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在晶片內由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50k</a:t>
            </a:r>
            <a:r>
              <a:rPr lang="el-GR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Ω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之電阻連接，若此腳位不使用可直接空接，或用電阻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(≥2K</a:t>
            </a:r>
            <a:r>
              <a:rPr lang="el-GR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Ω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和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VDD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連接。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98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7DEE3-F02E-2C09-B577-9A94C43B9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379BC076-1D21-6F8C-2236-57EAFB5B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1202"/>
          </a:xfrm>
        </p:spPr>
        <p:txBody>
          <a:bodyPr/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shot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603FCCE-DB74-8D62-0748-8393EA3308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0297"/>
          <a:stretch/>
        </p:blipFill>
        <p:spPr>
          <a:xfrm>
            <a:off x="2786062" y="1690838"/>
            <a:ext cx="6619875" cy="177673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C2BBF7E-EC80-799B-15A8-E7866C2100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982" b="33439"/>
          <a:stretch/>
        </p:blipFill>
        <p:spPr>
          <a:xfrm>
            <a:off x="2786062" y="4073147"/>
            <a:ext cx="6619875" cy="218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EB0D6-C133-17E2-B549-D6BD0E122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95665ED1-477C-26A6-5208-FA4A041F10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190" b="2048"/>
          <a:stretch/>
        </p:blipFill>
        <p:spPr>
          <a:xfrm>
            <a:off x="2786062" y="2479040"/>
            <a:ext cx="6619875" cy="1899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122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802</TotalTime>
  <Words>163</Words>
  <Application>Microsoft Office PowerPoint</Application>
  <PresentationFormat>寬螢幕</PresentationFormat>
  <Paragraphs>12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佈景主題</vt:lpstr>
      <vt:lpstr>SHT3x_DIS I2C Module</vt:lpstr>
      <vt:lpstr>Pin Assignment</vt:lpstr>
      <vt:lpstr>Die Pad</vt:lpstr>
      <vt:lpstr>ALERT Pin(output)</vt:lpstr>
      <vt:lpstr>Operation and Communication</vt:lpstr>
      <vt:lpstr>Single shot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MSP430 I2C Module</dc:title>
  <dc:creator>邱宇柔</dc:creator>
  <cp:lastModifiedBy>Ensense-Chiu</cp:lastModifiedBy>
  <cp:revision>18</cp:revision>
  <dcterms:created xsi:type="dcterms:W3CDTF">2024-12-20T06:40:26Z</dcterms:created>
  <dcterms:modified xsi:type="dcterms:W3CDTF">2024-12-27T09:33:50Z</dcterms:modified>
</cp:coreProperties>
</file>