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0E379B-0F9A-460B-812C-D5060DBC8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99DFF9-4D97-4AB3-A89C-E33F06D76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E436CD-2B95-4642-A9F9-E2728227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D8DA-E994-416F-90A0-A8E9AE084070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24DE7A-3DCD-4E26-ABA3-026A3CE43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1FA004-8162-4466-8A39-A278AD39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76F1-1E1D-452B-B86E-73AA8CF17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174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BC3F8D-6A5B-4758-8E41-66E3D6477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B1E0008-D4EC-426F-A49E-A63992DB8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3E9DB9-CC5E-42DF-91F3-1D514F886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D8DA-E994-416F-90A0-A8E9AE084070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8DEA80-F811-409C-B7C5-A4AAE7BD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364BD1-89C2-48B9-A61F-1DF3413D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76F1-1E1D-452B-B86E-73AA8CF17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49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E11CDF9-2023-49B2-9AA0-BF72ACCB1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37BD58E-F4FB-4700-BB3A-25EAA3913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BF2D47-D826-4228-BD0A-77478811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D8DA-E994-416F-90A0-A8E9AE084070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8C5F78-9483-41EC-A145-99979C2C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AACA60-E238-4D6C-9A7A-25D65DFD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76F1-1E1D-452B-B86E-73AA8CF17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69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62B837-3078-4348-A7B9-DAF18D58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FFC6BA-E15B-4FBD-A1FD-1304AF41A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9196C9-8758-43D3-8C65-D9BD52FB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D8DA-E994-416F-90A0-A8E9AE084070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83E7BB-BBEC-4BE5-BDDC-06CD7CCD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91E8DF-C3BE-4A9C-9FD8-F4F7780B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76F1-1E1D-452B-B86E-73AA8CF17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29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AA31E-1CDD-44CC-9CFC-960FC65C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0F8E96-099F-4ADC-BA4A-B6F68398B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41DB78-437E-4891-A0AE-F8849812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D8DA-E994-416F-90A0-A8E9AE084070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737250-E1E5-4027-ABC6-DDF0E599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3570DA-B969-4410-9FD8-29AD3879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76F1-1E1D-452B-B86E-73AA8CF17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63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9E743-0678-46CA-9CF8-7DBBA63B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26FBDC-5B6C-4E24-88B9-4FEA0CEF8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1A008F9-FF6F-4319-BCCB-650B74CE4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11465C-B1F2-42DA-8534-55711CC2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D8DA-E994-416F-90A0-A8E9AE084070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EF1F27-1606-4614-8DB6-9B7EDCA5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DC37B5-BB74-4F53-AB6F-F8ACE09C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76F1-1E1D-452B-B86E-73AA8CF17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18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7BCB5A-8DDF-4B7D-A23C-99E847B55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3D5DFD-56A1-4734-BDD9-05B4EE7B6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F47303-A54C-4958-B54C-F60BC92BA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21DEFB0-45E9-4F05-B45F-DD0637265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A911F9E-7E40-4636-834C-A7F96D87C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C539D94-8D03-403B-A985-3AB63208E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D8DA-E994-416F-90A0-A8E9AE084070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B2C3107-E494-4238-8B33-ABA05FB8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D851CE4-E26C-4678-B34D-747E8D2D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76F1-1E1D-452B-B86E-73AA8CF17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15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08A631-6545-4EB9-A821-93FBD2B2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BE73B58-76D2-4AF1-BAE0-72EF343D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D8DA-E994-416F-90A0-A8E9AE084070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AAEA4E8-254F-4645-8849-FA23235B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4E8A7CB-2C0D-40A1-87C7-6429C260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76F1-1E1D-452B-B86E-73AA8CF17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24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4B58B7F-7A8D-4611-B46B-A93F6D0A4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D8DA-E994-416F-90A0-A8E9AE084070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0542C17-BEE7-49A7-8159-7BC686004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CA683D-7B1A-45B0-9F0A-66CE3F88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76F1-1E1D-452B-B86E-73AA8CF17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47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465E17-C2B1-4AC4-A50C-1173D7D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EABD26-B7B5-4E5C-8BD5-AAC3E00D3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DC62AE2-6829-4F5F-9604-EAF9A9E6A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18B2D3-EEAF-4117-96E5-5B116380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D8DA-E994-416F-90A0-A8E9AE084070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36F05C-D40F-487A-8874-E51D8BCB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FD0B70-00B1-4336-8C0C-B7AAB844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76F1-1E1D-452B-B86E-73AA8CF17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59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6EB18E-3D53-4784-ADAC-1D05E18D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F6FEB57-4103-4C49-B57A-DB40A2146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DE2824-DACB-4DDF-ACD8-AE066656C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1350E0-E7C2-4812-9455-4F20E8CC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D8DA-E994-416F-90A0-A8E9AE084070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5EF883-994C-4DEB-B5C2-A6B48501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3DF6FF-4706-4EC5-92C8-6D750C8C2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76F1-1E1D-452B-B86E-73AA8CF17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23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58692D5-5E17-4FA9-9D3C-17CE11A66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E49902-DA60-4A11-A6A7-852BD72FC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5E2987-CB74-4C43-BB67-3BFF62EF6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8D8DA-E994-416F-90A0-A8E9AE084070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D7C15B-379C-4A23-BC95-75211EF6D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11A5B2-E073-46F2-AC68-84EB5A0BA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F76F1-1E1D-452B-B86E-73AA8CF17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6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6C7E90-C3D2-4517-92DB-E094A36FC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MSP430 eUSCI_b_I2C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49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000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6</Words>
  <Application>Microsoft Office PowerPoint</Application>
  <PresentationFormat>寬螢幕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佈景主題</vt:lpstr>
      <vt:lpstr>MSP430 eUSCI_b_I2C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MSP430 I2C Module</dc:title>
  <dc:creator>邱宇柔</dc:creator>
  <cp:lastModifiedBy>Ensense-Chiu</cp:lastModifiedBy>
  <cp:revision>16</cp:revision>
  <dcterms:created xsi:type="dcterms:W3CDTF">2024-12-20T06:40:26Z</dcterms:created>
  <dcterms:modified xsi:type="dcterms:W3CDTF">2024-12-27T09:33:43Z</dcterms:modified>
</cp:coreProperties>
</file>