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5DCD82-C1DE-CEF5-FFE1-735BF8875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21A87E5-A7E7-7755-6F96-5E13E4366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49F7FB-3455-B4F8-C3E0-038FEED2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3D0C-6BEA-6810-E9B9-F1A38701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36329F-FEA1-DBE9-829B-60DDF231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5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EE353-B6D5-6DED-9930-7999835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AFD4B1-E45D-2C30-82A4-535B05C2C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140E8-533D-EC77-0342-AF4F4E62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18938-9749-3880-13CF-4F0DDB08C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8ADDB6-236B-3487-5BAA-ED40CC04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68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CE396D-74AA-360A-EAAF-ED161229B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CDE7B2-528F-DFF4-F63B-A9460AAF7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6F1716-75FE-082D-97FA-701130A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F989D8-F641-E53D-C3DF-15E84268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AAD3E4-3E88-98F8-0D08-F4BF141D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38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E3A58B-5B41-A8B6-A844-96F93CE9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EAF5E-26DA-533E-37A2-FEAAE5BB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306430-ECF5-5863-E93E-D52D1490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E0D086-A932-AD56-A1D4-B17FDAF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55164B-3D1F-4347-3360-9C823C1E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8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73584-8952-CB66-4B92-8EACCE04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F0D9CB-E502-B484-EB1A-1013AFD3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F45201-38CF-5A78-5A2F-7BFB6B3F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ECE8D-8D8A-BFE2-F98E-2E89D780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55C8A2-2F5B-C7EB-24D7-50E7B694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7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2F82-AACF-E162-A951-A2254CDD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D04873-0974-6AA9-A7CA-CC7A5649D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61D1AB-F188-11DF-53D8-B39FC6F4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4DFDF5-FF69-72CB-9064-D0501AD3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830961-6FCF-CB7A-12F5-092A63E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B81CD4-76F1-B1E6-A9B2-E5D596CF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89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E413F-25CF-2BA9-64E3-8312E4DB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BE5291-61A5-8F01-EB0F-3B685BF5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E338B-44DA-A232-9CA7-7B06A3AD6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35B12C-7A1B-E888-28C0-B8DF6451C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B96922-1BA4-2553-3938-3D045EA6A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DBD3A1-6B3C-6AA4-81BA-B847623C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19FAA6-CC36-3EC5-5B94-88368D19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4A20440-CF9D-CAF5-24A8-0EA3CCBD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04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7B21D-3E28-A655-128D-F8C2629C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292717-5964-3525-827F-7AD34BB5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9FBC099-7CC8-27C4-C645-72584BCF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7FEB48-93C0-3865-493E-807A50F7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6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81FAFF-FF27-6E5E-5745-C5E98810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848897-8E88-9552-93CF-EC09BE09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3D4D9E-A252-AA1B-879A-2663A491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E01E4-FE5D-0D9A-6E40-9FBA5295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47FF9-531A-DA66-B90B-6AA9C24F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327D7-B8BF-856C-33FD-937E9761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F1C6F4-FB1D-4FB9-3975-F3A0D6B5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03B2A-F6CD-49A7-4400-DC66BBF5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A4925F-36F8-DD66-9376-CF19E80F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7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7EFF6-93A8-AA5B-958C-2BCD1795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E936EC-08F7-EF06-347F-34A0A562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D4770D-4631-C756-C4E6-D88CBB2A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A15645-3BCE-476E-C14A-CE5AC7DD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AF502-064D-74CF-B0C0-EF881B48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7A037B-5EC5-DD30-88BB-CCC5C24D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52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736CDD-A238-A7A2-DF51-7A5B7116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1E824-F751-229B-1705-A1C33942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C63EBB-D6DB-ECB8-1526-4438B4ED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D6204-45DC-42E7-9B5D-CFBFF9866C8C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A473E4-C7E8-106C-2AB7-F653CA286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48123-FD88-61AE-437A-637680D7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D0135-3A9E-433A-9A03-B58021F710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6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D925B0C-CA28-51A7-8BF2-8D9C925FD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95" y="4325558"/>
            <a:ext cx="9183382" cy="18385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2F6645-663A-2AD4-5801-9D9BB0ED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09" y="1488517"/>
            <a:ext cx="2915057" cy="14861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D105517-94B3-8D1F-A568-71D35F7E0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914" y="489495"/>
            <a:ext cx="4564344" cy="37637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34A5204-2745-EE7A-8CB7-E06C64B9F15F}"/>
              </a:ext>
            </a:extLst>
          </p:cNvPr>
          <p:cNvSpPr/>
          <p:nvPr/>
        </p:nvSpPr>
        <p:spPr>
          <a:xfrm>
            <a:off x="2471057" y="1828800"/>
            <a:ext cx="1382486" cy="4245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E2EB744-DFFA-18D3-4E2A-384B998BADD7}"/>
              </a:ext>
            </a:extLst>
          </p:cNvPr>
          <p:cNvSpPr/>
          <p:nvPr/>
        </p:nvSpPr>
        <p:spPr>
          <a:xfrm>
            <a:off x="5802085" y="827315"/>
            <a:ext cx="3679371" cy="53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68F210-445C-2E5D-D9D4-27D88A4181D9}"/>
              </a:ext>
            </a:extLst>
          </p:cNvPr>
          <p:cNvSpPr/>
          <p:nvPr/>
        </p:nvSpPr>
        <p:spPr>
          <a:xfrm>
            <a:off x="1349595" y="5290457"/>
            <a:ext cx="2155605" cy="55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84C838-BFBF-1E91-4F12-5944857CDA89}"/>
              </a:ext>
            </a:extLst>
          </p:cNvPr>
          <p:cNvSpPr/>
          <p:nvPr/>
        </p:nvSpPr>
        <p:spPr>
          <a:xfrm>
            <a:off x="3853543" y="4651168"/>
            <a:ext cx="2155605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6A505D-6997-61DE-146C-EEDBCB479FBF}"/>
              </a:ext>
            </a:extLst>
          </p:cNvPr>
          <p:cNvSpPr/>
          <p:nvPr/>
        </p:nvSpPr>
        <p:spPr>
          <a:xfrm>
            <a:off x="3568200" y="5369483"/>
            <a:ext cx="2952343" cy="4433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74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FE201-AA98-871D-9D9C-F04A16A28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2">
            <a:extLst>
              <a:ext uri="{FF2B5EF4-FFF2-40B4-BE49-F238E27FC236}">
                <a16:creationId xmlns:a16="http://schemas.microsoft.com/office/drawing/2014/main" id="{9D959BE1-91BB-479E-BF4F-EBB3AD17E376}"/>
              </a:ext>
            </a:extLst>
          </p:cNvPr>
          <p:cNvSpPr txBox="1"/>
          <p:nvPr/>
        </p:nvSpPr>
        <p:spPr>
          <a:xfrm>
            <a:off x="816040" y="1814969"/>
            <a:ext cx="1055992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Squence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&gt;edit&gt;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氣體種類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&gt;f3(f3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flow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調整參數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)&gt;enter&gt;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endseq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進入濃度設定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6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32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2</cp:revision>
  <dcterms:created xsi:type="dcterms:W3CDTF">2024-12-26T09:29:51Z</dcterms:created>
  <dcterms:modified xsi:type="dcterms:W3CDTF">2025-01-02T09:40:33Z</dcterms:modified>
</cp:coreProperties>
</file>