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0" r:id="rId12"/>
    <p:sldId id="256" r:id="rId13"/>
    <p:sldId id="257" r:id="rId14"/>
    <p:sldId id="25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5D26-D533-4C2E-9E01-B1D0ECFB081B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838-DA86-47AF-B279-0AA0700B4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73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5D26-D533-4C2E-9E01-B1D0ECFB081B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838-DA86-47AF-B279-0AA0700B4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78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5D26-D533-4C2E-9E01-B1D0ECFB081B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838-DA86-47AF-B279-0AA0700B4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08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5D26-D533-4C2E-9E01-B1D0ECFB081B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838-DA86-47AF-B279-0AA0700B4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29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5D26-D533-4C2E-9E01-B1D0ECFB081B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838-DA86-47AF-B279-0AA0700B4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32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5D26-D533-4C2E-9E01-B1D0ECFB081B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838-DA86-47AF-B279-0AA0700B4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8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5D26-D533-4C2E-9E01-B1D0ECFB081B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838-DA86-47AF-B279-0AA0700B4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83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5D26-D533-4C2E-9E01-B1D0ECFB081B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838-DA86-47AF-B279-0AA0700B4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9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5D26-D533-4C2E-9E01-B1D0ECFB081B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838-DA86-47AF-B279-0AA0700B4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42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5D26-D533-4C2E-9E01-B1D0ECFB081B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838-DA86-47AF-B279-0AA0700B4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46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5D26-D533-4C2E-9E01-B1D0ECFB081B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C838-DA86-47AF-B279-0AA0700B4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77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5D26-D533-4C2E-9E01-B1D0ECFB081B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4C838-DA86-47AF-B279-0AA0700B42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86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" y="0"/>
            <a:ext cx="12265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4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69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9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50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92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59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0"/>
            <a:ext cx="12175067" cy="681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14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8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464" y="-108542"/>
            <a:ext cx="12456403" cy="69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8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7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0142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4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23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32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2024-06-18T02:02:15Z</dcterms:created>
  <dcterms:modified xsi:type="dcterms:W3CDTF">2024-06-28T14:58:44Z</dcterms:modified>
</cp:coreProperties>
</file>