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67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FEEDF0-9ED0-4D7F-AB97-F24DEA096723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Servlet</a:t>
          </a:r>
          <a:endParaRPr lang="ru-RU" b="0" i="0" noProof="0" dirty="0">
            <a:latin typeface="Corbel"/>
          </a:endParaRPr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3983B1D4-E9F3-40E6-BD23-7E703B845062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Wrapping request</a:t>
          </a:r>
          <a:endParaRPr lang="ru-RU" b="0" i="0" noProof="0" dirty="0">
            <a:latin typeface="Corbel"/>
          </a:endParaRPr>
        </a:p>
      </dgm:t>
    </dgm:pt>
    <dgm:pt modelId="{4F492F41-738A-495A-BD66-62C92425C206}" type="parTrans" cxnId="{EE2D7EB0-2491-4620-9484-128EFCB0CCFB}">
      <dgm:prSet/>
      <dgm:spPr/>
      <dgm:t>
        <a:bodyPr/>
        <a:lstStyle/>
        <a:p>
          <a:pPr algn="ctr"/>
          <a:endParaRPr lang="en-US"/>
        </a:p>
      </dgm:t>
    </dgm:pt>
    <dgm:pt modelId="{C87237CF-A497-41CE-A1FA-5B148B026A29}" type="sibTrans" cxnId="{EE2D7EB0-2491-4620-9484-128EFCB0CCFB}">
      <dgm:prSet/>
      <dgm:spPr/>
      <dgm:t>
        <a:bodyPr/>
        <a:lstStyle/>
        <a:p>
          <a:pPr algn="ctr"/>
          <a:endParaRPr lang="en-US"/>
        </a:p>
      </dgm:t>
    </dgm:pt>
    <dgm:pt modelId="{902514D4-9367-48BD-AB98-415C361E8095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Command</a:t>
          </a:r>
          <a:endParaRPr lang="ru-RU" b="0" i="0" noProof="0" dirty="0">
            <a:latin typeface="Corbel"/>
          </a:endParaRPr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BCC44E0D-2E84-42AD-BFBC-B1DB0B59B688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Check permissions</a:t>
          </a:r>
          <a:endParaRPr lang="ru-RU" b="0" i="0" noProof="0" dirty="0">
            <a:latin typeface="Corbel"/>
          </a:endParaRPr>
        </a:p>
      </dgm:t>
    </dgm:pt>
    <dgm:pt modelId="{7E0E6D07-FB18-4817-BC96-566987AEC0E5}" type="parTrans" cxnId="{664DFF4C-E1B0-4AE3-9A2D-2413214F1402}">
      <dgm:prSet/>
      <dgm:spPr/>
      <dgm:t>
        <a:bodyPr/>
        <a:lstStyle/>
        <a:p>
          <a:pPr algn="ctr"/>
          <a:endParaRPr lang="en-US"/>
        </a:p>
      </dgm:t>
    </dgm:pt>
    <dgm:pt modelId="{B6560097-BCA9-4F02-8ED2-12737AEC23F1}" type="sibTrans" cxnId="{664DFF4C-E1B0-4AE3-9A2D-2413214F1402}">
      <dgm:prSet/>
      <dgm:spPr/>
      <dgm:t>
        <a:bodyPr/>
        <a:lstStyle/>
        <a:p>
          <a:pPr algn="ctr"/>
          <a:endParaRPr lang="en-US"/>
        </a:p>
      </dgm:t>
    </dgm:pt>
    <dgm:pt modelId="{AD13CCF9-E354-4373-B687-C856736F1065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Validation parameters</a:t>
          </a:r>
          <a:endParaRPr lang="ru-RU" b="0" i="0" noProof="0" dirty="0">
            <a:latin typeface="Corbel"/>
          </a:endParaRPr>
        </a:p>
      </dgm:t>
    </dgm:pt>
    <dgm:pt modelId="{59230521-6941-404E-AB39-FD1E0D3BFD4D}" type="parTrans" cxnId="{EDDAC9D5-C3EF-4E7B-B964-9C3CAD533FE4}">
      <dgm:prSet/>
      <dgm:spPr/>
      <dgm:t>
        <a:bodyPr/>
        <a:lstStyle/>
        <a:p>
          <a:pPr algn="ctr"/>
          <a:endParaRPr lang="en-US"/>
        </a:p>
      </dgm:t>
    </dgm:pt>
    <dgm:pt modelId="{B99B1752-3797-4E89-9B32-F8A8B0A94AC1}" type="sibTrans" cxnId="{EDDAC9D5-C3EF-4E7B-B964-9C3CAD533FE4}">
      <dgm:prSet/>
      <dgm:spPr/>
      <dgm:t>
        <a:bodyPr/>
        <a:lstStyle/>
        <a:p>
          <a:pPr algn="ctr"/>
          <a:endParaRPr lang="en-US"/>
        </a:p>
      </dgm:t>
    </dgm:pt>
    <dgm:pt modelId="{32EDCF16-5AA6-464A-B649-4803504CAE86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Preparing view</a:t>
          </a:r>
          <a:endParaRPr lang="ru-RU" b="0" i="0" noProof="0" dirty="0">
            <a:latin typeface="Corbel"/>
          </a:endParaRPr>
        </a:p>
      </dgm:t>
    </dgm:pt>
    <dgm:pt modelId="{A1499DA9-EC04-43E6-85A8-39036BA31592}" type="parTrans" cxnId="{0240566B-928D-42F9-A765-C591809AAE33}">
      <dgm:prSet/>
      <dgm:spPr/>
      <dgm:t>
        <a:bodyPr/>
        <a:lstStyle/>
        <a:p>
          <a:pPr algn="ctr"/>
          <a:endParaRPr lang="en-US"/>
        </a:p>
      </dgm:t>
    </dgm:pt>
    <dgm:pt modelId="{E4012107-EDD2-401B-96BA-C98454E188FA}" type="sibTrans" cxnId="{0240566B-928D-42F9-A765-C591809AAE33}">
      <dgm:prSet/>
      <dgm:spPr/>
      <dgm:t>
        <a:bodyPr/>
        <a:lstStyle/>
        <a:p>
          <a:pPr algn="ctr"/>
          <a:endParaRPr lang="en-US"/>
        </a:p>
      </dgm:t>
    </dgm:pt>
    <dgm:pt modelId="{42DDB17B-32B6-4380-AEA0-A9CDCE0F4C58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Service</a:t>
          </a:r>
          <a:endParaRPr lang="ru-RU" b="0" i="0" noProof="0" dirty="0">
            <a:latin typeface="Corbel"/>
          </a:endParaRPr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8DC3B0AC-5266-485C-BEE0-5EA316ED6351}">
      <dgm:prSet phldrT="[Text]"/>
      <dgm:spPr/>
      <dgm:t>
        <a:bodyPr/>
        <a:lstStyle/>
        <a:p>
          <a:pPr algn="ctr"/>
          <a:r>
            <a:rPr lang="en-US" b="0" i="0" noProof="0" dirty="0" err="1" smtClean="0">
              <a:latin typeface="Corbel"/>
            </a:rPr>
            <a:t>CRUD,List</a:t>
          </a:r>
          <a:r>
            <a:rPr lang="en-US" b="0" i="0" noProof="0" dirty="0" smtClean="0">
              <a:latin typeface="Corbel"/>
            </a:rPr>
            <a:t> operations</a:t>
          </a:r>
          <a:endParaRPr lang="ru-RU" b="0" i="0" noProof="0" dirty="0">
            <a:latin typeface="Corbel"/>
          </a:endParaRPr>
        </a:p>
      </dgm:t>
    </dgm:pt>
    <dgm:pt modelId="{4AF62E0A-68C0-4E36-A271-5E981705ABD4}" type="parTrans" cxnId="{D9AB0AE6-F18B-4A70-BFB4-908F5D928CC4}">
      <dgm:prSet/>
      <dgm:spPr/>
      <dgm:t>
        <a:bodyPr/>
        <a:lstStyle/>
        <a:p>
          <a:pPr algn="ctr"/>
          <a:endParaRPr lang="en-US"/>
        </a:p>
      </dgm:t>
    </dgm:pt>
    <dgm:pt modelId="{09B5E930-7BFA-4193-A015-8BA2F8D85EED}" type="sibTrans" cxnId="{D9AB0AE6-F18B-4A70-BFB4-908F5D928CC4}">
      <dgm:prSet/>
      <dgm:spPr/>
      <dgm:t>
        <a:bodyPr/>
        <a:lstStyle/>
        <a:p>
          <a:pPr algn="ctr"/>
          <a:endParaRPr lang="en-US"/>
        </a:p>
      </dgm:t>
    </dgm:pt>
    <dgm:pt modelId="{12A28CF0-4E84-404B-BD05-C93E11DD70AF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Logical consistency</a:t>
          </a:r>
          <a:endParaRPr lang="ru-RU" b="0" i="0" noProof="0" dirty="0">
            <a:latin typeface="Corbel"/>
          </a:endParaRPr>
        </a:p>
      </dgm:t>
    </dgm:pt>
    <dgm:pt modelId="{A8D02A92-D95A-43FA-89EC-C2659BCB74B4}" type="parTrans" cxnId="{297128EE-1E8D-4F19-99A9-24D20B8B8DEE}">
      <dgm:prSet/>
      <dgm:spPr/>
      <dgm:t>
        <a:bodyPr/>
        <a:lstStyle/>
        <a:p>
          <a:pPr algn="ctr"/>
          <a:endParaRPr lang="en-US"/>
        </a:p>
      </dgm:t>
    </dgm:pt>
    <dgm:pt modelId="{8CF69FEC-4148-4199-8D68-EFD55841612F}" type="sibTrans" cxnId="{297128EE-1E8D-4F19-99A9-24D20B8B8DEE}">
      <dgm:prSet/>
      <dgm:spPr/>
      <dgm:t>
        <a:bodyPr/>
        <a:lstStyle/>
        <a:p>
          <a:pPr algn="ctr"/>
          <a:endParaRPr lang="en-US"/>
        </a:p>
      </dgm:t>
    </dgm:pt>
    <dgm:pt modelId="{7B4759E5-D090-4169-B095-7F93192E3AD7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Business logic operations</a:t>
          </a:r>
          <a:endParaRPr lang="ru-RU" b="0" i="0" noProof="0" dirty="0">
            <a:latin typeface="Corbel"/>
          </a:endParaRPr>
        </a:p>
      </dgm:t>
    </dgm:pt>
    <dgm:pt modelId="{DAE1DC3E-CC13-48D5-A225-19A62ED36208}" type="parTrans" cxnId="{8CEF87E4-4159-499F-BEFD-0ED5C9C21682}">
      <dgm:prSet/>
      <dgm:spPr/>
      <dgm:t>
        <a:bodyPr/>
        <a:lstStyle/>
        <a:p>
          <a:pPr algn="ctr"/>
          <a:endParaRPr lang="en-US"/>
        </a:p>
      </dgm:t>
    </dgm:pt>
    <dgm:pt modelId="{4995E391-0564-443E-81BB-2C903CC1624C}" type="sibTrans" cxnId="{8CEF87E4-4159-499F-BEFD-0ED5C9C21682}">
      <dgm:prSet/>
      <dgm:spPr/>
      <dgm:t>
        <a:bodyPr/>
        <a:lstStyle/>
        <a:p>
          <a:pPr algn="ctr"/>
          <a:endParaRPr lang="en-US"/>
        </a:p>
      </dgm:t>
    </dgm:pt>
    <dgm:pt modelId="{922E6FF0-1333-4736-BCDD-C01CB8712090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Routing to JSP</a:t>
          </a:r>
          <a:endParaRPr lang="ru-RU" b="0" i="0" noProof="0" dirty="0">
            <a:latin typeface="Corbel"/>
          </a:endParaRPr>
        </a:p>
      </dgm:t>
    </dgm:pt>
    <dgm:pt modelId="{89D649BA-152A-4CA3-8258-E4CF13A6DB17}" type="parTrans" cxnId="{2A36D0D3-59DC-4283-8E51-7B09C9E433F4}">
      <dgm:prSet/>
      <dgm:spPr/>
      <dgm:t>
        <a:bodyPr/>
        <a:lstStyle/>
        <a:p>
          <a:endParaRPr lang="ru-RU"/>
        </a:p>
      </dgm:t>
    </dgm:pt>
    <dgm:pt modelId="{DA8009EB-08F4-4561-B61E-50BAD7EED94B}" type="sibTrans" cxnId="{2A36D0D3-59DC-4283-8E51-7B09C9E433F4}">
      <dgm:prSet/>
      <dgm:spPr/>
      <dgm:t>
        <a:bodyPr/>
        <a:lstStyle/>
        <a:p>
          <a:endParaRPr lang="ru-RU"/>
        </a:p>
      </dgm:t>
    </dgm:pt>
    <dgm:pt modelId="{9B9592AF-3219-4700-B606-26C2B6B95979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DAO</a:t>
          </a:r>
          <a:endParaRPr lang="ru-RU" b="0" i="0" noProof="0" dirty="0">
            <a:latin typeface="Corbel"/>
          </a:endParaRPr>
        </a:p>
      </dgm:t>
    </dgm:pt>
    <dgm:pt modelId="{318CABD5-5D5F-46AD-8B16-7AB01D7F16AF}" type="parTrans" cxnId="{632A0F4F-7C17-4254-942B-B5264AA86048}">
      <dgm:prSet/>
      <dgm:spPr/>
      <dgm:t>
        <a:bodyPr/>
        <a:lstStyle/>
        <a:p>
          <a:endParaRPr lang="ru-RU"/>
        </a:p>
      </dgm:t>
    </dgm:pt>
    <dgm:pt modelId="{318BB64D-7166-403D-9153-1EF4B468C4F9}" type="sibTrans" cxnId="{632A0F4F-7C17-4254-942B-B5264AA86048}">
      <dgm:prSet/>
      <dgm:spPr/>
      <dgm:t>
        <a:bodyPr/>
        <a:lstStyle/>
        <a:p>
          <a:endParaRPr lang="ru-RU"/>
        </a:p>
      </dgm:t>
    </dgm:pt>
    <dgm:pt modelId="{52511808-645D-49FA-9EF6-EB6CC731925A}">
      <dgm:prSet phldrT="[Text]"/>
      <dgm:spPr/>
      <dgm:t>
        <a:bodyPr/>
        <a:lstStyle/>
        <a:p>
          <a:pPr algn="ctr"/>
          <a:r>
            <a:rPr lang="en-US" b="0" i="0" noProof="0" dirty="0" err="1" smtClean="0">
              <a:latin typeface="Corbel"/>
            </a:rPr>
            <a:t>CRUD+List</a:t>
          </a:r>
          <a:r>
            <a:rPr lang="en-US" b="0" i="0" noProof="0" dirty="0" smtClean="0">
              <a:latin typeface="Corbel"/>
            </a:rPr>
            <a:t> SQL operations</a:t>
          </a:r>
          <a:endParaRPr lang="ru-RU" b="0" i="0" noProof="0" dirty="0">
            <a:latin typeface="Corbel"/>
          </a:endParaRPr>
        </a:p>
      </dgm:t>
    </dgm:pt>
    <dgm:pt modelId="{41692452-F66A-4CCD-A3D2-87E97B80CC78}" type="parTrans" cxnId="{DF8500D6-F853-4992-A9B3-E7411418CAF7}">
      <dgm:prSet/>
      <dgm:spPr/>
      <dgm:t>
        <a:bodyPr/>
        <a:lstStyle/>
        <a:p>
          <a:endParaRPr lang="ru-RU"/>
        </a:p>
      </dgm:t>
    </dgm:pt>
    <dgm:pt modelId="{899FAA62-8A90-4627-AB68-815CB3DD47BD}" type="sibTrans" cxnId="{DF8500D6-F853-4992-A9B3-E7411418CAF7}">
      <dgm:prSet/>
      <dgm:spPr/>
      <dgm:t>
        <a:bodyPr/>
        <a:lstStyle/>
        <a:p>
          <a:endParaRPr lang="ru-RU"/>
        </a:p>
      </dgm:t>
    </dgm:pt>
    <dgm:pt modelId="{4801B794-24FE-4358-8E44-BF8590C27505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Forwarding to </a:t>
          </a:r>
          <a:r>
            <a:rPr lang="en-US" b="0" i="0" noProof="0" dirty="0" err="1" smtClean="0">
              <a:latin typeface="Corbel"/>
            </a:rPr>
            <a:t>CommandDispatcher</a:t>
          </a:r>
          <a:endParaRPr lang="ru-RU" b="0" i="0" noProof="0" dirty="0">
            <a:latin typeface="Corbel"/>
          </a:endParaRPr>
        </a:p>
      </dgm:t>
    </dgm:pt>
    <dgm:pt modelId="{96EC88A4-6989-4D00-A62B-DFCB1BA0CA80}" type="parTrans" cxnId="{9FF5BA17-EF21-4757-AA00-30350260AE0A}">
      <dgm:prSet/>
      <dgm:spPr/>
      <dgm:t>
        <a:bodyPr/>
        <a:lstStyle/>
        <a:p>
          <a:endParaRPr lang="ru-RU"/>
        </a:p>
      </dgm:t>
    </dgm:pt>
    <dgm:pt modelId="{FDA3FC0A-B639-48B9-BC42-61542A043DB8}" type="sibTrans" cxnId="{9FF5BA17-EF21-4757-AA00-30350260AE0A}">
      <dgm:prSet/>
      <dgm:spPr/>
      <dgm:t>
        <a:bodyPr/>
        <a:lstStyle/>
        <a:p>
          <a:endParaRPr lang="ru-RU"/>
        </a:p>
      </dgm:t>
    </dgm:pt>
    <dgm:pt modelId="{10DDCA59-DADD-47B1-9BB6-E851098D9C1D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Exceptions to http-errors</a:t>
          </a:r>
          <a:endParaRPr lang="ru-RU" b="0" i="0" noProof="0" dirty="0">
            <a:latin typeface="Corbel"/>
          </a:endParaRPr>
        </a:p>
      </dgm:t>
    </dgm:pt>
    <dgm:pt modelId="{D6D0B200-39E8-4025-9F5B-248AF4495DAF}" type="parTrans" cxnId="{55D2DCCF-F3BA-42B8-999C-71E41DC42D1A}">
      <dgm:prSet/>
      <dgm:spPr/>
      <dgm:t>
        <a:bodyPr/>
        <a:lstStyle/>
        <a:p>
          <a:endParaRPr lang="ru-RU"/>
        </a:p>
      </dgm:t>
    </dgm:pt>
    <dgm:pt modelId="{524B88D2-AEE4-496B-892E-0FFAB2C0DB90}" type="sibTrans" cxnId="{55D2DCCF-F3BA-42B8-999C-71E41DC42D1A}">
      <dgm:prSet/>
      <dgm:spPr/>
      <dgm:t>
        <a:bodyPr/>
        <a:lstStyle/>
        <a:p>
          <a:endParaRPr lang="ru-RU"/>
        </a:p>
      </dgm:t>
    </dgm:pt>
    <dgm:pt modelId="{D510C90F-2945-4A50-8FD8-442D1640CE1D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Forwarding to concrete Command</a:t>
          </a:r>
          <a:endParaRPr lang="ru-RU" b="0" i="0" noProof="0" dirty="0">
            <a:latin typeface="Corbel"/>
          </a:endParaRPr>
        </a:p>
      </dgm:t>
    </dgm:pt>
    <dgm:pt modelId="{59163CEE-8E88-47DD-99F5-BB7A1E716BBD}" type="parTrans" cxnId="{2A085418-A018-4F34-B9D3-53BE81912415}">
      <dgm:prSet/>
      <dgm:spPr/>
      <dgm:t>
        <a:bodyPr/>
        <a:lstStyle/>
        <a:p>
          <a:endParaRPr lang="ru-RU"/>
        </a:p>
      </dgm:t>
    </dgm:pt>
    <dgm:pt modelId="{869D673F-ADA5-4697-A3EE-3DBF829094DC}" type="sibTrans" cxnId="{2A085418-A018-4F34-B9D3-53BE81912415}">
      <dgm:prSet/>
      <dgm:spPr/>
      <dgm:t>
        <a:bodyPr/>
        <a:lstStyle/>
        <a:p>
          <a:endParaRPr lang="ru-RU"/>
        </a:p>
      </dgm:t>
    </dgm:pt>
    <dgm:pt modelId="{91B6F004-765A-4567-AE9B-B14CE290367D}">
      <dgm:prSet phldrT="[Text]"/>
      <dgm:spPr/>
      <dgm:t>
        <a:bodyPr/>
        <a:lstStyle/>
        <a:p>
          <a:pPr algn="ctr"/>
          <a:r>
            <a:rPr lang="en-US" b="0" i="0" noProof="0" dirty="0" smtClean="0">
              <a:latin typeface="Corbel"/>
            </a:rPr>
            <a:t>Business logic via SQL</a:t>
          </a:r>
          <a:endParaRPr lang="ru-RU" b="0" i="0" noProof="0" dirty="0">
            <a:latin typeface="Corbel"/>
          </a:endParaRPr>
        </a:p>
      </dgm:t>
    </dgm:pt>
    <dgm:pt modelId="{CA777FA4-35C0-421D-A060-D38E200C2A32}" type="parTrans" cxnId="{73268C1D-B9EA-4C91-860D-FFBAAAE17A9A}">
      <dgm:prSet/>
      <dgm:spPr/>
      <dgm:t>
        <a:bodyPr/>
        <a:lstStyle/>
        <a:p>
          <a:endParaRPr lang="ru-RU"/>
        </a:p>
      </dgm:t>
    </dgm:pt>
    <dgm:pt modelId="{F9B4234A-C736-4DC1-9438-47915F32DBD0}" type="sibTrans" cxnId="{73268C1D-B9EA-4C91-860D-FFBAAAE17A9A}">
      <dgm:prSet/>
      <dgm:spPr/>
      <dgm:t>
        <a:bodyPr/>
        <a:lstStyle/>
        <a:p>
          <a:endParaRPr lang="ru-RU"/>
        </a:p>
      </dgm:t>
    </dgm:pt>
    <dgm:pt modelId="{0746AFD6-81AF-4A03-965B-E5FD2AC99902}" type="pres">
      <dgm:prSet presAssocID="{9EFDE1E0-36B2-42FD-8BC1-DEC0FAC5CDC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8A5ADE6-C095-47F2-9BD8-3724EF926095}" type="pres">
      <dgm:prSet presAssocID="{70FEEDF0-9ED0-4D7F-AB97-F24DEA096723}" presName="Accent1" presStyleCnt="0"/>
      <dgm:spPr/>
    </dgm:pt>
    <dgm:pt modelId="{8BB83C97-51F0-45C6-863A-E48679F22BC5}" type="pres">
      <dgm:prSet presAssocID="{70FEEDF0-9ED0-4D7F-AB97-F24DEA096723}" presName="Accent" presStyleLbl="node1" presStyleIdx="0" presStyleCnt="4"/>
      <dgm:spPr/>
    </dgm:pt>
    <dgm:pt modelId="{82171282-A646-4576-AB4C-5C8A06136ED3}" type="pres">
      <dgm:prSet presAssocID="{70FEEDF0-9ED0-4D7F-AB97-F24DEA096723}" presName="Child1" presStyleLbl="revTx" presStyleIdx="0" presStyleCnt="8" custScaleX="128775" custLinFactNeighborX="-6537" custLinFactNeighborY="-504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101F4-B5D1-4AB7-BC83-753D06A88415}" type="pres">
      <dgm:prSet presAssocID="{70FEEDF0-9ED0-4D7F-AB97-F24DEA096723}" presName="Parent1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4C8C0-A665-47B8-AD0B-A80BD66447C9}" type="pres">
      <dgm:prSet presAssocID="{902514D4-9367-48BD-AB98-415C361E8095}" presName="Accent2" presStyleCnt="0"/>
      <dgm:spPr/>
    </dgm:pt>
    <dgm:pt modelId="{12D2183B-C8C1-4ADD-8BFA-63A0024D79DB}" type="pres">
      <dgm:prSet presAssocID="{902514D4-9367-48BD-AB98-415C361E8095}" presName="Accent" presStyleLbl="node1" presStyleIdx="1" presStyleCnt="4"/>
      <dgm:spPr/>
    </dgm:pt>
    <dgm:pt modelId="{47FC99C1-6CDC-4E5F-82DC-8138B26E8725}" type="pres">
      <dgm:prSet presAssocID="{902514D4-9367-48BD-AB98-415C361E8095}" presName="Child2" presStyleLbl="revTx" presStyleIdx="2" presStyleCnt="8" custScaleX="159084" custLinFactNeighborX="17406" custLinFactNeighborY="82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AE086-AABF-4A0E-98D0-5626D79C154F}" type="pres">
      <dgm:prSet presAssocID="{902514D4-9367-48BD-AB98-415C361E8095}" presName="Parent2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095C-D392-4DF1-8FBB-9D795D0570B7}" type="pres">
      <dgm:prSet presAssocID="{42DDB17B-32B6-4380-AEA0-A9CDCE0F4C58}" presName="Accent3" presStyleCnt="0"/>
      <dgm:spPr/>
    </dgm:pt>
    <dgm:pt modelId="{339FCDE6-ACB1-4FC6-B770-034DE4C59DA1}" type="pres">
      <dgm:prSet presAssocID="{42DDB17B-32B6-4380-AEA0-A9CDCE0F4C58}" presName="Accent" presStyleLbl="node1" presStyleIdx="2" presStyleCnt="4"/>
      <dgm:spPr/>
    </dgm:pt>
    <dgm:pt modelId="{4708EA16-D5C5-4EE2-8A83-5B988D03B274}" type="pres">
      <dgm:prSet presAssocID="{42DDB17B-32B6-4380-AEA0-A9CDCE0F4C58}" presName="Child3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D50E6-1C35-4B77-9E90-501897F8F6D8}" type="pres">
      <dgm:prSet presAssocID="{42DDB17B-32B6-4380-AEA0-A9CDCE0F4C58}" presName="Parent3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D29FC-B28B-46C6-8932-A27E520B3DE8}" type="pres">
      <dgm:prSet presAssocID="{9B9592AF-3219-4700-B606-26C2B6B95979}" presName="Accent4" presStyleCnt="0"/>
      <dgm:spPr/>
    </dgm:pt>
    <dgm:pt modelId="{19B65CE7-39B8-4FD2-AC30-239ACADF2348}" type="pres">
      <dgm:prSet presAssocID="{9B9592AF-3219-4700-B606-26C2B6B95979}" presName="Accent" presStyleLbl="node1" presStyleIdx="3" presStyleCnt="4"/>
      <dgm:spPr/>
    </dgm:pt>
    <dgm:pt modelId="{91E2DF58-40D1-4A37-914A-EB55512DF725}" type="pres">
      <dgm:prSet presAssocID="{9B9592AF-3219-4700-B606-26C2B6B95979}" presName="Child4" presStyleLbl="revTx" presStyleIdx="6" presStyleCnt="8" custScaleX="116406" custScaleY="114311" custLinFactNeighborX="6169" custLinFactNeighborY="310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D3C604-FF41-4E46-BC11-86EBB32D688D}" type="pres">
      <dgm:prSet presAssocID="{9B9592AF-3219-4700-B606-26C2B6B95979}" presName="Parent4" presStyleLbl="revTx" presStyleIdx="7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A36D0D3-59DC-4283-8E51-7B09C9E433F4}" srcId="{902514D4-9367-48BD-AB98-415C361E8095}" destId="{922E6FF0-1333-4736-BCDD-C01CB8712090}" srcOrd="4" destOrd="0" parTransId="{89D649BA-152A-4CA3-8258-E4CF13A6DB17}" sibTransId="{DA8009EB-08F4-4561-B61E-50BAD7EED94B}"/>
    <dgm:cxn modelId="{21FEF5B5-5AEC-48CF-9706-98F6BDB86631}" type="presOf" srcId="{922E6FF0-1333-4736-BCDD-C01CB8712090}" destId="{47FC99C1-6CDC-4E5F-82DC-8138B26E8725}" srcOrd="0" destOrd="4" presId="urn:microsoft.com/office/officeart/2009/layout/CircleArrowProcess"/>
    <dgm:cxn modelId="{664DFF4C-E1B0-4AE3-9A2D-2413214F1402}" srcId="{902514D4-9367-48BD-AB98-415C361E8095}" destId="{BCC44E0D-2E84-42AD-BFBC-B1DB0B59B688}" srcOrd="1" destOrd="0" parTransId="{7E0E6D07-FB18-4817-BC96-566987AEC0E5}" sibTransId="{B6560097-BCA9-4F02-8ED2-12737AEC23F1}"/>
    <dgm:cxn modelId="{55D2DCCF-F3BA-42B8-999C-71E41DC42D1A}" srcId="{70FEEDF0-9ED0-4D7F-AB97-F24DEA096723}" destId="{10DDCA59-DADD-47B1-9BB6-E851098D9C1D}" srcOrd="2" destOrd="0" parTransId="{D6D0B200-39E8-4025-9F5B-248AF4495DAF}" sibTransId="{524B88D2-AEE4-496B-892E-0FFAB2C0DB90}"/>
    <dgm:cxn modelId="{DC3E8941-07A1-4BFE-B5A9-28CB754DB50A}" type="presOf" srcId="{8DC3B0AC-5266-485C-BEE0-5EA316ED6351}" destId="{4708EA16-D5C5-4EE2-8A83-5B988D03B274}" srcOrd="0" destOrd="0" presId="urn:microsoft.com/office/officeart/2009/layout/CircleArrowProcess"/>
    <dgm:cxn modelId="{0240566B-928D-42F9-A765-C591809AAE33}" srcId="{902514D4-9367-48BD-AB98-415C361E8095}" destId="{32EDCF16-5AA6-464A-B649-4803504CAE86}" srcOrd="3" destOrd="0" parTransId="{A1499DA9-EC04-43E6-85A8-39036BA31592}" sibTransId="{E4012107-EDD2-401B-96BA-C98454E188FA}"/>
    <dgm:cxn modelId="{B01C33A7-8A0C-4A88-A482-547561053F08}" type="presOf" srcId="{70FEEDF0-9ED0-4D7F-AB97-F24DEA096723}" destId="{2B9101F4-B5D1-4AB7-BC83-753D06A88415}" srcOrd="0" destOrd="0" presId="urn:microsoft.com/office/officeart/2009/layout/CircleArrowProcess"/>
    <dgm:cxn modelId="{1DC193F0-9B8C-4204-B722-8374BBB3D586}" type="presOf" srcId="{BCC44E0D-2E84-42AD-BFBC-B1DB0B59B688}" destId="{47FC99C1-6CDC-4E5F-82DC-8138B26E8725}" srcOrd="0" destOrd="1" presId="urn:microsoft.com/office/officeart/2009/layout/CircleArrowProcess"/>
    <dgm:cxn modelId="{C2D796F0-FDC5-4BD0-998B-5694721B9EF7}" type="presOf" srcId="{902514D4-9367-48BD-AB98-415C361E8095}" destId="{4E0AE086-AABF-4A0E-98D0-5626D79C154F}" srcOrd="0" destOrd="0" presId="urn:microsoft.com/office/officeart/2009/layout/CircleArrowProcess"/>
    <dgm:cxn modelId="{EDDAC9D5-C3EF-4E7B-B964-9C3CAD533FE4}" srcId="{902514D4-9367-48BD-AB98-415C361E8095}" destId="{AD13CCF9-E354-4373-B687-C856736F1065}" srcOrd="2" destOrd="0" parTransId="{59230521-6941-404E-AB39-FD1E0D3BFD4D}" sibTransId="{B99B1752-3797-4E89-9B32-F8A8B0A94AC1}"/>
    <dgm:cxn modelId="{C8DD5BE4-F057-4CC5-B103-98D5FFBA7AD9}" type="presOf" srcId="{10DDCA59-DADD-47B1-9BB6-E851098D9C1D}" destId="{82171282-A646-4576-AB4C-5C8A06136ED3}" srcOrd="0" destOrd="2" presId="urn:microsoft.com/office/officeart/2009/layout/CircleArrowProcess"/>
    <dgm:cxn modelId="{FF5FE829-3A8C-4AD8-8ACD-0D6980269560}" type="presOf" srcId="{32EDCF16-5AA6-464A-B649-4803504CAE86}" destId="{47FC99C1-6CDC-4E5F-82DC-8138B26E8725}" srcOrd="0" destOrd="3" presId="urn:microsoft.com/office/officeart/2009/layout/CircleArrowProcess"/>
    <dgm:cxn modelId="{D9AB0AE6-F18B-4A70-BFB4-908F5D928CC4}" srcId="{42DDB17B-32B6-4380-AEA0-A9CDCE0F4C58}" destId="{8DC3B0AC-5266-485C-BEE0-5EA316ED6351}" srcOrd="0" destOrd="0" parTransId="{4AF62E0A-68C0-4E36-A271-5E981705ABD4}" sibTransId="{09B5E930-7BFA-4193-A015-8BA2F8D85EED}"/>
    <dgm:cxn modelId="{9D110FDF-DD95-4A5B-B507-4C2030E67865}" type="presOf" srcId="{D510C90F-2945-4A50-8FD8-442D1640CE1D}" destId="{47FC99C1-6CDC-4E5F-82DC-8138B26E8725}" srcOrd="0" destOrd="0" presId="urn:microsoft.com/office/officeart/2009/layout/CircleArrowProcess"/>
    <dgm:cxn modelId="{73268C1D-B9EA-4C91-860D-FFBAAAE17A9A}" srcId="{9B9592AF-3219-4700-B606-26C2B6B95979}" destId="{91B6F004-765A-4567-AE9B-B14CE290367D}" srcOrd="1" destOrd="0" parTransId="{CA777FA4-35C0-421D-A060-D38E200C2A32}" sibTransId="{F9B4234A-C736-4DC1-9438-47915F32DBD0}"/>
    <dgm:cxn modelId="{9A8A18B1-63E6-401E-B602-A3D10668EE2C}" type="presOf" srcId="{91B6F004-765A-4567-AE9B-B14CE290367D}" destId="{91E2DF58-40D1-4A37-914A-EB55512DF725}" srcOrd="0" destOrd="1" presId="urn:microsoft.com/office/officeart/2009/layout/CircleArrowProcess"/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4A37C229-CA78-4472-AB3D-4FF9FF72D46F}" type="presOf" srcId="{4801B794-24FE-4358-8E44-BF8590C27505}" destId="{82171282-A646-4576-AB4C-5C8A06136ED3}" srcOrd="0" destOrd="1" presId="urn:microsoft.com/office/officeart/2009/layout/CircleArrowProcess"/>
    <dgm:cxn modelId="{B0B12948-9762-4D89-A7C2-71FF4B95CD70}" type="presOf" srcId="{7B4759E5-D090-4169-B095-7F93192E3AD7}" destId="{4708EA16-D5C5-4EE2-8A83-5B988D03B274}" srcOrd="0" destOrd="2" presId="urn:microsoft.com/office/officeart/2009/layout/CircleArrowProcess"/>
    <dgm:cxn modelId="{9FF5BA17-EF21-4757-AA00-30350260AE0A}" srcId="{70FEEDF0-9ED0-4D7F-AB97-F24DEA096723}" destId="{4801B794-24FE-4358-8E44-BF8590C27505}" srcOrd="1" destOrd="0" parTransId="{96EC88A4-6989-4D00-A62B-DFCB1BA0CA80}" sibTransId="{FDA3FC0A-B639-48B9-BC42-61542A043DB8}"/>
    <dgm:cxn modelId="{3064ED05-7C34-49F7-BF9D-60BA36B6C51D}" type="presOf" srcId="{9EFDE1E0-36B2-42FD-8BC1-DEC0FAC5CDC6}" destId="{0746AFD6-81AF-4A03-965B-E5FD2AC99902}" srcOrd="0" destOrd="0" presId="urn:microsoft.com/office/officeart/2009/layout/CircleArrowProcess"/>
    <dgm:cxn modelId="{2A085418-A018-4F34-B9D3-53BE81912415}" srcId="{902514D4-9367-48BD-AB98-415C361E8095}" destId="{D510C90F-2945-4A50-8FD8-442D1640CE1D}" srcOrd="0" destOrd="0" parTransId="{59163CEE-8E88-47DD-99F5-BB7A1E716BBD}" sibTransId="{869D673F-ADA5-4697-A3EE-3DBF829094DC}"/>
    <dgm:cxn modelId="{7420955B-54F2-4DA6-ACB3-D649E3BE8FB5}" type="presOf" srcId="{3983B1D4-E9F3-40E6-BD23-7E703B845062}" destId="{82171282-A646-4576-AB4C-5C8A06136ED3}" srcOrd="0" destOrd="0" presId="urn:microsoft.com/office/officeart/2009/layout/CircleArrowProcess"/>
    <dgm:cxn modelId="{7771D786-ED7F-487D-BCD5-47FDC5A2B4E3}" type="presOf" srcId="{42DDB17B-32B6-4380-AEA0-A9CDCE0F4C58}" destId="{6AED50E6-1C35-4B77-9E90-501897F8F6D8}" srcOrd="0" destOrd="0" presId="urn:microsoft.com/office/officeart/2009/layout/CircleArrowProcess"/>
    <dgm:cxn modelId="{8CEF87E4-4159-499F-BEFD-0ED5C9C21682}" srcId="{42DDB17B-32B6-4380-AEA0-A9CDCE0F4C58}" destId="{7B4759E5-D090-4169-B095-7F93192E3AD7}" srcOrd="2" destOrd="0" parTransId="{DAE1DC3E-CC13-48D5-A225-19A62ED36208}" sibTransId="{4995E391-0564-443E-81BB-2C903CC1624C}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297128EE-1E8D-4F19-99A9-24D20B8B8DEE}" srcId="{42DDB17B-32B6-4380-AEA0-A9CDCE0F4C58}" destId="{12A28CF0-4E84-404B-BD05-C93E11DD70AF}" srcOrd="1" destOrd="0" parTransId="{A8D02A92-D95A-43FA-89EC-C2659BCB74B4}" sibTransId="{8CF69FEC-4148-4199-8D68-EFD55841612F}"/>
    <dgm:cxn modelId="{0C6FC69F-5D34-4ED1-8F96-C9E9A85C3F5D}" type="presOf" srcId="{AD13CCF9-E354-4373-B687-C856736F1065}" destId="{47FC99C1-6CDC-4E5F-82DC-8138B26E8725}" srcOrd="0" destOrd="2" presId="urn:microsoft.com/office/officeart/2009/layout/CircleArrowProcess"/>
    <dgm:cxn modelId="{A9E7B4E1-76B0-4DC3-B377-1B569D2EBE46}" type="presOf" srcId="{9B9592AF-3219-4700-B606-26C2B6B95979}" destId="{E4D3C604-FF41-4E46-BC11-86EBB32D688D}" srcOrd="0" destOrd="0" presId="urn:microsoft.com/office/officeart/2009/layout/CircleArrowProcess"/>
    <dgm:cxn modelId="{8EA9DE72-CD70-4A78-8DC1-A7CDD3B227AD}" type="presOf" srcId="{12A28CF0-4E84-404B-BD05-C93E11DD70AF}" destId="{4708EA16-D5C5-4EE2-8A83-5B988D03B274}" srcOrd="0" destOrd="1" presId="urn:microsoft.com/office/officeart/2009/layout/CircleArrowProcess"/>
    <dgm:cxn modelId="{DF8500D6-F853-4992-A9B3-E7411418CAF7}" srcId="{9B9592AF-3219-4700-B606-26C2B6B95979}" destId="{52511808-645D-49FA-9EF6-EB6CC731925A}" srcOrd="0" destOrd="0" parTransId="{41692452-F66A-4CCD-A3D2-87E97B80CC78}" sibTransId="{899FAA62-8A90-4627-AB68-815CB3DD47BD}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7E7CDB9C-0116-4ED4-91E6-217E2B980398}" type="presOf" srcId="{52511808-645D-49FA-9EF6-EB6CC731925A}" destId="{91E2DF58-40D1-4A37-914A-EB55512DF725}" srcOrd="0" destOrd="0" presId="urn:microsoft.com/office/officeart/2009/layout/CircleArrowProcess"/>
    <dgm:cxn modelId="{EE2D7EB0-2491-4620-9484-128EFCB0CCFB}" srcId="{70FEEDF0-9ED0-4D7F-AB97-F24DEA096723}" destId="{3983B1D4-E9F3-40E6-BD23-7E703B845062}" srcOrd="0" destOrd="0" parTransId="{4F492F41-738A-495A-BD66-62C92425C206}" sibTransId="{C87237CF-A497-41CE-A1FA-5B148B026A29}"/>
    <dgm:cxn modelId="{632A0F4F-7C17-4254-942B-B5264AA86048}" srcId="{9EFDE1E0-36B2-42FD-8BC1-DEC0FAC5CDC6}" destId="{9B9592AF-3219-4700-B606-26C2B6B95979}" srcOrd="3" destOrd="0" parTransId="{318CABD5-5D5F-46AD-8B16-7AB01D7F16AF}" sibTransId="{318BB64D-7166-403D-9153-1EF4B468C4F9}"/>
    <dgm:cxn modelId="{F80B6E4E-8530-407B-B095-0491343B2370}" type="presParOf" srcId="{0746AFD6-81AF-4A03-965B-E5FD2AC99902}" destId="{B8A5ADE6-C095-47F2-9BD8-3724EF926095}" srcOrd="0" destOrd="0" presId="urn:microsoft.com/office/officeart/2009/layout/CircleArrowProcess"/>
    <dgm:cxn modelId="{F4038CEC-1F82-4468-9968-6BDEB5BCB1D6}" type="presParOf" srcId="{B8A5ADE6-C095-47F2-9BD8-3724EF926095}" destId="{8BB83C97-51F0-45C6-863A-E48679F22BC5}" srcOrd="0" destOrd="0" presId="urn:microsoft.com/office/officeart/2009/layout/CircleArrowProcess"/>
    <dgm:cxn modelId="{7353E883-E97B-4EDA-B233-1A578359BFFB}" type="presParOf" srcId="{0746AFD6-81AF-4A03-965B-E5FD2AC99902}" destId="{82171282-A646-4576-AB4C-5C8A06136ED3}" srcOrd="1" destOrd="0" presId="urn:microsoft.com/office/officeart/2009/layout/CircleArrowProcess"/>
    <dgm:cxn modelId="{0845DD23-B2D5-47E4-8AF6-83BE4803B21A}" type="presParOf" srcId="{0746AFD6-81AF-4A03-965B-E5FD2AC99902}" destId="{2B9101F4-B5D1-4AB7-BC83-753D06A88415}" srcOrd="2" destOrd="0" presId="urn:microsoft.com/office/officeart/2009/layout/CircleArrowProcess"/>
    <dgm:cxn modelId="{C6DFA0D7-1CC3-48D7-8636-7DED42562C44}" type="presParOf" srcId="{0746AFD6-81AF-4A03-965B-E5FD2AC99902}" destId="{49C4C8C0-A665-47B8-AD0B-A80BD66447C9}" srcOrd="3" destOrd="0" presId="urn:microsoft.com/office/officeart/2009/layout/CircleArrowProcess"/>
    <dgm:cxn modelId="{CC56C105-95FA-43B9-BEBC-411E7E56D4DE}" type="presParOf" srcId="{49C4C8C0-A665-47B8-AD0B-A80BD66447C9}" destId="{12D2183B-C8C1-4ADD-8BFA-63A0024D79DB}" srcOrd="0" destOrd="0" presId="urn:microsoft.com/office/officeart/2009/layout/CircleArrowProcess"/>
    <dgm:cxn modelId="{101B0A13-DF33-4170-A60A-C79728037C2B}" type="presParOf" srcId="{0746AFD6-81AF-4A03-965B-E5FD2AC99902}" destId="{47FC99C1-6CDC-4E5F-82DC-8138B26E8725}" srcOrd="4" destOrd="0" presId="urn:microsoft.com/office/officeart/2009/layout/CircleArrowProcess"/>
    <dgm:cxn modelId="{BF7804B6-FB6C-47E3-B1E0-11671791E313}" type="presParOf" srcId="{0746AFD6-81AF-4A03-965B-E5FD2AC99902}" destId="{4E0AE086-AABF-4A0E-98D0-5626D79C154F}" srcOrd="5" destOrd="0" presId="urn:microsoft.com/office/officeart/2009/layout/CircleArrowProcess"/>
    <dgm:cxn modelId="{098B3840-41DC-40BF-AA06-306A6342C229}" type="presParOf" srcId="{0746AFD6-81AF-4A03-965B-E5FD2AC99902}" destId="{C57F095C-D392-4DF1-8FBB-9D795D0570B7}" srcOrd="6" destOrd="0" presId="urn:microsoft.com/office/officeart/2009/layout/CircleArrowProcess"/>
    <dgm:cxn modelId="{1CD0A407-103C-4B69-80BB-794D9DB1A3AC}" type="presParOf" srcId="{C57F095C-D392-4DF1-8FBB-9D795D0570B7}" destId="{339FCDE6-ACB1-4FC6-B770-034DE4C59DA1}" srcOrd="0" destOrd="0" presId="urn:microsoft.com/office/officeart/2009/layout/CircleArrowProcess"/>
    <dgm:cxn modelId="{90E4EB1E-608B-4DD7-9E41-5128AC02C567}" type="presParOf" srcId="{0746AFD6-81AF-4A03-965B-E5FD2AC99902}" destId="{4708EA16-D5C5-4EE2-8A83-5B988D03B274}" srcOrd="7" destOrd="0" presId="urn:microsoft.com/office/officeart/2009/layout/CircleArrowProcess"/>
    <dgm:cxn modelId="{132CC722-7D9F-4F58-A4C9-E6B9467B5BF0}" type="presParOf" srcId="{0746AFD6-81AF-4A03-965B-E5FD2AC99902}" destId="{6AED50E6-1C35-4B77-9E90-501897F8F6D8}" srcOrd="8" destOrd="0" presId="urn:microsoft.com/office/officeart/2009/layout/CircleArrowProcess"/>
    <dgm:cxn modelId="{A3522F69-EB01-465D-8929-2819F53E6CCD}" type="presParOf" srcId="{0746AFD6-81AF-4A03-965B-E5FD2AC99902}" destId="{485D29FC-B28B-46C6-8932-A27E520B3DE8}" srcOrd="9" destOrd="0" presId="urn:microsoft.com/office/officeart/2009/layout/CircleArrowProcess"/>
    <dgm:cxn modelId="{765AADF2-24B8-4B3E-B4F8-A15EF938DEEC}" type="presParOf" srcId="{485D29FC-B28B-46C6-8932-A27E520B3DE8}" destId="{19B65CE7-39B8-4FD2-AC30-239ACADF2348}" srcOrd="0" destOrd="0" presId="urn:microsoft.com/office/officeart/2009/layout/CircleArrowProcess"/>
    <dgm:cxn modelId="{1A28397F-AB4B-4157-996D-4BFAA0888AD5}" type="presParOf" srcId="{0746AFD6-81AF-4A03-965B-E5FD2AC99902}" destId="{91E2DF58-40D1-4A37-914A-EB55512DF725}" srcOrd="10" destOrd="0" presId="urn:microsoft.com/office/officeart/2009/layout/CircleArrowProcess"/>
    <dgm:cxn modelId="{B8E37B78-75F8-4C9D-AF01-35EA0A32216F}" type="presParOf" srcId="{0746AFD6-81AF-4A03-965B-E5FD2AC99902}" destId="{E4D3C604-FF41-4E46-BC11-86EBB32D688D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C97-51F0-45C6-863A-E48679F22BC5}">
      <dsp:nvSpPr>
        <dsp:cNvPr id="0" name=""/>
        <dsp:cNvSpPr/>
      </dsp:nvSpPr>
      <dsp:spPr>
        <a:xfrm>
          <a:off x="1198097" y="0"/>
          <a:ext cx="2294311" cy="229454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171282-A646-4576-AB4C-5C8A06136ED3}">
      <dsp:nvSpPr>
        <dsp:cNvPr id="0" name=""/>
        <dsp:cNvSpPr/>
      </dsp:nvSpPr>
      <dsp:spPr>
        <a:xfrm>
          <a:off x="3201155" y="220473"/>
          <a:ext cx="1771258" cy="912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smtClean="0">
              <a:latin typeface="Corbel"/>
            </a:rPr>
            <a:t>Wrapping request</a:t>
          </a:r>
          <a:endParaRPr lang="ru-RU" sz="1100" b="0" i="0" kern="1200" noProof="0" dirty="0">
            <a:latin typeface="Corbel"/>
          </a:endParaRP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smtClean="0">
              <a:latin typeface="Corbel"/>
            </a:rPr>
            <a:t>Forwarding to </a:t>
          </a:r>
          <a:r>
            <a:rPr lang="en-US" sz="1100" b="0" i="0" kern="1200" noProof="0" dirty="0" err="1" smtClean="0">
              <a:latin typeface="Corbel"/>
            </a:rPr>
            <a:t>CommandDispatcher</a:t>
          </a:r>
          <a:endParaRPr lang="ru-RU" sz="1100" b="0" i="0" kern="1200" noProof="0" dirty="0">
            <a:latin typeface="Corbel"/>
          </a:endParaRP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smtClean="0">
              <a:latin typeface="Corbel"/>
            </a:rPr>
            <a:t>Exceptions to http-errors</a:t>
          </a:r>
          <a:endParaRPr lang="ru-RU" sz="1100" b="0" i="0" kern="1200" noProof="0" dirty="0">
            <a:latin typeface="Corbel"/>
          </a:endParaRPr>
        </a:p>
      </dsp:txBody>
      <dsp:txXfrm>
        <a:off x="3201155" y="220473"/>
        <a:ext cx="1771258" cy="912706"/>
      </dsp:txXfrm>
    </dsp:sp>
    <dsp:sp modelId="{2B9101F4-B5D1-4AB7-BC83-753D06A88415}">
      <dsp:nvSpPr>
        <dsp:cNvPr id="0" name=""/>
        <dsp:cNvSpPr/>
      </dsp:nvSpPr>
      <dsp:spPr>
        <a:xfrm>
          <a:off x="1704644" y="830563"/>
          <a:ext cx="1280355" cy="640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noProof="0" dirty="0" smtClean="0">
              <a:latin typeface="Corbel"/>
            </a:rPr>
            <a:t>Servlet</a:t>
          </a:r>
          <a:endParaRPr lang="ru-RU" sz="2200" b="0" i="0" kern="1200" noProof="0" dirty="0">
            <a:latin typeface="Corbel"/>
          </a:endParaRPr>
        </a:p>
      </dsp:txBody>
      <dsp:txXfrm>
        <a:off x="1704644" y="830563"/>
        <a:ext cx="1280355" cy="640111"/>
      </dsp:txXfrm>
    </dsp:sp>
    <dsp:sp modelId="{12D2183B-C8C1-4ADD-8BFA-63A0024D79DB}">
      <dsp:nvSpPr>
        <dsp:cNvPr id="0" name=""/>
        <dsp:cNvSpPr/>
      </dsp:nvSpPr>
      <dsp:spPr>
        <a:xfrm>
          <a:off x="560716" y="1318556"/>
          <a:ext cx="2294311" cy="229454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FC99C1-6CDC-4E5F-82DC-8138B26E8725}">
      <dsp:nvSpPr>
        <dsp:cNvPr id="0" name=""/>
        <dsp:cNvSpPr/>
      </dsp:nvSpPr>
      <dsp:spPr>
        <a:xfrm>
          <a:off x="2695417" y="2090536"/>
          <a:ext cx="2188148" cy="912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smtClean="0">
              <a:latin typeface="Corbel"/>
            </a:rPr>
            <a:t>Forwarding to concrete Command</a:t>
          </a:r>
          <a:endParaRPr lang="ru-RU" sz="1100" b="0" i="0" kern="1200" noProof="0" dirty="0">
            <a:latin typeface="Corbel"/>
          </a:endParaRP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smtClean="0">
              <a:latin typeface="Corbel"/>
            </a:rPr>
            <a:t>Check permissions</a:t>
          </a:r>
          <a:endParaRPr lang="ru-RU" sz="1100" b="0" i="0" kern="1200" noProof="0" dirty="0">
            <a:latin typeface="Corbel"/>
          </a:endParaRP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smtClean="0">
              <a:latin typeface="Corbel"/>
            </a:rPr>
            <a:t>Validation parameters</a:t>
          </a:r>
          <a:endParaRPr lang="ru-RU" sz="1100" b="0" i="0" kern="1200" noProof="0" dirty="0">
            <a:latin typeface="Corbel"/>
          </a:endParaRP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smtClean="0">
              <a:latin typeface="Corbel"/>
            </a:rPr>
            <a:t>Preparing view</a:t>
          </a:r>
          <a:endParaRPr lang="ru-RU" sz="1100" b="0" i="0" kern="1200" noProof="0" dirty="0">
            <a:latin typeface="Corbel"/>
          </a:endParaRP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smtClean="0">
              <a:latin typeface="Corbel"/>
            </a:rPr>
            <a:t>Routing to JSP</a:t>
          </a:r>
          <a:endParaRPr lang="ru-RU" sz="1100" b="0" i="0" kern="1200" noProof="0" dirty="0">
            <a:latin typeface="Corbel"/>
          </a:endParaRPr>
        </a:p>
      </dsp:txBody>
      <dsp:txXfrm>
        <a:off x="2695417" y="2090536"/>
        <a:ext cx="2188148" cy="912706"/>
      </dsp:txXfrm>
    </dsp:sp>
    <dsp:sp modelId="{4E0AE086-AABF-4A0E-98D0-5626D79C154F}">
      <dsp:nvSpPr>
        <dsp:cNvPr id="0" name=""/>
        <dsp:cNvSpPr/>
      </dsp:nvSpPr>
      <dsp:spPr>
        <a:xfrm>
          <a:off x="1064681" y="2151553"/>
          <a:ext cx="1280355" cy="640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noProof="0" dirty="0" smtClean="0">
              <a:latin typeface="Corbel"/>
            </a:rPr>
            <a:t>Command</a:t>
          </a:r>
          <a:endParaRPr lang="ru-RU" sz="2200" b="0" i="0" kern="1200" noProof="0" dirty="0">
            <a:latin typeface="Corbel"/>
          </a:endParaRPr>
        </a:p>
      </dsp:txBody>
      <dsp:txXfrm>
        <a:off x="1064681" y="2151553"/>
        <a:ext cx="1280355" cy="640111"/>
      </dsp:txXfrm>
    </dsp:sp>
    <dsp:sp modelId="{339FCDE6-ACB1-4FC6-B770-034DE4C59DA1}">
      <dsp:nvSpPr>
        <dsp:cNvPr id="0" name=""/>
        <dsp:cNvSpPr/>
      </dsp:nvSpPr>
      <dsp:spPr>
        <a:xfrm>
          <a:off x="1198097" y="2641981"/>
          <a:ext cx="2294311" cy="229454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08EA16-D5C5-4EE2-8A83-5B988D03B274}">
      <dsp:nvSpPr>
        <dsp:cNvPr id="0" name=""/>
        <dsp:cNvSpPr/>
      </dsp:nvSpPr>
      <dsp:spPr>
        <a:xfrm>
          <a:off x="3488965" y="3322860"/>
          <a:ext cx="1375467" cy="912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err="1" smtClean="0">
              <a:latin typeface="Corbel"/>
            </a:rPr>
            <a:t>CRUD,List</a:t>
          </a:r>
          <a:r>
            <a:rPr lang="en-US" sz="1100" b="0" i="0" kern="1200" noProof="0" dirty="0" smtClean="0">
              <a:latin typeface="Corbel"/>
            </a:rPr>
            <a:t> operations</a:t>
          </a:r>
          <a:endParaRPr lang="ru-RU" sz="1100" b="0" i="0" kern="1200" noProof="0" dirty="0">
            <a:latin typeface="Corbel"/>
          </a:endParaRP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smtClean="0">
              <a:latin typeface="Corbel"/>
            </a:rPr>
            <a:t>Logical consistency</a:t>
          </a:r>
          <a:endParaRPr lang="ru-RU" sz="1100" b="0" i="0" kern="1200" noProof="0" dirty="0">
            <a:latin typeface="Corbel"/>
          </a:endParaRP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smtClean="0">
              <a:latin typeface="Corbel"/>
            </a:rPr>
            <a:t>Business logic operations</a:t>
          </a:r>
          <a:endParaRPr lang="ru-RU" sz="1100" b="0" i="0" kern="1200" noProof="0" dirty="0">
            <a:latin typeface="Corbel"/>
          </a:endParaRPr>
        </a:p>
      </dsp:txBody>
      <dsp:txXfrm>
        <a:off x="3488965" y="3322860"/>
        <a:ext cx="1375467" cy="912706"/>
      </dsp:txXfrm>
    </dsp:sp>
    <dsp:sp modelId="{6AED50E6-1C35-4B77-9E90-501897F8F6D8}">
      <dsp:nvSpPr>
        <dsp:cNvPr id="0" name=""/>
        <dsp:cNvSpPr/>
      </dsp:nvSpPr>
      <dsp:spPr>
        <a:xfrm>
          <a:off x="1704644" y="3472544"/>
          <a:ext cx="1280355" cy="640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noProof="0" dirty="0" smtClean="0">
              <a:latin typeface="Corbel"/>
            </a:rPr>
            <a:t>Service</a:t>
          </a:r>
          <a:endParaRPr lang="ru-RU" sz="2200" b="0" i="0" kern="1200" noProof="0" dirty="0">
            <a:latin typeface="Corbel"/>
          </a:endParaRPr>
        </a:p>
      </dsp:txBody>
      <dsp:txXfrm>
        <a:off x="1704644" y="3472544"/>
        <a:ext cx="1280355" cy="640111"/>
      </dsp:txXfrm>
    </dsp:sp>
    <dsp:sp modelId="{19B65CE7-39B8-4FD2-AC30-239ACADF2348}">
      <dsp:nvSpPr>
        <dsp:cNvPr id="0" name=""/>
        <dsp:cNvSpPr/>
      </dsp:nvSpPr>
      <dsp:spPr>
        <a:xfrm>
          <a:off x="724257" y="4112656"/>
          <a:ext cx="1971101" cy="197205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E2DF58-40D1-4A37-914A-EB55512DF725}">
      <dsp:nvSpPr>
        <dsp:cNvPr id="0" name=""/>
        <dsp:cNvSpPr/>
      </dsp:nvSpPr>
      <dsp:spPr>
        <a:xfrm>
          <a:off x="2834367" y="4862239"/>
          <a:ext cx="1601126" cy="1043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err="1" smtClean="0">
              <a:latin typeface="Corbel"/>
            </a:rPr>
            <a:t>CRUD+List</a:t>
          </a:r>
          <a:r>
            <a:rPr lang="en-US" sz="1100" b="0" i="0" kern="1200" noProof="0" dirty="0" smtClean="0">
              <a:latin typeface="Corbel"/>
            </a:rPr>
            <a:t> SQL operations</a:t>
          </a:r>
          <a:endParaRPr lang="ru-RU" sz="1100" b="0" i="0" kern="1200" noProof="0" dirty="0">
            <a:latin typeface="Corbel"/>
          </a:endParaRP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smtClean="0">
              <a:latin typeface="Corbel"/>
            </a:rPr>
            <a:t>Business logic via SQL</a:t>
          </a:r>
          <a:endParaRPr lang="ru-RU" sz="1100" b="0" i="0" kern="1200" noProof="0" dirty="0">
            <a:latin typeface="Corbel"/>
          </a:endParaRPr>
        </a:p>
      </dsp:txBody>
      <dsp:txXfrm>
        <a:off x="2834367" y="4862239"/>
        <a:ext cx="1601126" cy="1043324"/>
      </dsp:txXfrm>
    </dsp:sp>
    <dsp:sp modelId="{E4D3C604-FF41-4E46-BC11-86EBB32D688D}">
      <dsp:nvSpPr>
        <dsp:cNvPr id="0" name=""/>
        <dsp:cNvSpPr/>
      </dsp:nvSpPr>
      <dsp:spPr>
        <a:xfrm>
          <a:off x="1064681" y="4793535"/>
          <a:ext cx="1280355" cy="640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noProof="0" dirty="0" smtClean="0">
              <a:latin typeface="Corbel"/>
            </a:rPr>
            <a:t>DAO</a:t>
          </a:r>
          <a:endParaRPr lang="ru-RU" sz="2200" b="0" i="0" kern="1200" noProof="0" dirty="0">
            <a:latin typeface="Corbel"/>
          </a:endParaRPr>
        </a:p>
      </dsp:txBody>
      <dsp:txXfrm>
        <a:off x="1064681" y="4793535"/>
        <a:ext cx="1280355" cy="640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3898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8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18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534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54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512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72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77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50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3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74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50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37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68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8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7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4D45BF-0E39-48DF-AD3F-6DBBCAF377C9}" type="datetimeFigureOut">
              <a:rPr lang="ru-RU" smtClean="0"/>
              <a:t>26.12.2016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85577D-4879-4A43-AD8E-A8FB383C5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69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4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855687" cy="3488266"/>
          </a:xfrm>
        </p:spPr>
        <p:txBody>
          <a:bodyPr>
            <a:norm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Веб-система службы проката автомобилей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(4ый проект)</a:t>
            </a:r>
            <a:br>
              <a:rPr lang="ru-RU" sz="2400" dirty="0" smtClean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Подготовил: </a:t>
            </a:r>
            <a:r>
              <a:rPr lang="uk-UA" sz="2400" dirty="0" smtClean="0"/>
              <a:t>Подгурский И.</a:t>
            </a:r>
            <a:br>
              <a:rPr lang="uk-UA" sz="2400" dirty="0" smtClean="0"/>
            </a:br>
            <a:r>
              <a:rPr lang="uk-UA" sz="2400" dirty="0" err="1" smtClean="0"/>
              <a:t>Инструктор</a:t>
            </a:r>
            <a:r>
              <a:rPr lang="uk-UA" sz="2400" dirty="0" smtClean="0"/>
              <a:t>: </a:t>
            </a:r>
            <a:r>
              <a:rPr lang="uk-UA" sz="2400" dirty="0" err="1" smtClean="0"/>
              <a:t>Галкин</a:t>
            </a:r>
            <a:r>
              <a:rPr lang="uk-UA" sz="2400" dirty="0" smtClean="0"/>
              <a:t>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45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9448" y="76811"/>
            <a:ext cx="7704667" cy="566927"/>
          </a:xfrm>
        </p:spPr>
        <p:txBody>
          <a:bodyPr>
            <a:noAutofit/>
          </a:bodyPr>
          <a:lstStyle/>
          <a:p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</a:t>
            </a:r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вариант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15)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448" y="1068019"/>
            <a:ext cx="76955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Построить веб-систему, поддерживающую заданную функциональность:</a:t>
            </a:r>
            <a:endParaRPr lang="ru-RU" dirty="0" smtClean="0"/>
          </a:p>
          <a:p>
            <a:endParaRPr lang="ru-RU" dirty="0"/>
          </a:p>
          <a:p>
            <a:r>
              <a:rPr lang="ru-RU" b="1" dirty="0" smtClean="0"/>
              <a:t>Система </a:t>
            </a:r>
            <a:r>
              <a:rPr lang="ru-RU" b="1" dirty="0"/>
              <a:t>Прокат автомобилей. </a:t>
            </a:r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Клиент </a:t>
            </a:r>
            <a:r>
              <a:rPr lang="ru-RU" dirty="0"/>
              <a:t>выбирает Автомобиль из </a:t>
            </a:r>
            <a:r>
              <a:rPr lang="ru-RU" dirty="0" smtClean="0"/>
              <a:t>списка доступных</a:t>
            </a:r>
            <a:r>
              <a:rPr lang="ru-RU" dirty="0"/>
              <a:t>. 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Заполняет </a:t>
            </a:r>
            <a:r>
              <a:rPr lang="ru-RU" dirty="0"/>
              <a:t>форму Заказа, указывая паспортные данные, срок аренды.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Клиент </a:t>
            </a:r>
            <a:r>
              <a:rPr lang="ru-RU" dirty="0"/>
              <a:t>оплачивает Заказ. 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Администратор </a:t>
            </a:r>
            <a:r>
              <a:rPr lang="ru-RU" dirty="0"/>
              <a:t>регистрирует возврат автомобиля. </a:t>
            </a:r>
            <a:r>
              <a:rPr lang="ru-RU" dirty="0" smtClean="0"/>
              <a:t>В случае </a:t>
            </a:r>
            <a:r>
              <a:rPr lang="ru-RU" dirty="0"/>
              <a:t>повреждения Автомобиля, Администратор вносит информацию </a:t>
            </a:r>
            <a:r>
              <a:rPr lang="ru-RU" dirty="0" smtClean="0"/>
              <a:t>и выставляет </a:t>
            </a:r>
            <a:r>
              <a:rPr lang="ru-RU" dirty="0"/>
              <a:t>счет за ремонт. 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Администратор </a:t>
            </a:r>
            <a:r>
              <a:rPr lang="ru-RU" dirty="0"/>
              <a:t>может отклонить Заявку, </a:t>
            </a:r>
            <a:r>
              <a:rPr lang="ru-RU" dirty="0" smtClean="0"/>
              <a:t>указав причины </a:t>
            </a:r>
            <a:r>
              <a:rPr lang="ru-RU" dirty="0"/>
              <a:t>отказа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uk-UA" dirty="0"/>
          </a:p>
          <a:p>
            <a:pPr marL="342900" indent="-342900">
              <a:buFont typeface="+mj-lt"/>
              <a:buAutoNum type="arabicPeriod"/>
            </a:pPr>
            <a:endParaRPr lang="uk-UA" dirty="0" smtClean="0"/>
          </a:p>
          <a:p>
            <a:r>
              <a:rPr lang="uk-UA" b="1" dirty="0" err="1" smtClean="0"/>
              <a:t>Задание</a:t>
            </a:r>
            <a:r>
              <a:rPr lang="uk-UA" b="1" dirty="0" smtClean="0"/>
              <a:t> б</a:t>
            </a:r>
            <a:r>
              <a:rPr lang="ru-RU" b="1" dirty="0" err="1" smtClean="0"/>
              <a:t>ыло</a:t>
            </a:r>
            <a:r>
              <a:rPr lang="ru-RU" b="1" dirty="0" smtClean="0"/>
              <a:t> обобщено. </a:t>
            </a:r>
          </a:p>
          <a:p>
            <a:r>
              <a:rPr lang="ru-RU" dirty="0" smtClean="0"/>
              <a:t>1.  Администратор регистрирует также выезд автомобиля из гаража.</a:t>
            </a:r>
          </a:p>
          <a:p>
            <a:r>
              <a:rPr lang="ru-RU" dirty="0" smtClean="0"/>
              <a:t>2. Система автоматически выписывает счет, если автомобиль был возвращен после задекларированного срока.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08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9448" y="76811"/>
            <a:ext cx="7704667" cy="566927"/>
          </a:xfrm>
        </p:spPr>
        <p:txBody>
          <a:bodyPr>
            <a:noAutofit/>
          </a:bodyPr>
          <a:lstStyle/>
          <a:p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Функциональность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790" y="732603"/>
            <a:ext cx="82199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создании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прокта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были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использованны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Servlets, JSP, JSTL, JDBC(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H2), C3P0(Connection Pool)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тестированния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использовались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mockito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Отдель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ный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db.properties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(для теста)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который позволяет проводить все тесты на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базе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h2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памяти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ыл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реализован функционал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Lazy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помощью классов-оберток для сущностей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(Holders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котор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ый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позволяет не создавать экземпляры «вторичных»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сущностей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пока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возникнет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необходимость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 с ними. </a:t>
            </a:r>
          </a:p>
          <a:p>
            <a:pPr marL="342900" indent="-342900">
              <a:buAutoNum type="arabicPeriod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Добавлены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SessionWrapper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RequestWrapper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тестирования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функционала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увеличения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изоляции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AutoNum type="arabicPeriod"/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логирования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ытий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log4j</a:t>
            </a:r>
          </a:p>
          <a:p>
            <a:pPr marL="342900" indent="-342900">
              <a:buAutoNum type="arabicPeriod"/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разворачивается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через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maven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tomcat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jetty.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Пользовательский тег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на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страницы Автомобиля отображается «календарь бронирования»</a:t>
            </a:r>
          </a:p>
          <a:p>
            <a:pPr marL="342900" indent="-342900">
              <a:buAutoNum type="arabicPeriod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Фильтр – устанавливает кодировку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UTF-8</a:t>
            </a:r>
          </a:p>
          <a:p>
            <a:pPr marL="342900" indent="-342900">
              <a:buAutoNum type="arabicPeriod"/>
            </a:pP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Локализация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При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входе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пользователя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можно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выбрать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en_US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uk_UA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аттрибут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сессии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Web.xml –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установлены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соответсвующие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страницы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ошибок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403-404.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Роли систем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 – администратор, пользователь, гость(для гостя доступна  только страницы)</a:t>
            </a:r>
            <a:endParaRPr lang="uk-U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ные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шаблоны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проектирования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Command, Factory, Singleton, Strategy, Bridge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465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392"/>
            <a:ext cx="9153716" cy="5762564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9448" y="76811"/>
            <a:ext cx="7704667" cy="566927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583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9448" y="76811"/>
            <a:ext cx="7704667" cy="566927"/>
          </a:xfrm>
        </p:spPr>
        <p:txBody>
          <a:bodyPr>
            <a:noAutofit/>
          </a:bodyPr>
          <a:lstStyle/>
          <a:p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Доменная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модель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1425" y="1140450"/>
            <a:ext cx="71007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Client</a:t>
            </a:r>
            <a:r>
              <a:rPr lang="en-US" dirty="0" smtClean="0"/>
              <a:t>: </a:t>
            </a:r>
            <a:r>
              <a:rPr lang="uk-UA" dirty="0" err="1" smtClean="0"/>
              <a:t>Клиент</a:t>
            </a:r>
            <a:r>
              <a:rPr lang="uk-UA" dirty="0" smtClean="0"/>
              <a:t>. Б</a:t>
            </a:r>
            <a:r>
              <a:rPr lang="ru-RU" dirty="0" err="1" smtClean="0"/>
              <a:t>ыло</a:t>
            </a:r>
            <a:r>
              <a:rPr lang="ru-RU" dirty="0" smtClean="0"/>
              <a:t> решено разделить с </a:t>
            </a:r>
            <a:r>
              <a:rPr lang="en-US" dirty="0" smtClean="0"/>
              <a:t>User </a:t>
            </a:r>
            <a:r>
              <a:rPr lang="uk-UA" dirty="0" smtClean="0"/>
              <a:t>на случай, </a:t>
            </a:r>
            <a:r>
              <a:rPr lang="uk-UA" dirty="0" err="1" smtClean="0"/>
              <a:t>если</a:t>
            </a:r>
            <a:r>
              <a:rPr lang="uk-UA" dirty="0" smtClean="0"/>
              <a:t> </a:t>
            </a:r>
            <a:r>
              <a:rPr lang="uk-UA" dirty="0" err="1" smtClean="0"/>
              <a:t>клиент</a:t>
            </a:r>
            <a:r>
              <a:rPr lang="uk-UA" dirty="0"/>
              <a:t> </a:t>
            </a:r>
            <a:r>
              <a:rPr lang="uk-UA" dirty="0" err="1" smtClean="0"/>
              <a:t>пришел</a:t>
            </a:r>
            <a:r>
              <a:rPr lang="uk-UA" dirty="0" smtClean="0"/>
              <a:t> в салон, </a:t>
            </a:r>
            <a:r>
              <a:rPr lang="uk-UA" dirty="0" err="1" smtClean="0"/>
              <a:t>хочет</a:t>
            </a:r>
            <a:r>
              <a:rPr lang="uk-UA" dirty="0" smtClean="0"/>
              <a:t> </a:t>
            </a:r>
            <a:r>
              <a:rPr lang="uk-UA" dirty="0" err="1" smtClean="0"/>
              <a:t>заказать</a:t>
            </a:r>
            <a:r>
              <a:rPr lang="uk-UA" dirty="0" smtClean="0"/>
              <a:t> машину, оплатить и </a:t>
            </a:r>
            <a:r>
              <a:rPr lang="uk-UA" dirty="0" err="1" smtClean="0"/>
              <a:t>сразу</a:t>
            </a:r>
            <a:r>
              <a:rPr lang="uk-UA" dirty="0" smtClean="0"/>
              <a:t> </a:t>
            </a:r>
            <a:r>
              <a:rPr lang="uk-UA" dirty="0" err="1" smtClean="0"/>
              <a:t>уехать</a:t>
            </a:r>
            <a:r>
              <a:rPr lang="uk-UA" dirty="0" smtClean="0"/>
              <a:t>, не </a:t>
            </a:r>
            <a:r>
              <a:rPr lang="uk-UA" dirty="0" err="1" smtClean="0"/>
              <a:t>возясь</a:t>
            </a:r>
            <a:r>
              <a:rPr lang="uk-UA" dirty="0" smtClean="0"/>
              <a:t> с </a:t>
            </a:r>
            <a:r>
              <a:rPr lang="uk-UA" dirty="0" err="1" smtClean="0"/>
              <a:t>регистрацией</a:t>
            </a:r>
            <a:r>
              <a:rPr lang="uk-U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</a:t>
            </a:r>
            <a:r>
              <a:rPr lang="en-US" dirty="0"/>
              <a:t>: </a:t>
            </a:r>
            <a:r>
              <a:rPr lang="uk-UA" dirty="0"/>
              <a:t>Пользователь систем</a:t>
            </a:r>
            <a:r>
              <a:rPr lang="ru-RU" dirty="0"/>
              <a:t>ы</a:t>
            </a:r>
            <a:r>
              <a:rPr lang="en-US" dirty="0"/>
              <a:t>, </a:t>
            </a:r>
            <a:r>
              <a:rPr lang="uk-UA" dirty="0" err="1"/>
              <a:t>может</a:t>
            </a:r>
            <a:r>
              <a:rPr lang="uk-UA" dirty="0"/>
              <a:t> </a:t>
            </a:r>
            <a:r>
              <a:rPr lang="uk-UA" dirty="0" err="1" smtClean="0"/>
              <a:t>соответствовать</a:t>
            </a:r>
            <a:r>
              <a:rPr lang="uk-UA" dirty="0" smtClean="0"/>
              <a:t> </a:t>
            </a:r>
            <a:r>
              <a:rPr lang="uk-UA" dirty="0" err="1" smtClean="0"/>
              <a:t>клиенту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Car</a:t>
            </a:r>
            <a:r>
              <a:rPr lang="uk-UA" dirty="0" smtClean="0"/>
              <a:t>: </a:t>
            </a:r>
            <a:r>
              <a:rPr lang="uk-UA" dirty="0" err="1" smtClean="0"/>
              <a:t>Автомобиль</a:t>
            </a:r>
            <a:r>
              <a:rPr lang="uk-U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С</a:t>
            </a:r>
            <a:r>
              <a:rPr lang="en-US" b="1" dirty="0" err="1" smtClean="0"/>
              <a:t>arRequest</a:t>
            </a:r>
            <a:r>
              <a:rPr lang="en-US" dirty="0" smtClean="0"/>
              <a:t> – </a:t>
            </a:r>
            <a:r>
              <a:rPr lang="uk-UA" dirty="0" smtClean="0"/>
              <a:t>заказ </a:t>
            </a:r>
            <a:r>
              <a:rPr lang="uk-UA" dirty="0" err="1" smtClean="0"/>
              <a:t>определенного</a:t>
            </a:r>
            <a:r>
              <a:rPr lang="uk-UA" dirty="0" smtClean="0"/>
              <a:t> </a:t>
            </a:r>
            <a:r>
              <a:rPr lang="uk-UA" dirty="0" err="1" smtClean="0"/>
              <a:t>автомобиля</a:t>
            </a:r>
            <a:r>
              <a:rPr lang="uk-UA" dirty="0" smtClean="0"/>
              <a:t> </a:t>
            </a:r>
            <a:r>
              <a:rPr lang="uk-UA" dirty="0" err="1" smtClean="0"/>
              <a:t>определен</a:t>
            </a:r>
            <a:r>
              <a:rPr lang="ru-RU" dirty="0" err="1" smtClean="0"/>
              <a:t>ым</a:t>
            </a:r>
            <a:r>
              <a:rPr lang="ru-RU" dirty="0" smtClean="0"/>
              <a:t> клиентом. Может проходить несколько состояний: Новый, Одобрено, Отказано,  В процессе, Завершен.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CarFlow</a:t>
            </a:r>
            <a:r>
              <a:rPr lang="en-US" dirty="0" smtClean="0"/>
              <a:t> </a:t>
            </a:r>
            <a:r>
              <a:rPr lang="uk-UA" dirty="0" smtClean="0"/>
              <a:t>– </a:t>
            </a:r>
            <a:r>
              <a:rPr lang="uk-UA" dirty="0" err="1" smtClean="0"/>
              <a:t>движение</a:t>
            </a:r>
            <a:r>
              <a:rPr lang="uk-UA" dirty="0" smtClean="0"/>
              <a:t> </a:t>
            </a:r>
            <a:r>
              <a:rPr lang="uk-UA" dirty="0" err="1" smtClean="0"/>
              <a:t>автомобиля</a:t>
            </a:r>
            <a:r>
              <a:rPr lang="uk-UA" dirty="0" smtClean="0"/>
              <a:t> в </a:t>
            </a:r>
            <a:r>
              <a:rPr lang="uk-UA" dirty="0" err="1" smtClean="0"/>
              <a:t>из</a:t>
            </a:r>
            <a:r>
              <a:rPr lang="uk-UA" dirty="0" smtClean="0"/>
              <a:t> гаража. </a:t>
            </a:r>
            <a:r>
              <a:rPr lang="uk-UA" dirty="0" err="1" smtClean="0"/>
              <a:t>Может</a:t>
            </a:r>
            <a:r>
              <a:rPr lang="uk-UA" dirty="0" smtClean="0"/>
              <a:t> </a:t>
            </a:r>
            <a:r>
              <a:rPr lang="uk-UA" dirty="0" err="1" smtClean="0"/>
              <a:t>происходить</a:t>
            </a:r>
            <a:r>
              <a:rPr lang="uk-UA" dirty="0" smtClean="0"/>
              <a:t> </a:t>
            </a:r>
            <a:r>
              <a:rPr lang="uk-UA" dirty="0" err="1" smtClean="0"/>
              <a:t>как</a:t>
            </a:r>
            <a:r>
              <a:rPr lang="uk-UA" dirty="0" smtClean="0"/>
              <a:t> </a:t>
            </a:r>
            <a:r>
              <a:rPr lang="uk-UA" dirty="0" err="1" smtClean="0"/>
              <a:t>привязанное</a:t>
            </a:r>
            <a:r>
              <a:rPr lang="uk-UA" dirty="0" smtClean="0"/>
              <a:t> к заказу, так и </a:t>
            </a:r>
            <a:r>
              <a:rPr lang="uk-UA" dirty="0" err="1" smtClean="0"/>
              <a:t>независимо</a:t>
            </a:r>
            <a:r>
              <a:rPr lang="uk-UA" dirty="0" smtClean="0"/>
              <a:t>(машина </a:t>
            </a:r>
            <a:r>
              <a:rPr lang="uk-UA" dirty="0" err="1" smtClean="0"/>
              <a:t>уехала</a:t>
            </a:r>
            <a:r>
              <a:rPr lang="uk-UA" dirty="0" smtClean="0"/>
              <a:t> на ремонт, машина </a:t>
            </a:r>
            <a:r>
              <a:rPr lang="ru-RU" dirty="0" smtClean="0"/>
              <a:t>принята на баланс</a:t>
            </a:r>
            <a:r>
              <a:rPr lang="uk-UA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Invoice</a:t>
            </a:r>
            <a:r>
              <a:rPr lang="en-US" dirty="0" smtClean="0"/>
              <a:t> – </a:t>
            </a:r>
            <a:r>
              <a:rPr lang="uk-UA" dirty="0" err="1" smtClean="0"/>
              <a:t>Счет</a:t>
            </a:r>
            <a:r>
              <a:rPr lang="uk-UA" dirty="0"/>
              <a:t>,</a:t>
            </a:r>
            <a:r>
              <a:rPr lang="uk-UA" dirty="0" smtClean="0"/>
              <a:t> </a:t>
            </a:r>
            <a:r>
              <a:rPr lang="uk-UA" dirty="0" err="1" smtClean="0"/>
              <a:t>может</a:t>
            </a:r>
            <a:r>
              <a:rPr lang="uk-UA" dirty="0" smtClean="0"/>
              <a:t> </a:t>
            </a:r>
            <a:r>
              <a:rPr lang="ru-RU" dirty="0" smtClean="0"/>
              <a:t>быть выставлен клиенту – предоплата</a:t>
            </a:r>
            <a:r>
              <a:rPr lang="en-US" dirty="0" smtClean="0"/>
              <a:t> </a:t>
            </a:r>
            <a:r>
              <a:rPr lang="uk-UA" dirty="0" smtClean="0"/>
              <a:t>за </a:t>
            </a:r>
            <a:r>
              <a:rPr lang="uk-UA" dirty="0" err="1" smtClean="0"/>
              <a:t>аренду</a:t>
            </a:r>
            <a:r>
              <a:rPr lang="uk-UA" dirty="0" smtClean="0"/>
              <a:t>, штраф при </a:t>
            </a:r>
            <a:r>
              <a:rPr lang="uk-UA" dirty="0" err="1" smtClean="0"/>
              <a:t>опоздании</a:t>
            </a:r>
            <a:r>
              <a:rPr lang="uk-UA" dirty="0" smtClean="0"/>
              <a:t> при </a:t>
            </a:r>
            <a:r>
              <a:rPr lang="uk-UA" dirty="0" err="1" smtClean="0"/>
              <a:t>возврате</a:t>
            </a:r>
            <a:r>
              <a:rPr lang="uk-UA" dirty="0" smtClean="0"/>
              <a:t>, </a:t>
            </a:r>
            <a:r>
              <a:rPr lang="uk-UA" dirty="0" err="1" smtClean="0"/>
              <a:t>счет</a:t>
            </a:r>
            <a:r>
              <a:rPr lang="uk-UA" dirty="0" smtClean="0"/>
              <a:t> по </a:t>
            </a:r>
            <a:r>
              <a:rPr lang="uk-UA" dirty="0" err="1" smtClean="0"/>
              <a:t>возвращению</a:t>
            </a:r>
            <a:endParaRPr lang="ru-RU" dirty="0" smtClean="0"/>
          </a:p>
          <a:p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75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56" y="643738"/>
            <a:ext cx="5957710" cy="6056489"/>
          </a:xfrm>
          <a:prstGeom prst="rect">
            <a:avLst/>
          </a:prstGeom>
        </p:spPr>
      </p:pic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989448" y="76811"/>
            <a:ext cx="7704667" cy="566927"/>
          </a:xfrm>
        </p:spPr>
        <p:txBody>
          <a:bodyPr>
            <a:noAutofit/>
          </a:bodyPr>
          <a:lstStyle/>
          <a:p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БД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16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 descr="Стрелка процесса с кругами" title="SmartArt"/>
          <p:cNvGraphicFramePr/>
          <p:nvPr>
            <p:extLst>
              <p:ext uri="{D42A27DB-BD31-4B8C-83A1-F6EECF244321}">
                <p14:modId xmlns:p14="http://schemas.microsoft.com/office/powerpoint/2010/main" val="1130853268"/>
              </p:ext>
            </p:extLst>
          </p:nvPr>
        </p:nvGraphicFramePr>
        <p:xfrm>
          <a:off x="4138603" y="440266"/>
          <a:ext cx="5623045" cy="6084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92D05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6974" y="4893655"/>
            <a:ext cx="849696" cy="930513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1862760" y="5134707"/>
            <a:ext cx="18639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2162908" y="1636837"/>
            <a:ext cx="2883225" cy="84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009666" y="5358911"/>
            <a:ext cx="1863969" cy="91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9373" y="2822121"/>
            <a:ext cx="488523" cy="443797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>
          <a:xfrm flipH="1">
            <a:off x="4233416" y="2987153"/>
            <a:ext cx="4965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2162909" y="2950678"/>
            <a:ext cx="1070353" cy="2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379" y="1056992"/>
            <a:ext cx="1291059" cy="25449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67601" y="1105695"/>
            <a:ext cx="19300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HttpRequest</a:t>
            </a:r>
            <a:endParaRPr lang="ru-RU" sz="2100" dirty="0"/>
          </a:p>
        </p:txBody>
      </p:sp>
      <p:sp>
        <p:nvSpPr>
          <p:cNvPr id="27" name="TextBox 26"/>
          <p:cNvSpPr txBox="1"/>
          <p:nvPr/>
        </p:nvSpPr>
        <p:spPr>
          <a:xfrm>
            <a:off x="2167601" y="2390456"/>
            <a:ext cx="19300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HttpResponse</a:t>
            </a:r>
            <a:endParaRPr lang="ru-RU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6694515" y="1926626"/>
            <a:ext cx="1505253" cy="2616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 smtClean="0"/>
              <a:t>CommandDispatcher</a:t>
            </a:r>
            <a:endParaRPr lang="ru-RU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436088" y="3471124"/>
            <a:ext cx="1126336" cy="2616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 smtClean="0"/>
              <a:t>ServiceFactory</a:t>
            </a:r>
            <a:endParaRPr lang="ru-RU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3974" y="4851502"/>
            <a:ext cx="1126336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 smtClean="0"/>
              <a:t>DaoFactory</a:t>
            </a:r>
            <a:endParaRPr lang="ru-RU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622365" y="5693363"/>
            <a:ext cx="1424864" cy="2616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 smtClean="0"/>
              <a:t>ConnectionFactory</a:t>
            </a:r>
            <a:endParaRPr lang="ru-RU" sz="1100" dirty="0"/>
          </a:p>
        </p:txBody>
      </p:sp>
      <p:sp>
        <p:nvSpPr>
          <p:cNvPr id="23" name="Заголовок 3"/>
          <p:cNvSpPr>
            <a:spLocks noGrp="1"/>
          </p:cNvSpPr>
          <p:nvPr>
            <p:ph type="title"/>
          </p:nvPr>
        </p:nvSpPr>
        <p:spPr>
          <a:xfrm>
            <a:off x="989448" y="76811"/>
            <a:ext cx="7704667" cy="566927"/>
          </a:xfrm>
        </p:spPr>
        <p:txBody>
          <a:bodyPr>
            <a:noAutofit/>
          </a:bodyPr>
          <a:lstStyle/>
          <a:p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3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1561</TotalTime>
  <Words>456</Words>
  <Application>Microsoft Office PowerPoint</Application>
  <PresentationFormat>Экран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Параллакс</vt:lpstr>
      <vt:lpstr>Веб-система службы проката автомобилей (4ый проект)  Подготовил: Подгурский И. Инструктор: Галкин А.</vt:lpstr>
      <vt:lpstr>Постановка задачи (вариант 15)</vt:lpstr>
      <vt:lpstr>Функциональность</vt:lpstr>
      <vt:lpstr>ER модель</vt:lpstr>
      <vt:lpstr>Доменная модель</vt:lpstr>
      <vt:lpstr>Модель БД</vt:lpstr>
      <vt:lpstr>Архитектура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Подгурский</dc:creator>
  <cp:lastModifiedBy>Игорь Подгурский</cp:lastModifiedBy>
  <cp:revision>25</cp:revision>
  <dcterms:created xsi:type="dcterms:W3CDTF">2016-12-18T12:43:38Z</dcterms:created>
  <dcterms:modified xsi:type="dcterms:W3CDTF">2016-12-26T15:18:35Z</dcterms:modified>
</cp:coreProperties>
</file>