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0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8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7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0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9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9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4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1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59480-874E-4C18-AE20-EE03CF4CAB5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0662-A72B-46F7-8582-1F490DBC2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thereum Pet 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51" y="1025898"/>
            <a:ext cx="6381448" cy="500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019421" y="6272252"/>
            <a:ext cx="53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官方教程网址：https</a:t>
            </a:r>
            <a:r>
              <a:rPr lang="zh-CN" altLang="en-US" dirty="0"/>
              <a:t>://www.trufflesuite.com/tutorial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10151" y="321811"/>
            <a:ext cx="610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实验六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Truffle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框架搭建宠物商店</a:t>
            </a:r>
            <a:r>
              <a:rPr lang="en-US" altLang="zh-CN" sz="2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Dapp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50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933450" y="628650"/>
            <a:ext cx="1000125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14450" y="628650"/>
            <a:ext cx="960755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3017" y="362634"/>
            <a:ext cx="1888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22222"/>
                </a:solidFill>
                <a:latin typeface="Helvetica Neue"/>
              </a:rPr>
              <a:t>Truffle</a:t>
            </a:r>
            <a:r>
              <a:rPr lang="zh-CN" altLang="en-US" sz="2400" b="1" dirty="0">
                <a:solidFill>
                  <a:srgbClr val="222222"/>
                </a:solidFill>
                <a:latin typeface="Helvetica Neue"/>
              </a:rPr>
              <a:t>框架</a:t>
            </a:r>
            <a:endParaRPr lang="zh-CN" altLang="en-US" sz="2400" b="1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5147" y="1146344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Truffle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是针对基于以太坊的</a:t>
            </a:r>
            <a:r>
              <a:rPr lang="en-US" altLang="zh-CN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Solidity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语言的一套开发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 err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979653"/>
            <a:ext cx="8441397" cy="43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251514"/>
            <a:ext cx="8178800" cy="5060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4379017" y="41978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222222"/>
                </a:solidFill>
                <a:latin typeface="Helvetica Neue"/>
              </a:rPr>
              <a:t>项目框架及运行步骤</a:t>
            </a:r>
            <a:endParaRPr lang="zh-CN" altLang="en-US" sz="2400" b="1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2804712"/>
            <a:ext cx="4770368" cy="178888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2203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Helvetica Neue</vt:lpstr>
      <vt:lpstr>Microsoft YaHei UI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维</dc:creator>
  <cp:lastModifiedBy>范 维</cp:lastModifiedBy>
  <cp:revision>15</cp:revision>
  <dcterms:created xsi:type="dcterms:W3CDTF">2021-04-22T00:07:16Z</dcterms:created>
  <dcterms:modified xsi:type="dcterms:W3CDTF">2021-04-22T01:28:51Z</dcterms:modified>
</cp:coreProperties>
</file>