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BE0B3-0FC5-4807-ABDB-DF9F446EF680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6A0F-ECE3-4FF6-A805-B7673C644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078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BE0B3-0FC5-4807-ABDB-DF9F446EF680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6A0F-ECE3-4FF6-A805-B7673C644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87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BE0B3-0FC5-4807-ABDB-DF9F446EF680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6A0F-ECE3-4FF6-A805-B7673C644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898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BE0B3-0FC5-4807-ABDB-DF9F446EF680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6A0F-ECE3-4FF6-A805-B7673C644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20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BE0B3-0FC5-4807-ABDB-DF9F446EF680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6A0F-ECE3-4FF6-A805-B7673C644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10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BE0B3-0FC5-4807-ABDB-DF9F446EF680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6A0F-ECE3-4FF6-A805-B7673C644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460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BE0B3-0FC5-4807-ABDB-DF9F446EF680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6A0F-ECE3-4FF6-A805-B7673C644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80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BE0B3-0FC5-4807-ABDB-DF9F446EF680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6A0F-ECE3-4FF6-A805-B7673C644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11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BE0B3-0FC5-4807-ABDB-DF9F446EF680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6A0F-ECE3-4FF6-A805-B7673C644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45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BE0B3-0FC5-4807-ABDB-DF9F446EF680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6A0F-ECE3-4FF6-A805-B7673C644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62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BE0B3-0FC5-4807-ABDB-DF9F446EF680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6A0F-ECE3-4FF6-A805-B7673C644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500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BE0B3-0FC5-4807-ABDB-DF9F446EF680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A6A0F-ECE3-4FF6-A805-B7673C644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004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" TargetMode="External"/><Relationship Id="rId2" Type="http://schemas.openxmlformats.org/officeDocument/2006/relationships/hyperlink" Target="https://www.chromium.org/Hom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9024" y="3003917"/>
            <a:ext cx="9144000" cy="2387600"/>
          </a:xfrm>
        </p:spPr>
        <p:txBody>
          <a:bodyPr/>
          <a:lstStyle/>
          <a:p>
            <a:r>
              <a:rPr lang="en-US" altLang="zh-CN" dirty="0" smtClean="0"/>
              <a:t>4.4 Electron</a:t>
            </a:r>
            <a:endParaRPr lang="zh-CN" altLang="en-US" dirty="0"/>
          </a:p>
        </p:txBody>
      </p:sp>
      <p:pic>
        <p:nvPicPr>
          <p:cNvPr id="4" name="Picture 2" descr="Electron ä¸­æææ¡£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55" y="2363878"/>
            <a:ext cx="2859737" cy="160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838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Electron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7135" y="2019055"/>
            <a:ext cx="11737730" cy="4962037"/>
          </a:xfrm>
        </p:spPr>
        <p:txBody>
          <a:bodyPr>
            <a:normAutofit lnSpcReduction="10000"/>
          </a:bodyPr>
          <a:lstStyle/>
          <a:p>
            <a:pPr>
              <a:lnSpc>
                <a:spcPct val="160000"/>
              </a:lnSpc>
            </a:pPr>
            <a:r>
              <a:rPr lang="en-US" altLang="zh-CN" dirty="0" smtClean="0"/>
              <a:t>electron </a:t>
            </a:r>
            <a:r>
              <a:rPr lang="zh-CN" altLang="en-US" dirty="0" smtClean="0"/>
              <a:t>是一款可以使用</a:t>
            </a:r>
            <a:r>
              <a:rPr lang="en-US" altLang="zh-CN" dirty="0" err="1" smtClean="0"/>
              <a:t>js,html,css</a:t>
            </a:r>
            <a:r>
              <a:rPr lang="zh-CN" altLang="en-US" dirty="0" smtClean="0"/>
              <a:t>来构建跨平台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的开源库，</a:t>
            </a:r>
            <a:r>
              <a:rPr lang="en-US" altLang="zh-CN" dirty="0" smtClean="0"/>
              <a:t>Electron</a:t>
            </a:r>
            <a:r>
              <a:rPr lang="zh-CN" altLang="en-US" dirty="0" smtClean="0"/>
              <a:t>通过将</a:t>
            </a:r>
            <a:r>
              <a:rPr lang="en-US" altLang="zh-CN" dirty="0" smtClean="0">
                <a:hlinkClick r:id="rId2"/>
              </a:rPr>
              <a:t>Chromium</a:t>
            </a:r>
            <a:r>
              <a:rPr lang="zh-CN" altLang="en-US" dirty="0" smtClean="0"/>
              <a:t>和</a:t>
            </a:r>
            <a:r>
              <a:rPr lang="en-US" altLang="zh-CN" dirty="0" smtClean="0">
                <a:hlinkClick r:id="rId3"/>
              </a:rPr>
              <a:t>Node.js</a:t>
            </a:r>
            <a:r>
              <a:rPr lang="zh-CN" altLang="en-US" dirty="0" smtClean="0"/>
              <a:t>合并到同一个运行时环境中，并将其打包为</a:t>
            </a:r>
            <a:r>
              <a:rPr lang="en-US" altLang="zh-CN" dirty="0" smtClean="0"/>
              <a:t>Mac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系统下的应用。</a:t>
            </a:r>
            <a:endParaRPr lang="en-US" altLang="zh-CN" dirty="0" smtClean="0"/>
          </a:p>
          <a:p>
            <a:pPr>
              <a:lnSpc>
                <a:spcPct val="160000"/>
              </a:lnSpc>
            </a:pPr>
            <a:r>
              <a:rPr lang="en-US" altLang="zh-CN" dirty="0"/>
              <a:t>Electron </a:t>
            </a:r>
            <a:r>
              <a:rPr lang="zh-CN" altLang="en-US" dirty="0"/>
              <a:t>使用 </a:t>
            </a:r>
            <a:r>
              <a:rPr lang="en-US" altLang="zh-CN" dirty="0"/>
              <a:t>web </a:t>
            </a:r>
            <a:r>
              <a:rPr lang="zh-CN" altLang="en-US" dirty="0"/>
              <a:t>页面作为它的 </a:t>
            </a:r>
            <a:r>
              <a:rPr lang="en-US" altLang="zh-CN" dirty="0"/>
              <a:t>GUI</a:t>
            </a:r>
            <a:r>
              <a:rPr lang="zh-CN" altLang="en-US" dirty="0"/>
              <a:t>，所以你能把它看作成一个</a:t>
            </a:r>
            <a:r>
              <a:rPr lang="zh-CN" altLang="en-US" dirty="0" smtClean="0"/>
              <a:t>被</a:t>
            </a:r>
            <a:r>
              <a:rPr lang="en-US" altLang="zh-CN" dirty="0" smtClean="0"/>
              <a:t>JavaScript </a:t>
            </a:r>
            <a:r>
              <a:rPr lang="zh-CN" altLang="en-US" dirty="0"/>
              <a:t>控制的，精简版的 </a:t>
            </a:r>
            <a:r>
              <a:rPr lang="en-US" altLang="zh-CN" dirty="0"/>
              <a:t>Chromium </a:t>
            </a:r>
            <a:r>
              <a:rPr lang="zh-CN" altLang="en-US" dirty="0"/>
              <a:t>浏览器。</a:t>
            </a:r>
            <a:endParaRPr lang="zh-CN" altLang="en-US" dirty="0" smtClean="0"/>
          </a:p>
          <a:p>
            <a:pPr>
              <a:lnSpc>
                <a:spcPct val="160000"/>
              </a:lnSpc>
            </a:pPr>
            <a:r>
              <a:rPr lang="zh-CN" altLang="en-US" dirty="0" smtClean="0"/>
              <a:t>最初用来开发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Atom</a:t>
            </a:r>
            <a:r>
              <a:rPr lang="zh-CN" altLang="en-US" dirty="0" smtClean="0"/>
              <a:t>，我们常用</a:t>
            </a:r>
            <a:r>
              <a:rPr lang="zh-CN" altLang="en-US" dirty="0"/>
              <a:t>的</a:t>
            </a:r>
            <a:r>
              <a:rPr lang="zh-CN" altLang="en-US" dirty="0" smtClean="0"/>
              <a:t>编辑器 </a:t>
            </a:r>
            <a:r>
              <a:rPr lang="en-US" altLang="zh-CN" dirty="0" err="1"/>
              <a:t>VSCode</a:t>
            </a:r>
            <a:r>
              <a:rPr lang="zh-CN" altLang="en-US" dirty="0"/>
              <a:t>，也是基于 </a:t>
            </a:r>
            <a:r>
              <a:rPr lang="en-US" altLang="zh-CN" dirty="0"/>
              <a:t>Electron </a:t>
            </a:r>
            <a:r>
              <a:rPr lang="zh-CN" altLang="en-US" dirty="0"/>
              <a:t>构建</a:t>
            </a:r>
            <a:r>
              <a:rPr lang="zh-CN" altLang="en-US" dirty="0" smtClean="0"/>
              <a:t>的。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261" y="119461"/>
            <a:ext cx="4955931" cy="181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146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Electron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首选的方法是在项目中作为</a:t>
            </a:r>
            <a:r>
              <a:rPr lang="en-US" altLang="zh-CN" dirty="0"/>
              <a:t>development dependency</a:t>
            </a:r>
            <a:r>
              <a:rPr lang="zh-CN" altLang="en-US" dirty="0" smtClean="0"/>
              <a:t>安装。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比如，在</a:t>
            </a:r>
            <a:r>
              <a:rPr lang="en-US" altLang="zh-CN" dirty="0" smtClean="0"/>
              <a:t>C:</a:t>
            </a:r>
            <a:r>
              <a:rPr lang="zh-CN" altLang="en-US" dirty="0" smtClean="0"/>
              <a:t>下创建一个文件夹</a:t>
            </a:r>
            <a:r>
              <a:rPr lang="en-US" altLang="zh-CN" dirty="0" err="1" smtClean="0"/>
              <a:t>ele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在</a:t>
            </a:r>
            <a:r>
              <a:rPr lang="en-US" altLang="zh-CN" dirty="0" err="1" smtClean="0"/>
              <a:t>ele</a:t>
            </a:r>
            <a:r>
              <a:rPr lang="zh-CN" altLang="en-US" dirty="0" smtClean="0"/>
              <a:t>文件夹内的</a:t>
            </a:r>
            <a:r>
              <a:rPr lang="en-US" altLang="zh-CN" dirty="0" err="1" smtClean="0"/>
              <a:t>cmd</a:t>
            </a:r>
            <a:r>
              <a:rPr lang="zh-CN" altLang="en-US" dirty="0" smtClean="0"/>
              <a:t>运行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install electron --save-dev</a:t>
            </a:r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或者全局安装</a:t>
            </a:r>
            <a:r>
              <a:rPr lang="en-US" altLang="zh-CN" dirty="0" smtClean="0"/>
              <a:t>Electron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运行</a:t>
            </a:r>
            <a:r>
              <a:rPr lang="en-US" altLang="zh-CN" dirty="0" err="1"/>
              <a:t>npm</a:t>
            </a:r>
            <a:r>
              <a:rPr lang="en-US" altLang="zh-CN" dirty="0"/>
              <a:t> install electron -g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76" y="3494022"/>
            <a:ext cx="4217344" cy="118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292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第一个 </a:t>
            </a:r>
            <a:r>
              <a:rPr lang="en-US" altLang="zh-CN" b="1" dirty="0"/>
              <a:t>Electron </a:t>
            </a:r>
            <a:r>
              <a:rPr lang="zh-CN" altLang="en-US" b="1" dirty="0" smtClean="0"/>
              <a:t>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 </a:t>
            </a:r>
            <a:r>
              <a:rPr lang="zh-CN" altLang="en-US" dirty="0" smtClean="0"/>
              <a:t>最简单的</a:t>
            </a:r>
            <a:r>
              <a:rPr lang="en-US" altLang="zh-CN" dirty="0" smtClean="0"/>
              <a:t>Electron </a:t>
            </a:r>
            <a:r>
              <a:rPr lang="zh-CN" altLang="en-US" dirty="0"/>
              <a:t>应用的目录结构</a:t>
            </a:r>
            <a:r>
              <a:rPr lang="zh-CN" altLang="en-US" dirty="0" smtClean="0"/>
              <a:t>如右：</a:t>
            </a:r>
            <a:endParaRPr lang="en-US" altLang="zh-CN" dirty="0" smtClean="0"/>
          </a:p>
          <a:p>
            <a:r>
              <a:rPr lang="zh-CN" altLang="en-US" dirty="0" smtClean="0"/>
              <a:t>我们在</a:t>
            </a:r>
            <a:r>
              <a:rPr lang="en-US" altLang="zh-CN" dirty="0" err="1" smtClean="0"/>
              <a:t>ele</a:t>
            </a:r>
            <a:r>
              <a:rPr lang="zh-CN" altLang="en-US" dirty="0" smtClean="0"/>
              <a:t>文件夹下命令行运行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init</a:t>
            </a:r>
            <a:r>
              <a:rPr lang="zh-CN" altLang="en-US" dirty="0" smtClean="0"/>
              <a:t>，可以初始化</a:t>
            </a:r>
            <a:r>
              <a:rPr lang="en-US" altLang="zh-CN" dirty="0" err="1" smtClean="0"/>
              <a:t>package.json</a:t>
            </a:r>
            <a:endParaRPr lang="en-US" altLang="zh-CN" dirty="0" smtClean="0"/>
          </a:p>
          <a:p>
            <a:r>
              <a:rPr lang="zh-CN" altLang="en-US" dirty="0" smtClean="0"/>
              <a:t>按照命令行提示，输入应用的基本信息，得到的</a:t>
            </a:r>
            <a:r>
              <a:rPr lang="en-US" altLang="zh-CN" dirty="0" err="1" smtClean="0"/>
              <a:t>package.json</a:t>
            </a:r>
            <a:r>
              <a:rPr lang="zh-CN" altLang="en-US" dirty="0" smtClean="0"/>
              <a:t>文件如下：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540" y="796757"/>
            <a:ext cx="3424435" cy="13719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637" y="3379590"/>
            <a:ext cx="5296043" cy="332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625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Index.html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982" y="1412386"/>
            <a:ext cx="6890540" cy="5348899"/>
          </a:xfrm>
        </p:spPr>
      </p:pic>
    </p:spTree>
    <p:extLst>
      <p:ext uri="{BB962C8B-B14F-4D97-AF65-F5344CB8AC3E}">
        <p14:creationId xmlns:p14="http://schemas.microsoft.com/office/powerpoint/2010/main" val="2582408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Index.js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34" y="1796196"/>
            <a:ext cx="7367871" cy="4736489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673" y="2530353"/>
            <a:ext cx="4346833" cy="326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82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r>
              <a:rPr lang="en-US" altLang="zh-CN" dirty="0" smtClean="0"/>
              <a:t>electron</a:t>
            </a:r>
            <a:r>
              <a:rPr lang="zh-CN" altLang="en-US" dirty="0" smtClean="0"/>
              <a:t>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ele</a:t>
            </a:r>
            <a:r>
              <a:rPr lang="zh-CN" altLang="en-US" dirty="0" smtClean="0"/>
              <a:t>文件夹下命令行执行：</a:t>
            </a:r>
            <a:r>
              <a:rPr lang="en-US" altLang="zh-CN" dirty="0" err="1" smtClean="0"/>
              <a:t>node_modules</a:t>
            </a:r>
            <a:r>
              <a:rPr lang="en-US" altLang="zh-CN" dirty="0" smtClean="0"/>
              <a:t>\.bin\electron .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16" y="3108555"/>
            <a:ext cx="3614505" cy="8927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728" y="2508807"/>
            <a:ext cx="7713285" cy="338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418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打包</a:t>
            </a:r>
            <a:r>
              <a:rPr lang="en-US" altLang="zh-CN" dirty="0" smtClean="0"/>
              <a:t>Electron</a:t>
            </a:r>
            <a:r>
              <a:rPr lang="zh-CN" altLang="en-US" dirty="0" smtClean="0"/>
              <a:t>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0133" y="1456172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ele</a:t>
            </a:r>
            <a:r>
              <a:rPr lang="zh-CN" altLang="en-US" dirty="0" smtClean="0"/>
              <a:t>文件夹下命令行执行：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npm</a:t>
            </a:r>
            <a:r>
              <a:rPr lang="en-US" altLang="zh-CN" dirty="0" smtClean="0"/>
              <a:t> install --save-dev </a:t>
            </a:r>
            <a:r>
              <a:rPr lang="en-US" altLang="zh-CN" dirty="0" smtClean="0"/>
              <a:t>electron-packager</a:t>
            </a:r>
          </a:p>
          <a:p>
            <a:pPr lvl="1"/>
            <a:r>
              <a:rPr lang="zh-CN" altLang="en-US" dirty="0"/>
              <a:t>在项目根目录下面的 </a:t>
            </a:r>
            <a:r>
              <a:rPr lang="en-US" altLang="zh-CN" dirty="0" err="1"/>
              <a:t>package.json</a:t>
            </a:r>
            <a:r>
              <a:rPr lang="zh-CN" altLang="en-US" dirty="0"/>
              <a:t>的</a:t>
            </a:r>
            <a:r>
              <a:rPr lang="en-US" altLang="zh-CN" dirty="0"/>
              <a:t>scripts </a:t>
            </a:r>
            <a:r>
              <a:rPr lang="zh-CN" altLang="en-US" dirty="0"/>
              <a:t>下添加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pPr lvl="1"/>
            <a:r>
              <a:rPr lang="en-US" altLang="zh-CN" dirty="0"/>
              <a:t>"packager": "electron-packager </a:t>
            </a:r>
            <a:r>
              <a:rPr lang="en-US" altLang="zh-CN" dirty="0" smtClean="0"/>
              <a:t>.</a:t>
            </a:r>
            <a:r>
              <a:rPr lang="en-US" altLang="zh-CN" dirty="0"/>
              <a:t> </a:t>
            </a:r>
            <a:r>
              <a:rPr lang="en-US" altLang="zh-CN" dirty="0" err="1"/>
              <a:t>ele</a:t>
            </a:r>
            <a:r>
              <a:rPr lang="en-US" altLang="zh-CN" dirty="0"/>
              <a:t> --all --overwrite </a:t>
            </a:r>
            <a:r>
              <a:rPr lang="en-US" altLang="zh-CN" dirty="0" smtClean="0"/>
              <a:t>“</a:t>
            </a:r>
          </a:p>
          <a:p>
            <a:pPr lvl="1"/>
            <a:r>
              <a:rPr lang="zh-CN" altLang="en-US" dirty="0"/>
              <a:t>在项目根目录</a:t>
            </a:r>
            <a:r>
              <a:rPr lang="zh-CN" altLang="en-US" dirty="0" smtClean="0"/>
              <a:t>下面</a:t>
            </a:r>
            <a:r>
              <a:rPr lang="en-US" altLang="zh-CN" dirty="0" err="1" smtClean="0"/>
              <a:t>cmd</a:t>
            </a:r>
            <a:r>
              <a:rPr lang="zh-CN" altLang="en-US" dirty="0" smtClean="0"/>
              <a:t>运行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run packager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66" y="3631841"/>
            <a:ext cx="3745625" cy="268005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754" y="3699019"/>
            <a:ext cx="3802222" cy="197660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039" y="3606082"/>
            <a:ext cx="2194750" cy="26596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973" y="2416534"/>
            <a:ext cx="2278577" cy="40999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169" y="245371"/>
            <a:ext cx="3368332" cy="192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26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Electron</a:t>
            </a:r>
            <a:r>
              <a:rPr lang="zh-CN" altLang="en-US" dirty="0" smtClean="0"/>
              <a:t>的好处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 </a:t>
            </a:r>
            <a:r>
              <a:rPr lang="en-US" altLang="zh-CN" dirty="0"/>
              <a:t>web </a:t>
            </a:r>
            <a:r>
              <a:rPr lang="zh-CN" altLang="en-US" dirty="0"/>
              <a:t>技术</a:t>
            </a:r>
            <a:r>
              <a:rPr lang="zh-CN" altLang="en-US" dirty="0" smtClean="0"/>
              <a:t>开发跨平台桌面应用（很有可能会扩展到移动端）。</a:t>
            </a:r>
            <a:endParaRPr lang="en-US" altLang="zh-CN" dirty="0" smtClean="0"/>
          </a:p>
          <a:p>
            <a:r>
              <a:rPr lang="en-US" altLang="zh-CN" dirty="0"/>
              <a:t>Facebook 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React Native</a:t>
            </a:r>
            <a:r>
              <a:rPr lang="zh-CN" altLang="en-US" dirty="0" smtClean="0"/>
              <a:t>，用于开发</a:t>
            </a:r>
            <a:r>
              <a:rPr lang="en-US" altLang="zh-CN" dirty="0"/>
              <a:t> Windows</a:t>
            </a:r>
            <a:r>
              <a:rPr lang="zh-CN" altLang="en-US" dirty="0"/>
              <a:t>、</a:t>
            </a:r>
            <a:r>
              <a:rPr lang="en-US" altLang="zh-CN" dirty="0"/>
              <a:t>Xbox </a:t>
            </a:r>
            <a:r>
              <a:rPr lang="zh-CN" altLang="en-US" dirty="0"/>
              <a:t>以及 </a:t>
            </a:r>
            <a:r>
              <a:rPr lang="en-US" altLang="zh-CN" dirty="0"/>
              <a:t>Android </a:t>
            </a:r>
            <a:r>
              <a:rPr lang="zh-CN" altLang="en-US" dirty="0"/>
              <a:t>等各种平台的</a:t>
            </a:r>
            <a:r>
              <a:rPr lang="zh-CN" altLang="en-US" dirty="0" smtClean="0"/>
              <a:t>应用。</a:t>
            </a:r>
            <a:endParaRPr lang="en-US" altLang="zh-CN" dirty="0" smtClean="0"/>
          </a:p>
          <a:p>
            <a:r>
              <a:rPr lang="zh-CN" altLang="en-US" dirty="0" smtClean="0"/>
              <a:t>在很多需要引入本地资源的场景下，突破了浏览器的限制。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1999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1497</TotalTime>
  <Words>321</Words>
  <Application>Microsoft Office PowerPoint</Application>
  <PresentationFormat>宽屏</PresentationFormat>
  <Paragraphs>33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4.4 Electron</vt:lpstr>
      <vt:lpstr>Electron简介</vt:lpstr>
      <vt:lpstr>安装Electron</vt:lpstr>
      <vt:lpstr>第一个 Electron 应用</vt:lpstr>
      <vt:lpstr>Index.html</vt:lpstr>
      <vt:lpstr>Index.js</vt:lpstr>
      <vt:lpstr>运行electron应用</vt:lpstr>
      <vt:lpstr>打包Electron应用</vt:lpstr>
      <vt:lpstr>Electron的好处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4.4 Electron</dc:title>
  <dc:creator>yezi</dc:creator>
  <cp:lastModifiedBy>yezi</cp:lastModifiedBy>
  <cp:revision>15</cp:revision>
  <dcterms:created xsi:type="dcterms:W3CDTF">2020-03-19T10:50:13Z</dcterms:created>
  <dcterms:modified xsi:type="dcterms:W3CDTF">2020-03-23T01:53:39Z</dcterms:modified>
</cp:coreProperties>
</file>