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6" r:id="rId2"/>
    <p:sldId id="268" r:id="rId3"/>
    <p:sldId id="269" r:id="rId4"/>
    <p:sldId id="270" r:id="rId5"/>
    <p:sldId id="271" r:id="rId6"/>
    <p:sldId id="272" r:id="rId7"/>
    <p:sldId id="273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1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84" y="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0" d="100"/>
          <a:sy n="90" d="100"/>
        </p:scale>
        <p:origin x="3132" y="8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87372B-F7B4-4B09-B108-152F8D096725}" type="datetimeFigureOut">
              <a:rPr lang="zh-CN" altLang="en-US" smtClean="0"/>
              <a:t>2021/6/3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ED930A-8112-4B7D-BD7A-A8BCA0BE02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8259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5908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DDB88B-AB9A-41C5-837E-69A9D5BB2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1919252-8141-46A9-8182-525D9D1E19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3E754B-975E-426F-B3A7-241CFF99DF5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4AD0FBC-E6AF-4CE5-A908-2E015CA22B2D}" type="datetimeFigureOut">
              <a:rPr lang="zh-CN" altLang="en-US" smtClean="0"/>
              <a:t>2021/6/3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06D25B-51C7-47CA-8F7C-C317A3ECE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E63F4F-1674-4894-8ECE-BCE23C91C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29332C0-918F-4D69-A55E-B62D9A02D9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5690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7EB70B8-795E-479C-8D43-EF7042763A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B2A8F54-34B6-4A0D-8798-1404E12EDE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C0B8A8-6DD0-4656-9D98-0AF5FED5CF5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4AD0FBC-E6AF-4CE5-A908-2E015CA22B2D}" type="datetimeFigureOut">
              <a:rPr lang="zh-CN" altLang="en-US" smtClean="0"/>
              <a:t>2021/6/3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95DDE1-0982-401D-9C46-12C612670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D13C34-6919-4ED2-B345-48D393821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29332C0-918F-4D69-A55E-B62D9A02D9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8248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CC0806-4B07-42E9-BFA3-D51513D92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C03FEA-8AE6-41EC-AE09-3C078A7C25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6712BF-ED3D-4C69-9097-48A5D81F6B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4AD0FBC-E6AF-4CE5-A908-2E015CA22B2D}" type="datetimeFigureOut">
              <a:rPr lang="zh-CN" altLang="en-US" smtClean="0"/>
              <a:t>2021/6/3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738131-5C37-43C2-8177-A5425F7DF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B77856-B790-4317-A0D2-47A182605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29332C0-918F-4D69-A55E-B62D9A02D9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0640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3BB493-3C46-46B9-B091-CC2B9AB2D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EDE7EA1-C5BF-4DB2-9B44-EA131E72D9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544350-3D94-4592-834A-07538F85AA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4AD0FBC-E6AF-4CE5-A908-2E015CA22B2D}" type="datetimeFigureOut">
              <a:rPr lang="zh-CN" altLang="en-US" smtClean="0"/>
              <a:t>2021/6/3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2A793D-67C9-42D2-BA6C-5495E8460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5A197C-C356-4F23-BDF5-A648197A6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29332C0-918F-4D69-A55E-B62D9A02D9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9521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BF58C3-B759-49D9-9165-8578597F5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623AC1-D9CD-40D2-8CE6-4D3414FCCE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717A916-D055-44F0-8B12-DBD5D318A4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663BCF6-BF0A-420F-8B2D-EC52C7870E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4AD0FBC-E6AF-4CE5-A908-2E015CA22B2D}" type="datetimeFigureOut">
              <a:rPr lang="zh-CN" altLang="en-US" smtClean="0"/>
              <a:t>2021/6/3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DB59E1F-7236-4757-BB70-9E8C73866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78FC045-BE18-48DC-B4DC-FB2DAACE2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29332C0-918F-4D69-A55E-B62D9A02D9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8595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510BF2-E4D0-4372-9AB5-51D9C07D1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3272990-8408-4789-92C6-8A21092DBE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1C05872-EA7B-48F9-B668-40E4043CA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344A49F-01E2-425A-A2F5-EE9E6249EA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E5FFEA3-7D43-40C3-84C5-72994DC7BB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72FEA81-22D5-480C-964D-F0A5923B0C7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4AD0FBC-E6AF-4CE5-A908-2E015CA22B2D}" type="datetimeFigureOut">
              <a:rPr lang="zh-CN" altLang="en-US" smtClean="0"/>
              <a:t>2021/6/3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88AAA9B-2885-4D0B-8795-ED241F047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54F6683-221C-490D-BE01-0A08C6122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29332C0-918F-4D69-A55E-B62D9A02D9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9501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69EAAC-2C85-4BB0-AA8A-8D0194870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03DE932-FEEA-4206-81A4-3C518949A52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4AD0FBC-E6AF-4CE5-A908-2E015CA22B2D}" type="datetimeFigureOut">
              <a:rPr lang="zh-CN" altLang="en-US" smtClean="0"/>
              <a:t>2021/6/3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2383A2C-9311-4175-927B-278CD7FF9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F1412F9-338B-434D-9D1C-D300A9250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29332C0-918F-4D69-A55E-B62D9A02D9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4099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10F3A3E-61CF-49AE-B51D-6AD6BCDB554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4AD0FBC-E6AF-4CE5-A908-2E015CA22B2D}" type="datetimeFigureOut">
              <a:rPr lang="zh-CN" altLang="en-US" smtClean="0"/>
              <a:t>2021/6/3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91E0A02-3886-4B49-88F3-5564AAB4B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202ADF5-C249-4524-B3BB-4FAA0D1FF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29332C0-918F-4D69-A55E-B62D9A02D9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2303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BC4B2B-CC60-4915-888E-B6A05887C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350F0A-AB1A-4A85-B17D-BE3053C64A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F4AA06C-D61A-43E0-AFCB-815134094D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846ECC4-511F-44C7-9808-93A98A0B0AA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4AD0FBC-E6AF-4CE5-A908-2E015CA22B2D}" type="datetimeFigureOut">
              <a:rPr lang="zh-CN" altLang="en-US" smtClean="0"/>
              <a:t>2021/6/3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3BCBA83-8A6C-4650-B573-8F00738DD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907B660-FA16-4A45-AE25-D8D650F5E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29332C0-918F-4D69-A55E-B62D9A02D9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0135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1A1044-4333-49FC-885B-2815CE4A5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9D11BAE-9D76-4545-A4AF-36E147E01E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A54EC29-04B6-4E4E-BB70-A9A52C3591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7DDA9BD-6D14-4997-BDAF-AFEFB878EC9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4AD0FBC-E6AF-4CE5-A908-2E015CA22B2D}" type="datetimeFigureOut">
              <a:rPr lang="zh-CN" altLang="en-US" smtClean="0"/>
              <a:t>2021/6/3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5AF6629-DDD5-42CC-B46D-3213B14E1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033D8E0-D143-44E2-8A38-F0C7C934C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29332C0-918F-4D69-A55E-B62D9A02D9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2071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B08F0F5E-D250-4A00-B52E-A6351D928E9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l="889" t="61765"/>
          <a:stretch/>
        </p:blipFill>
        <p:spPr>
          <a:xfrm rot="10800000">
            <a:off x="3065754" y="1"/>
            <a:ext cx="9126245" cy="244241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222FAC6-84A1-46B7-A868-01D417D11EE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l="889" t="61765"/>
          <a:stretch/>
        </p:blipFill>
        <p:spPr>
          <a:xfrm>
            <a:off x="0" y="4415589"/>
            <a:ext cx="9126245" cy="244241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7DDA509-0A85-4474-9EEB-27AC6A78DE6B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14" y="33539"/>
            <a:ext cx="322465" cy="32246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71FEEEEF-813F-4A1E-B986-7BDBFA6C846E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399" y="33538"/>
            <a:ext cx="322465" cy="32246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F71F8C1E-916D-44FD-8903-9A89F9CDDFF7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8600" y="6130132"/>
            <a:ext cx="533399" cy="727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225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19A006D5-6017-4730-8963-18F2CD8879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8753" y="1125426"/>
            <a:ext cx="6617040" cy="3225966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F7A7AA70-62C2-447D-9ADB-D9532E683AFA}"/>
              </a:ext>
            </a:extLst>
          </p:cNvPr>
          <p:cNvSpPr txBox="1"/>
          <p:nvPr/>
        </p:nvSpPr>
        <p:spPr>
          <a:xfrm>
            <a:off x="2448753" y="415179"/>
            <a:ext cx="777637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800" b="1" i="0" dirty="0">
                <a:solidFill>
                  <a:srgbClr val="0079BF"/>
                </a:solidFill>
                <a:effectLst/>
                <a:latin typeface="Roboto" panose="020B0604020202020204" pitchFamily="2" charset="0"/>
              </a:rPr>
              <a:t>PBFT(</a:t>
            </a:r>
            <a:r>
              <a:rPr lang="en-US" altLang="zh-CN" sz="2800" b="1" i="0" dirty="0">
                <a:solidFill>
                  <a:srgbClr val="5F6368"/>
                </a:solidFill>
                <a:effectLst/>
                <a:latin typeface="arial" panose="020B0604020202020204" pitchFamily="34" charset="0"/>
              </a:rPr>
              <a:t>Practical Byzantine Fault Tolerance</a:t>
            </a:r>
            <a:r>
              <a:rPr lang="en-US" altLang="zh-CN" sz="2800" b="1" dirty="0">
                <a:solidFill>
                  <a:srgbClr val="0079BF"/>
                </a:solidFill>
                <a:latin typeface="Roboto" panose="020B0604020202020204" pitchFamily="2" charset="0"/>
              </a:rPr>
              <a:t>)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5173C5B-BF52-44FA-98A8-B59CBB6D8379}"/>
              </a:ext>
            </a:extLst>
          </p:cNvPr>
          <p:cNvSpPr txBox="1"/>
          <p:nvPr/>
        </p:nvSpPr>
        <p:spPr>
          <a:xfrm>
            <a:off x="2510990" y="4546949"/>
            <a:ext cx="676499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若要容忍 </a:t>
            </a:r>
            <a:r>
              <a:rPr lang="en-US" altLang="zh-CN" b="1" dirty="0"/>
              <a:t>f </a:t>
            </a:r>
            <a:r>
              <a:rPr lang="zh-CN" altLang="en-US" dirty="0"/>
              <a:t>个恶意结点，则整个网络至少需要 </a:t>
            </a:r>
            <a:r>
              <a:rPr lang="en-US" altLang="zh-CN" b="1" dirty="0"/>
              <a:t>3f + 1 </a:t>
            </a:r>
            <a:r>
              <a:rPr lang="zh-CN" altLang="en-US" dirty="0"/>
              <a:t>个结点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投票阶段每个结点确定收到 </a:t>
            </a:r>
            <a:r>
              <a:rPr lang="en-US" altLang="zh-CN" b="1" dirty="0"/>
              <a:t>2f + 1 </a:t>
            </a:r>
            <a:r>
              <a:rPr lang="zh-CN" altLang="en-US" dirty="0"/>
              <a:t>个响应就可以进行下一阶段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客户端的请求发到 </a:t>
            </a:r>
            <a:r>
              <a:rPr lang="en-US" altLang="zh-CN" dirty="0"/>
              <a:t>leader </a:t>
            </a:r>
            <a:r>
              <a:rPr lang="zh-CN" altLang="en-US" dirty="0"/>
              <a:t>结点，由其组织进行</a:t>
            </a:r>
            <a:r>
              <a:rPr lang="en-US" altLang="zh-CN" b="1" dirty="0" err="1"/>
              <a:t>pbft</a:t>
            </a:r>
            <a:r>
              <a:rPr lang="zh-CN" altLang="en-US" dirty="0"/>
              <a:t>共识协议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恶意结点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60360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074CB4D-2BE4-43DB-89DF-0B76EF6E7625}"/>
              </a:ext>
            </a:extLst>
          </p:cNvPr>
          <p:cNvSpPr txBox="1"/>
          <p:nvPr/>
        </p:nvSpPr>
        <p:spPr>
          <a:xfrm>
            <a:off x="409074" y="1639416"/>
            <a:ext cx="17626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b="1" i="0" dirty="0" err="1">
                <a:solidFill>
                  <a:srgbClr val="0079BF"/>
                </a:solidFill>
                <a:effectLst/>
                <a:latin typeface="Roboto" panose="020B0604020202020204" pitchFamily="2" charset="0"/>
              </a:rPr>
              <a:t>pbft</a:t>
            </a:r>
            <a:r>
              <a:rPr lang="en-US" altLang="zh-CN" b="1" i="0" dirty="0">
                <a:solidFill>
                  <a:srgbClr val="0079BF"/>
                </a:solidFill>
                <a:effectLst/>
                <a:latin typeface="Roboto" panose="020B0604020202020204" pitchFamily="2" charset="0"/>
              </a:rPr>
              <a:t> server</a:t>
            </a:r>
            <a:r>
              <a:rPr lang="zh-CN" altLang="en-US" b="1" dirty="0">
                <a:solidFill>
                  <a:srgbClr val="0079BF"/>
                </a:solidFill>
                <a:latin typeface="Roboto" panose="020B0604020202020204" pitchFamily="2" charset="0"/>
              </a:rPr>
              <a:t>端</a:t>
            </a:r>
            <a:endParaRPr lang="en-US" altLang="zh-CN" b="1" i="0" dirty="0">
              <a:solidFill>
                <a:srgbClr val="0079BF"/>
              </a:solidFill>
              <a:effectLst/>
              <a:latin typeface="Roboto" panose="020B0604020202020204" pitchFamily="2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D2A188B-7649-4D77-B5F7-1F2FD7C734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5878" y="0"/>
            <a:ext cx="91886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175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B093ABC-7F00-4CDF-B067-ECBA2FEEEC7C}"/>
              </a:ext>
            </a:extLst>
          </p:cNvPr>
          <p:cNvSpPr txBox="1"/>
          <p:nvPr/>
        </p:nvSpPr>
        <p:spPr>
          <a:xfrm>
            <a:off x="3326730" y="1229271"/>
            <a:ext cx="44637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b="1" dirty="0">
                <a:solidFill>
                  <a:srgbClr val="0079BF"/>
                </a:solidFill>
                <a:latin typeface="Roboto" panose="020B0604020202020204" pitchFamily="2" charset="0"/>
              </a:rPr>
              <a:t>分别在四个终端启动四个</a:t>
            </a:r>
            <a:r>
              <a:rPr lang="en-US" altLang="zh-CN" b="1" dirty="0" err="1">
                <a:solidFill>
                  <a:srgbClr val="0079BF"/>
                </a:solidFill>
                <a:latin typeface="Roboto" panose="020B0604020202020204" pitchFamily="2" charset="0"/>
              </a:rPr>
              <a:t>pbft</a:t>
            </a:r>
            <a:r>
              <a:rPr lang="en-US" altLang="zh-CN" b="1" dirty="0">
                <a:solidFill>
                  <a:srgbClr val="0079BF"/>
                </a:solidFill>
                <a:latin typeface="Roboto" panose="020B0604020202020204" pitchFamily="2" charset="0"/>
              </a:rPr>
              <a:t> </a:t>
            </a:r>
            <a:r>
              <a:rPr lang="en-US" altLang="zh-CN" b="1" i="0" dirty="0">
                <a:solidFill>
                  <a:srgbClr val="0079BF"/>
                </a:solidFill>
                <a:effectLst/>
                <a:latin typeface="Roboto" panose="020B0604020202020204" pitchFamily="2" charset="0"/>
              </a:rPr>
              <a:t>server</a:t>
            </a:r>
            <a:r>
              <a:rPr lang="zh-CN" altLang="en-US" b="1" i="0" dirty="0">
                <a:solidFill>
                  <a:srgbClr val="0079BF"/>
                </a:solidFill>
                <a:effectLst/>
                <a:latin typeface="Roboto" panose="020B0604020202020204" pitchFamily="2" charset="0"/>
              </a:rPr>
              <a:t>结点</a:t>
            </a:r>
            <a:endParaRPr lang="en-US" altLang="zh-CN" b="1" i="0" dirty="0">
              <a:solidFill>
                <a:srgbClr val="0079BF"/>
              </a:solidFill>
              <a:effectLst/>
              <a:latin typeface="Roboto" panose="020B0604020202020204" pitchFamily="2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554A554-CDAC-432E-A535-FBEF4C51EF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84301"/>
            <a:ext cx="12192000" cy="3617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063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73FE41F-3B5E-495D-898A-56A5D9AFF5F4}"/>
              </a:ext>
            </a:extLst>
          </p:cNvPr>
          <p:cNvSpPr txBox="1"/>
          <p:nvPr/>
        </p:nvSpPr>
        <p:spPr>
          <a:xfrm>
            <a:off x="492712" y="1609336"/>
            <a:ext cx="1516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b="1" i="0" dirty="0" err="1">
                <a:solidFill>
                  <a:srgbClr val="0079BF"/>
                </a:solidFill>
                <a:effectLst/>
                <a:latin typeface="Roboto" panose="020B0604020202020204" pitchFamily="2" charset="0"/>
              </a:rPr>
              <a:t>pbft</a:t>
            </a:r>
            <a:r>
              <a:rPr lang="en-US" altLang="zh-CN" b="1" i="0" dirty="0">
                <a:solidFill>
                  <a:srgbClr val="0079BF"/>
                </a:solidFill>
                <a:effectLst/>
                <a:latin typeface="Roboto" panose="020B0604020202020204" pitchFamily="2" charset="0"/>
              </a:rPr>
              <a:t> client</a:t>
            </a:r>
            <a:r>
              <a:rPr lang="zh-CN" altLang="en-US" b="1" dirty="0">
                <a:solidFill>
                  <a:srgbClr val="0079BF"/>
                </a:solidFill>
                <a:latin typeface="Roboto" panose="020B0604020202020204" pitchFamily="2" charset="0"/>
              </a:rPr>
              <a:t>端</a:t>
            </a:r>
            <a:endParaRPr lang="en-US" altLang="zh-CN" b="1" i="0" dirty="0">
              <a:solidFill>
                <a:srgbClr val="0079BF"/>
              </a:solidFill>
              <a:effectLst/>
              <a:latin typeface="Roboto" panose="020B0604020202020204" pitchFamily="2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A9EF493-0A76-49BE-A04C-3C35CEF940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6402" y="0"/>
            <a:ext cx="85537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5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B31C7C9E-2EE4-43A7-B573-3BFD3E7EB8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844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86F9469-7351-4B68-B57B-5AA478FB5B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5923" y="272718"/>
            <a:ext cx="8261775" cy="643288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4EB02504-513E-4096-8133-056BDC315773}"/>
              </a:ext>
            </a:extLst>
          </p:cNvPr>
          <p:cNvSpPr txBox="1"/>
          <p:nvPr/>
        </p:nvSpPr>
        <p:spPr>
          <a:xfrm>
            <a:off x="209969" y="1657462"/>
            <a:ext cx="254321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b="1" i="0" dirty="0" err="1">
                <a:solidFill>
                  <a:srgbClr val="0079BF"/>
                </a:solidFill>
                <a:effectLst/>
                <a:latin typeface="Roboto" panose="020B0604020202020204" pitchFamily="2" charset="0"/>
              </a:rPr>
              <a:t>pbft</a:t>
            </a:r>
            <a:r>
              <a:rPr lang="en-US" altLang="zh-CN" b="1" i="0" dirty="0">
                <a:solidFill>
                  <a:srgbClr val="0079BF"/>
                </a:solidFill>
                <a:effectLst/>
                <a:latin typeface="Roboto" panose="020B0604020202020204" pitchFamily="2" charset="0"/>
              </a:rPr>
              <a:t> client</a:t>
            </a:r>
            <a:r>
              <a:rPr lang="zh-CN" altLang="en-US" b="1" dirty="0">
                <a:solidFill>
                  <a:srgbClr val="0079BF"/>
                </a:solidFill>
                <a:latin typeface="Roboto" panose="020B0604020202020204" pitchFamily="2" charset="0"/>
              </a:rPr>
              <a:t>端</a:t>
            </a:r>
            <a:endParaRPr lang="en-US" altLang="zh-CN" b="1" dirty="0">
              <a:solidFill>
                <a:srgbClr val="0079BF"/>
              </a:solidFill>
              <a:latin typeface="Roboto" panose="020B0604020202020204" pitchFamily="2" charset="0"/>
            </a:endParaRPr>
          </a:p>
          <a:p>
            <a:pPr algn="l"/>
            <a:r>
              <a:rPr lang="zh-CN" altLang="en-US" b="1" i="0" dirty="0">
                <a:solidFill>
                  <a:srgbClr val="0079BF"/>
                </a:solidFill>
                <a:effectLst/>
                <a:latin typeface="Roboto" panose="020B0604020202020204" pitchFamily="2" charset="0"/>
              </a:rPr>
              <a:t>收到</a:t>
            </a:r>
            <a:r>
              <a:rPr lang="en-US" altLang="zh-CN" b="1" i="0" dirty="0">
                <a:solidFill>
                  <a:srgbClr val="0079BF"/>
                </a:solidFill>
                <a:effectLst/>
                <a:latin typeface="Roboto" panose="020B0604020202020204" pitchFamily="2" charset="0"/>
              </a:rPr>
              <a:t>2f+1</a:t>
            </a:r>
            <a:r>
              <a:rPr lang="zh-CN" altLang="en-US" b="1" i="0" dirty="0">
                <a:solidFill>
                  <a:srgbClr val="0079BF"/>
                </a:solidFill>
                <a:effectLst/>
                <a:latin typeface="Roboto" panose="020B0604020202020204" pitchFamily="2" charset="0"/>
              </a:rPr>
              <a:t>个结点的</a:t>
            </a:r>
            <a:r>
              <a:rPr lang="en-US" altLang="zh-CN" b="1" i="0" dirty="0">
                <a:solidFill>
                  <a:srgbClr val="0079BF"/>
                </a:solidFill>
                <a:effectLst/>
                <a:latin typeface="Roboto" panose="020B0604020202020204" pitchFamily="2" charset="0"/>
              </a:rPr>
              <a:t>reply</a:t>
            </a:r>
            <a:r>
              <a:rPr lang="zh-CN" altLang="en-US" b="1" i="0" dirty="0">
                <a:solidFill>
                  <a:srgbClr val="0079BF"/>
                </a:solidFill>
                <a:effectLst/>
                <a:latin typeface="Roboto" panose="020B0604020202020204" pitchFamily="2" charset="0"/>
              </a:rPr>
              <a:t>就认为请求已被接受</a:t>
            </a:r>
            <a:endParaRPr lang="en-US" altLang="zh-CN" b="1" i="0" dirty="0">
              <a:solidFill>
                <a:srgbClr val="0079BF"/>
              </a:solidFill>
              <a:effectLst/>
              <a:latin typeface="Roboto" panose="020B06040202020202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2716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D5BA6C3-33DE-4021-B019-05FFC73552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6180" y="0"/>
            <a:ext cx="7952186" cy="68580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4E385A1B-3709-43ED-A77D-0F4EE780BF98}"/>
              </a:ext>
            </a:extLst>
          </p:cNvPr>
          <p:cNvSpPr txBox="1"/>
          <p:nvPr/>
        </p:nvSpPr>
        <p:spPr>
          <a:xfrm>
            <a:off x="414505" y="2505670"/>
            <a:ext cx="235275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b="1" i="0" dirty="0">
                <a:solidFill>
                  <a:srgbClr val="0079BF"/>
                </a:solidFill>
                <a:effectLst/>
                <a:latin typeface="Roboto" panose="020B0604020202020204" pitchFamily="2" charset="0"/>
              </a:rPr>
              <a:t>实验</a:t>
            </a:r>
            <a:r>
              <a:rPr lang="zh-CN" altLang="en-US" b="1" i="0">
                <a:solidFill>
                  <a:srgbClr val="0079BF"/>
                </a:solidFill>
                <a:effectLst/>
                <a:latin typeface="Roboto" panose="020B0604020202020204" pitchFamily="2" charset="0"/>
              </a:rPr>
              <a:t>内容：</a:t>
            </a:r>
            <a:endParaRPr lang="en-US" altLang="zh-CN" b="1" i="0" dirty="0">
              <a:solidFill>
                <a:srgbClr val="0079BF"/>
              </a:solidFill>
              <a:effectLst/>
              <a:latin typeface="Roboto" panose="020B0604020202020204" pitchFamily="2" charset="0"/>
            </a:endParaRPr>
          </a:p>
          <a:p>
            <a:pPr algn="l"/>
            <a:r>
              <a:rPr lang="zh-CN" altLang="en-US" b="1" i="0" dirty="0">
                <a:solidFill>
                  <a:srgbClr val="0079BF"/>
                </a:solidFill>
                <a:effectLst/>
                <a:latin typeface="Roboto" panose="020B0604020202020204" pitchFamily="2" charset="0"/>
              </a:rPr>
              <a:t>参照已有的代码流程实现四个方法</a:t>
            </a:r>
            <a:endParaRPr lang="en-US" altLang="zh-CN" b="1" i="0" dirty="0">
              <a:solidFill>
                <a:srgbClr val="0079BF"/>
              </a:solidFill>
              <a:effectLst/>
              <a:latin typeface="Roboto" panose="020B06040202020202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34034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1023</TotalTime>
  <Words>105</Words>
  <Application>Microsoft Office PowerPoint</Application>
  <PresentationFormat>宽屏</PresentationFormat>
  <Paragraphs>15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等线</vt:lpstr>
      <vt:lpstr>等线 Light</vt:lpstr>
      <vt:lpstr>Arial</vt:lpstr>
      <vt:lpstr>Arial</vt:lpstr>
      <vt:lpstr>Roboto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Dora zLimbo</dc:creator>
  <cp:lastModifiedBy>Dora zLimbo</cp:lastModifiedBy>
  <cp:revision>20</cp:revision>
  <dcterms:created xsi:type="dcterms:W3CDTF">2021-05-31T13:16:47Z</dcterms:created>
  <dcterms:modified xsi:type="dcterms:W3CDTF">2021-06-03T00:50:13Z</dcterms:modified>
</cp:coreProperties>
</file>