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61" r:id="rId4"/>
    <p:sldId id="260" r:id="rId5"/>
    <p:sldId id="267" r:id="rId6"/>
    <p:sldId id="268" r:id="rId7"/>
    <p:sldId id="269" r:id="rId8"/>
    <p:sldId id="256" r:id="rId9"/>
    <p:sldId id="258" r:id="rId10"/>
    <p:sldId id="270" r:id="rId11"/>
    <p:sldId id="273" r:id="rId12"/>
    <p:sldId id="271" r:id="rId13"/>
    <p:sldId id="272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5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7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99126" y="2254252"/>
            <a:ext cx="945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实验五 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飞行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棋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游戏：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以太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坊多方参与合约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91" y="1128151"/>
            <a:ext cx="6370872" cy="1646063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688891" y="3569914"/>
            <a:ext cx="6930939" cy="2350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03493" y="7588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修改合约状态的函数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3209" y="2346037"/>
            <a:ext cx="362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连接以太坊测试链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35309" y="3011230"/>
            <a:ext cx="5920508" cy="2826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18985" y="897606"/>
            <a:ext cx="4269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Pthon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与以太坊交互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5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37" y="2198480"/>
            <a:ext cx="8992379" cy="2812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291" y="117301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部署合约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2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97" y="212436"/>
            <a:ext cx="8783710" cy="6363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69383" y="183508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合约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2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8688" y="1048326"/>
            <a:ext cx="7126027" cy="40178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2910" y="375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实验项目框架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781" y="5338617"/>
            <a:ext cx="978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写好合约后，输入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solc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abi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–bin –overwrite –o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AeroplaneChess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AeroplaneChess.sol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然后执行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python3 aeroplane_chess.py –n &lt;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玩家姓名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-I &lt;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id&gt;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就可以运行游戏合约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9564" y="1533815"/>
            <a:ext cx="7970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Solidity</a:t>
            </a:r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语言介绍二</a:t>
            </a: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映射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全局变量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msg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equire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0611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67" y="913941"/>
            <a:ext cx="6797629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38" y="1148565"/>
            <a:ext cx="6812870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17" y="1773000"/>
            <a:ext cx="6767146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33" y="2159461"/>
            <a:ext cx="6774767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65" y="1454668"/>
            <a:ext cx="6751905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61" y="248766"/>
            <a:ext cx="6965284" cy="62184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01525" y="2407048"/>
            <a:ext cx="3934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 函数用于确认条件有效性，例如输入变量，或合约状态变量是否满足条件，或验证外部合约调用返回的值。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8340554">
            <a:off x="5813898" y="4486181"/>
            <a:ext cx="2741316" cy="1652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5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379" y="1646036"/>
            <a:ext cx="3802710" cy="1638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1" y="237558"/>
            <a:ext cx="6355631" cy="6401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49" y="4508229"/>
            <a:ext cx="5913632" cy="9449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17379" y="8494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只访问合约状态的函数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5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121</Words>
  <Application>Microsoft Office PowerPoint</Application>
  <PresentationFormat>宽屏</PresentationFormat>
  <Paragraphs>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范 维</cp:lastModifiedBy>
  <cp:revision>13</cp:revision>
  <dcterms:created xsi:type="dcterms:W3CDTF">2021-04-07T12:25:11Z</dcterms:created>
  <dcterms:modified xsi:type="dcterms:W3CDTF">2021-04-08T00:42:04Z</dcterms:modified>
</cp:coreProperties>
</file>