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58" r:id="rId3"/>
    <p:sldId id="264" r:id="rId4"/>
    <p:sldId id="265" r:id="rId5"/>
    <p:sldId id="261" r:id="rId6"/>
    <p:sldId id="262" r:id="rId7"/>
    <p:sldId id="257" r:id="rId8"/>
    <p:sldId id="266" r:id="rId9"/>
    <p:sldId id="288" r:id="rId10"/>
    <p:sldId id="289" r:id="rId11"/>
    <p:sldId id="268" r:id="rId12"/>
    <p:sldId id="267" r:id="rId13"/>
    <p:sldId id="271" r:id="rId14"/>
    <p:sldId id="269" r:id="rId15"/>
    <p:sldId id="270" r:id="rId16"/>
    <p:sldId id="290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92" r:id="rId32"/>
    <p:sldId id="293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704" autoAdjust="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6206F-2BAF-4D8C-9D09-5A63FFA5A686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74EB8-CD1C-48C1-9611-46F560485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8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5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0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412E-A044-4151-AF3C-798E62FCB6F3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8060-B9B4-4562-972F-1F62EE10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idity programming language – Ethereum, smart contract, block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44" y="2358592"/>
            <a:ext cx="4362739" cy="17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2912" y="1556529"/>
            <a:ext cx="2680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ç"/>
            </a:pP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查看链上区块信息</a:t>
            </a:r>
            <a:r>
              <a:rPr lang="zh-CN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6907" y="4961178"/>
            <a:ext cx="295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交易数据为合约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 </a:t>
            </a: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1" y="227240"/>
            <a:ext cx="7495530" cy="30259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84" y="3524623"/>
            <a:ext cx="7074877" cy="32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8" y="1436500"/>
            <a:ext cx="5216953" cy="2303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121290" y="306875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HelloWorld2: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状态变量和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setter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3" y="1028108"/>
            <a:ext cx="5202336" cy="3556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572857" y="2314362"/>
            <a:ext cx="844062" cy="492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836" y="4843900"/>
            <a:ext cx="3802710" cy="163844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84" y="4843900"/>
            <a:ext cx="6364129" cy="16413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37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9168" y="1009012"/>
            <a:ext cx="8458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transact()</a:t>
            </a:r>
            <a:r>
              <a:rPr lang="zh-CN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发送一个</a:t>
            </a:r>
            <a:r>
              <a:rPr lang="zh-CN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到交易池</a:t>
            </a:r>
            <a:r>
              <a:rPr lang="zh-CN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矿工挖矿产出新区块，合约存储的数据得到更新</a:t>
            </a:r>
            <a:r>
              <a:rPr lang="zh-CN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交易的输入数据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，该十六进制字符串是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EVM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en-US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哈喽， 江南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!”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编码。</a:t>
            </a:r>
            <a:endParaRPr lang="zh-CN" altLang="en-US" sz="16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9889" y="315667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HelloWorld2: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状态变量和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setter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68" y="1825467"/>
            <a:ext cx="8184589" cy="47171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61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2912" y="1556529"/>
            <a:ext cx="2680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 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查看链上区块信息</a:t>
            </a:r>
            <a:r>
              <a:rPr lang="zh-CN" altLang="zh-CN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777" y="4858748"/>
            <a:ext cx="1928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查看块内交易 </a:t>
            </a: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6" y="168261"/>
            <a:ext cx="7559796" cy="31458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46" y="3435117"/>
            <a:ext cx="7973290" cy="32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34529" y="408831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HelloWorld3: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构造函数和事件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1" y="1292470"/>
            <a:ext cx="4546495" cy="4892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078385" y="1377980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构造函数：构造函数部署合约时须传入相应的参数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事件：从日志中获取事件，以了解发生了什么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42" y="2738456"/>
            <a:ext cx="7370058" cy="3446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5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71921" y="386006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HelloWorld3: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构造函数和事件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2831" y="109904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查看回执中的日志信息，事件被编码成十六进制字符串，解析后就能获取相应参数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31" y="1702156"/>
            <a:ext cx="8420830" cy="4900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97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23613" y="615504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0522" y="2068369"/>
            <a:ext cx="1396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yte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988" y="5367893"/>
            <a:ext cx="11324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资料来源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://fisco-bcos-documentation.readthedocs.io/zh_CN/latest/docs/articles/3_features/35_contract/solidity_basic_features.html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50218" y="2068369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变量存储类型：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storage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41" y="862612"/>
            <a:ext cx="4351397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61" y="372237"/>
            <a:ext cx="7933107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35" y="1806094"/>
            <a:ext cx="805503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85" y="1328107"/>
            <a:ext cx="10653683" cy="45342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50685" y="6156187"/>
            <a:ext cx="10963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https://fisco-bcos-documentation.readthedocs.io/zh_CN/latest/docs/articles/3_features/35_contract/solidity_presensation.html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73236" y="5726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6314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08" y="2169542"/>
            <a:ext cx="8108383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42" y="1427671"/>
            <a:ext cx="7590178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93" y="1023194"/>
            <a:ext cx="7552074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4" y="1618511"/>
            <a:ext cx="7544454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81" y="1476643"/>
            <a:ext cx="7544454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03" y="1444083"/>
            <a:ext cx="6835732" cy="4602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415979" y="41328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飞行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棋游戏合约设计：状态变量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4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35" y="1348076"/>
            <a:ext cx="6119390" cy="1676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415979" y="41328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飞行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棋游戏合约设计：构造函数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35" y="3506544"/>
            <a:ext cx="9030483" cy="2781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580266" y="1649756"/>
            <a:ext cx="34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require 函数用于确认条件有效性，例如输入变量，或合约状态变量是否满足条件，或验证外部合约调用返回的值。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3563" y="193472"/>
            <a:ext cx="483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飞行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棋游戏合约设计：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getter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2" y="888023"/>
            <a:ext cx="5567447" cy="5634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93" y="888023"/>
            <a:ext cx="5824516" cy="58380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47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36" y="1699771"/>
            <a:ext cx="5994300" cy="1603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222547" y="536371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飞行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棋游戏合约设计：修改状态变量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60136" y="3692769"/>
            <a:ext cx="6573715" cy="216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48" y="1699771"/>
            <a:ext cx="4765285" cy="2995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48" y="5071751"/>
            <a:ext cx="4765285" cy="783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15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0" y="256398"/>
            <a:ext cx="8783710" cy="6363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48791" y="55141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合约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6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3236" y="572655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76" y="1724642"/>
            <a:ext cx="2224988" cy="37134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98" y="1724642"/>
            <a:ext cx="2254733" cy="37094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293359" y="1946929"/>
            <a:ext cx="60950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以太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坊的区块链可看成一种非关系型数据库（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NoSQL)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，以太坊的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EVM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可看成一种查询语言的解析执行引擎。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使用各种高级语言调用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来进行对数据库的存储控制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而上层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Dapp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使用各种高级语言调用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智能合约定义的函数接口来进行对以太坊内部数据的存储控制。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我们可以自定义相关的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setter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getter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create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定义关系型数据表的结构，而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定义各种类型的状态变量作为当前合约的存储数据。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17868" y="1019905"/>
            <a:ext cx="10433002" cy="52577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45839" y="24622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1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700" y="896816"/>
            <a:ext cx="10181491" cy="56358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5839" y="24622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6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700" y="861647"/>
            <a:ext cx="10190286" cy="56534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5839" y="24622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8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61101" y="736041"/>
            <a:ext cx="20697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Thank you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9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60" y="1406769"/>
            <a:ext cx="6234005" cy="5343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6" y="2691525"/>
            <a:ext cx="4625741" cy="27739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073236" y="572655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31939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72983" y="456345"/>
            <a:ext cx="39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简单合约：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HelloWorld.sol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01" y="1614619"/>
            <a:ext cx="3604572" cy="1577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01" y="3771013"/>
            <a:ext cx="3574090" cy="1966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3" y="1614619"/>
            <a:ext cx="7033870" cy="44047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14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2" y="2270070"/>
            <a:ext cx="5750798" cy="38442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1625" y="1811531"/>
            <a:ext cx="764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Ganache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工具：快速生成一条以太坊测试链，默认提供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个账户，各拥有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以太币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1870" y="48603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智能合约部署在以太坊上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1625" y="1274829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部署即在以太坊上开辟一片空间，需要知道它的地址来访问它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存储状态变量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和相关代码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76" y="2270070"/>
            <a:ext cx="5471659" cy="38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web3labs.com/hubfs/Sokt%20Blog%20%281%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3088935"/>
            <a:ext cx="4624755" cy="24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198405" y="810909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库：高级语言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以太坊交互的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8933" y="2196319"/>
            <a:ext cx="5136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web3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pip install web3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“即可安装）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553" y="2073209"/>
            <a:ext cx="49378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Web3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一组用来和本地或远程以太坊节点进行交互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的库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，它可以使用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IPC</a:t>
            </a:r>
            <a:r>
              <a:rPr lang="zh-CN" altLang="en-US" sz="16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建立与以太坊节点旳</a:t>
            </a:r>
            <a:r>
              <a:rPr lang="zh-CN" altLang="en-US" sz="16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33" y="3088935"/>
            <a:ext cx="4633362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2180" y="4943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库：部署合约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459" y="1556681"/>
            <a:ext cx="44550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部署过程：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形式的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abi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bytecode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eth.contract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生成未部署合约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发送合约构造函数的交易部署合约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通过该交易的哈希等待回执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使用回执中的合约地址定位部署的合约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3251" y="563995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部署合约和部署合约有什么区别？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5" y="1556681"/>
            <a:ext cx="6569009" cy="34826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29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5273" y="408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库：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合约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0981" y="3144179"/>
            <a:ext cx="6696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all()</a:t>
            </a:r>
            <a:r>
              <a:rPr lang="zh-CN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执行一个消息调用交易，消息调用交易直接在节点旳VM中执行</a:t>
            </a:r>
            <a:r>
              <a:rPr lang="zh-CN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</a:t>
            </a:r>
            <a:r>
              <a:rPr lang="zh-CN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需要通过区块链的挖矿来执行。</a:t>
            </a:r>
            <a:r>
              <a:rPr lang="zh-CN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81" y="4178735"/>
            <a:ext cx="6194709" cy="2249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7729525" y="5118880"/>
            <a:ext cx="393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 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使用</a:t>
            </a:r>
            <a:r>
              <a:rPr lang="en-US" altLang="zh-CN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Python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自动编译并部署合约</a:t>
            </a:r>
            <a:endParaRPr lang="en-US" altLang="zh-CN" sz="1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81" y="1285167"/>
            <a:ext cx="7696867" cy="14707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20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644</Words>
  <Application>Microsoft Office PowerPoint</Application>
  <PresentationFormat>宽屏</PresentationFormat>
  <Paragraphs>71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Microsoft YaHei UI</vt:lpstr>
      <vt:lpstr>等线</vt:lpstr>
      <vt:lpstr>等线 Light</vt:lpstr>
      <vt:lpstr>华文彩云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范 维</cp:lastModifiedBy>
  <cp:revision>78</cp:revision>
  <dcterms:created xsi:type="dcterms:W3CDTF">2021-04-10T00:34:50Z</dcterms:created>
  <dcterms:modified xsi:type="dcterms:W3CDTF">2021-04-11T12:22:31Z</dcterms:modified>
</cp:coreProperties>
</file>