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2FBA-FC56-45E8-AC6E-175FA1F01BF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261A-CA3C-4DA7-80D9-D0C4F27E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17E-7FEC-4B15-A774-A7E6C13637F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99" y="624611"/>
            <a:ext cx="4948115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虚拟机及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ovf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850" y="1495344"/>
            <a:ext cx="761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钉钉</a:t>
            </a:r>
            <a:r>
              <a:rPr lang="zh-CN" altLang="en-US" dirty="0" smtClean="0"/>
              <a:t>群文件提供了</a:t>
            </a:r>
            <a:r>
              <a:rPr lang="zh-CN" altLang="en-US" dirty="0" smtClean="0"/>
              <a:t> </a:t>
            </a:r>
            <a:r>
              <a:rPr lang="en-US" altLang="zh-CN" dirty="0" err="1"/>
              <a:t>vmware</a:t>
            </a:r>
            <a:r>
              <a:rPr lang="zh-CN" altLang="en-US" dirty="0"/>
              <a:t>虚拟机安装</a:t>
            </a:r>
            <a:r>
              <a:rPr lang="zh-CN" altLang="en-US" dirty="0"/>
              <a:t>包（分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系统</a:t>
            </a:r>
            <a:r>
              <a:rPr lang="zh-CN" altLang="en-US" dirty="0" smtClean="0"/>
              <a:t>版本）和</a:t>
            </a:r>
            <a:r>
              <a:rPr lang="zh-CN" altLang="en-US" dirty="0" smtClean="0"/>
              <a:t>实验</a:t>
            </a:r>
            <a:r>
              <a:rPr lang="en-US" altLang="zh-CN" dirty="0" err="1" smtClean="0"/>
              <a:t>ovf</a:t>
            </a:r>
            <a:r>
              <a:rPr lang="zh-CN" altLang="en-US" dirty="0" smtClean="0"/>
              <a:t>文件压缩包（分卷压缩），</a:t>
            </a:r>
            <a:r>
              <a:rPr lang="zh-CN" altLang="en-US" dirty="0"/>
              <a:t>请自行下载。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2374668"/>
            <a:ext cx="5641225" cy="3617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30" y="2374668"/>
            <a:ext cx="3901778" cy="18137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30" y="4352528"/>
            <a:ext cx="4023709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4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安装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645" y="1788771"/>
            <a:ext cx="5794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双击默认安装即可，可在安装向导输入许可证，也可以在应用界面“帮助”下输入，这里提供三个许可证复制粘贴即可：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Windows:</a:t>
            </a:r>
          </a:p>
          <a:p>
            <a:r>
              <a:rPr lang="en-US" altLang="zh-CN" dirty="0"/>
              <a:t>ZF3R0-FHED2-M80TY-8QYGC-NPKYF</a:t>
            </a:r>
          </a:p>
          <a:p>
            <a:r>
              <a:rPr lang="en-US" altLang="zh-CN" dirty="0"/>
              <a:t>YF390-0HF8P-M81RQ-2DXQE-M2UT6</a:t>
            </a:r>
          </a:p>
          <a:p>
            <a:r>
              <a:rPr lang="en-US" altLang="zh-CN" dirty="0"/>
              <a:t>ZF71R-DMX85-08DQY-8YMNC-PPHV8</a:t>
            </a:r>
          </a:p>
          <a:p>
            <a:endParaRPr lang="en-US" altLang="zh-CN" dirty="0"/>
          </a:p>
          <a:p>
            <a:r>
              <a:rPr lang="en-US" altLang="zh-CN" dirty="0"/>
              <a:t>Mac:</a:t>
            </a:r>
          </a:p>
          <a:p>
            <a:r>
              <a:rPr lang="en-US" altLang="zh-CN" dirty="0"/>
              <a:t>ZF3R0-FHED2-M80TY-8QYGC-NPKYF</a:t>
            </a:r>
            <a:endParaRPr lang="zh-CN" altLang="zh-CN" dirty="0"/>
          </a:p>
          <a:p>
            <a:r>
              <a:rPr lang="en-US" altLang="zh-CN" dirty="0"/>
              <a:t>YF390-0HF8P-M81RQ-2DXQE-M2UT6</a:t>
            </a:r>
            <a:endParaRPr lang="zh-CN" altLang="zh-CN" dirty="0"/>
          </a:p>
          <a:p>
            <a:r>
              <a:rPr lang="en-US" altLang="zh-CN" dirty="0"/>
              <a:t>ZF71R-DMX85-08DQY-8YMNC-PPHV8</a:t>
            </a:r>
            <a:endParaRPr lang="zh-CN" altLang="zh-CN" dirty="0"/>
          </a:p>
          <a:p>
            <a:endParaRPr lang="en-US" altLang="zh-CN" dirty="0">
              <a:solidFill>
                <a:srgbClr val="77777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08" y="347472"/>
            <a:ext cx="3153238" cy="2500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7" y="3070578"/>
            <a:ext cx="5690029" cy="36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2245" y="1696619"/>
            <a:ext cx="514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在钉钉群下载虚拟机</a:t>
            </a:r>
            <a:r>
              <a:rPr lang="en-US" altLang="zh-CN" dirty="0" err="1"/>
              <a:t>ovf</a:t>
            </a:r>
            <a:r>
              <a:rPr lang="zh-CN" altLang="en-US" dirty="0"/>
              <a:t>的压缩包，并将其解压，在</a:t>
            </a:r>
            <a:r>
              <a:rPr lang="en-US" altLang="zh-CN" dirty="0" err="1"/>
              <a:t>vm</a:t>
            </a:r>
            <a:r>
              <a:rPr lang="zh-CN" altLang="en-US" dirty="0"/>
              <a:t>软件主页点击“打开虚拟机”，然后选中解压后的</a:t>
            </a:r>
            <a:r>
              <a:rPr lang="en-US" altLang="zh-CN" dirty="0" err="1"/>
              <a:t>ovf</a:t>
            </a:r>
            <a:r>
              <a:rPr lang="zh-CN" altLang="en-US" dirty="0"/>
              <a:t>文件，导入虚拟机即可。</a:t>
            </a:r>
          </a:p>
        </p:txBody>
      </p:sp>
      <p:sp>
        <p:nvSpPr>
          <p:cNvPr id="9" name="矩形 8"/>
          <p:cNvSpPr/>
          <p:nvPr/>
        </p:nvSpPr>
        <p:spPr>
          <a:xfrm>
            <a:off x="7157155" y="310061"/>
            <a:ext cx="410915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B3A"/>
                </a:solidFill>
                <a:latin typeface="roboto"/>
              </a:rPr>
              <a:t>虚拟机包 </a:t>
            </a:r>
            <a:r>
              <a:rPr lang="en-US" altLang="zh-CN" dirty="0">
                <a:solidFill>
                  <a:srgbClr val="252B3A"/>
                </a:solidFill>
                <a:latin typeface="roboto"/>
              </a:rPr>
              <a:t>OVF</a:t>
            </a:r>
            <a:r>
              <a:rPr lang="zh-CN" altLang="en-US" dirty="0">
                <a:solidFill>
                  <a:srgbClr val="252B3A"/>
                </a:solidFill>
                <a:latin typeface="roboto"/>
              </a:rPr>
              <a:t>（</a:t>
            </a:r>
            <a:r>
              <a:rPr lang="en-US" altLang="zh-CN" dirty="0">
                <a:solidFill>
                  <a:srgbClr val="252B3A"/>
                </a:solidFill>
                <a:latin typeface="roboto"/>
              </a:rPr>
              <a:t>Open Virtualization Format</a:t>
            </a:r>
            <a:r>
              <a:rPr lang="zh-CN" altLang="en-US" dirty="0">
                <a:solidFill>
                  <a:srgbClr val="252B3A"/>
                </a:solidFill>
                <a:latin typeface="roboto"/>
              </a:rPr>
              <a:t>：开放虚拟化格式 ）：</a:t>
            </a:r>
            <a:r>
              <a:rPr lang="zh-CN" altLang="en-US" dirty="0"/>
              <a:t>一种开源的文件规范，它描述了一个开源、安全、有效、可拓展的便携式虚拟打包以及软件分布格式，它一般有几个部分组成，分别是</a:t>
            </a:r>
            <a:r>
              <a:rPr lang="en-US" altLang="zh-CN" dirty="0" err="1"/>
              <a:t>ovf</a:t>
            </a:r>
            <a:r>
              <a:rPr lang="zh-CN" altLang="en-US" dirty="0"/>
              <a:t>文件、</a:t>
            </a:r>
            <a:r>
              <a:rPr lang="en-US" altLang="zh-CN" dirty="0"/>
              <a:t>mf</a:t>
            </a:r>
            <a:r>
              <a:rPr lang="zh-CN" altLang="en-US" dirty="0"/>
              <a:t>文件、</a:t>
            </a:r>
            <a:r>
              <a:rPr lang="en-US" altLang="zh-CN" dirty="0"/>
              <a:t>cert</a:t>
            </a:r>
            <a:r>
              <a:rPr lang="zh-CN" altLang="en-US" dirty="0"/>
              <a:t>文件、</a:t>
            </a:r>
            <a:r>
              <a:rPr lang="en-US" altLang="zh-CN" dirty="0" err="1"/>
              <a:t>vmdk</a:t>
            </a:r>
            <a:r>
              <a:rPr lang="zh-CN" altLang="en-US" dirty="0"/>
              <a:t>文件和</a:t>
            </a:r>
            <a:r>
              <a:rPr lang="en-US" altLang="zh-CN" dirty="0" err="1"/>
              <a:t>iso</a:t>
            </a:r>
            <a:r>
              <a:rPr lang="zh-CN" altLang="en-US" dirty="0"/>
              <a:t>文件。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049868" y="4325896"/>
            <a:ext cx="338666" cy="65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8" y="3031736"/>
            <a:ext cx="3992505" cy="12581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8" y="4978400"/>
            <a:ext cx="3749359" cy="1337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7" y="2477386"/>
            <a:ext cx="6294906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898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点击开启此虚拟机，进入</a:t>
            </a:r>
            <a:r>
              <a:rPr lang="en-US" altLang="zh-CN" dirty="0" smtClean="0"/>
              <a:t>ubuntu20</a:t>
            </a:r>
            <a:r>
              <a:rPr lang="zh-CN" altLang="en-US" dirty="0" smtClean="0"/>
              <a:t>系统</a:t>
            </a:r>
            <a:r>
              <a:rPr lang="zh-CN" altLang="en-US" dirty="0"/>
              <a:t>，账号和密码都是</a:t>
            </a:r>
            <a:r>
              <a:rPr lang="en-US" altLang="zh-CN" dirty="0" err="1"/>
              <a:t>dase</a:t>
            </a:r>
            <a:r>
              <a:rPr lang="zh-CN" altLang="en-US" dirty="0"/>
              <a:t>。实验过程中，可使用快照来保存实验状态便于失误回溯，“挂起客户机”可维持当前状态，便于后期继续实验。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3" y="2743200"/>
            <a:ext cx="5230672" cy="3640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07" y="2743200"/>
            <a:ext cx="5105579" cy="36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237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roboto</vt:lpstr>
      <vt:lpstr>等线</vt:lpstr>
      <vt:lpstr>等线 Light</vt:lpstr>
      <vt:lpstr>宋体</vt:lpstr>
      <vt:lpstr>Microsoft YaHei</vt:lpstr>
      <vt:lpstr>Arial</vt:lpstr>
      <vt:lpstr>Office 主题​​</vt:lpstr>
      <vt:lpstr>Vmware虚拟机及ovf 下载</vt:lpstr>
      <vt:lpstr>Vmware虚拟机 安装</vt:lpstr>
      <vt:lpstr>Vmware虚拟机 使用</vt:lpstr>
      <vt:lpstr>Vmware虚拟机 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范 维</cp:lastModifiedBy>
  <cp:revision>27</cp:revision>
  <dcterms:created xsi:type="dcterms:W3CDTF">2021-03-03T10:40:19Z</dcterms:created>
  <dcterms:modified xsi:type="dcterms:W3CDTF">2021-03-30T07:39:36Z</dcterms:modified>
</cp:coreProperties>
</file>