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  <p:sldId id="260" r:id="rId6"/>
    <p:sldId id="261" r:id="rId7"/>
    <p:sldId id="267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493-FE49-45B1-A950-5D012AD7BF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45CC-9071-4CB0-B12C-77FD5E9E60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0064" y="1669630"/>
            <a:ext cx="7794673" cy="46649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2854" y="61301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实验任务：签名和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UTXO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扩充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8819" y="1005261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构造一个确定的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UTXO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交易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0095" y="912928"/>
            <a:ext cx="1107996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练习题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588" y="1526906"/>
            <a:ext cx="10709374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indent="266700">
              <a:spcAft>
                <a:spcPts val="0"/>
              </a:spcAft>
            </a:pPr>
            <a:r>
              <a:rPr lang="zh-CN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在一个新链中，这些亿万富翁开始第一笔交易：</a:t>
            </a:r>
            <a:r>
              <a:rPr lang="en-US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accounts[1]</a:t>
            </a:r>
            <a:r>
              <a:rPr lang="zh-CN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支付给</a:t>
            </a:r>
            <a:r>
              <a:rPr lang="en-US" altLang="zh-CN" kern="100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accunts</a:t>
            </a:r>
            <a:r>
              <a:rPr lang="en-US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[2]1000</a:t>
            </a:r>
            <a:r>
              <a:rPr lang="zh-CN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元，然后签名交易放入到交易池中，区块参数设定为</a:t>
            </a:r>
            <a:r>
              <a:rPr lang="en-US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个交易就打包成块，故这笔交易立刻将被上传至链上。在下图位置创建</a:t>
            </a:r>
            <a:r>
              <a:rPr lang="en-US" altLang="zh-CN" kern="100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UtxoTest</a:t>
            </a:r>
            <a:r>
              <a:rPr lang="zh-CN" altLang="zh-CN" kern="100" dirty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类，填补相关函数，实现该笔交易的构造代码：</a:t>
            </a:r>
            <a:endParaRPr lang="zh-CN" altLang="zh-CN" kern="100" dirty="0">
              <a:ln/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zh-CN" kern="10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参照代码中的交易生产者类获得随机交易的函数来构造这笔交易</a:t>
            </a:r>
            <a:endParaRPr lang="zh-CN" altLang="zh-CN" kern="100" dirty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893813" y="2602550"/>
            <a:ext cx="8050287" cy="4132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0174" y="639640"/>
            <a:ext cx="3570208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账户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公私钥与钱包地址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2788" y="3389332"/>
            <a:ext cx="4459508" cy="3327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4" y="1650050"/>
            <a:ext cx="4481955" cy="37748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30" y="36662"/>
            <a:ext cx="5097024" cy="3226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376464" y="3260257"/>
            <a:ext cx="5610578" cy="300848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76464" y="617299"/>
            <a:ext cx="526297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UTXO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账本上的一次交易的输入与输出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3888" y="149828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钱包地址</a:t>
            </a: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账户</a:t>
            </a: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解锁脚本（公钥哈希）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42" y="655553"/>
            <a:ext cx="5951635" cy="561319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ipt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54" y="139576"/>
            <a:ext cx="7051431" cy="224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script_run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9623"/>
            <a:ext cx="6488723" cy="459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script_run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23" y="2259623"/>
            <a:ext cx="5703277" cy="45983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123811" y="634884"/>
            <a:ext cx="2185214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UTXO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解锁脚本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168" y="1264690"/>
            <a:ext cx="80021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7445" y="202223"/>
            <a:ext cx="8024555" cy="3048264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36673" y="2939965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UTXO</a:t>
            </a:r>
            <a:r>
              <a:rPr lang="zh-CN" altLang="en-US" dirty="0" smtClean="0"/>
              <a:t>与输出</a:t>
            </a:r>
            <a:r>
              <a:rPr lang="en-US" altLang="zh-CN" dirty="0" smtClean="0"/>
              <a:t>UTXO</a:t>
            </a: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发送交易的私钥签名</a:t>
            </a:r>
            <a:endParaRPr lang="en-US" altLang="zh-CN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/>
              <a:t>发送的公钥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45" y="3444105"/>
            <a:ext cx="4044451" cy="3202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377" y="1899138"/>
            <a:ext cx="7956638" cy="32607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0095" y="912928"/>
            <a:ext cx="172354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签名与验签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69" y="322579"/>
            <a:ext cx="5227773" cy="18975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0095" y="912928"/>
            <a:ext cx="1723549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签名与验签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5" y="2409091"/>
            <a:ext cx="8572953" cy="209196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05" y="4760365"/>
            <a:ext cx="8877927" cy="18457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869" y="1933588"/>
            <a:ext cx="7227857" cy="33679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0095" y="912928"/>
            <a:ext cx="1415772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总体结构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0714" y="409262"/>
            <a:ext cx="1415772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9961" y="1308017"/>
            <a:ext cx="8974443" cy="523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汉仪书宋二KW</vt:lpstr>
      <vt:lpstr>Times New Roman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chixinning</cp:lastModifiedBy>
  <cp:revision>19</cp:revision>
  <dcterms:created xsi:type="dcterms:W3CDTF">2021-03-18T04:41:13Z</dcterms:created>
  <dcterms:modified xsi:type="dcterms:W3CDTF">2021-03-18T04:41:13Z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