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8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6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8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9C0F-46CC-4201-A88A-BCA14905166B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FB2-9F90-46A4-AB73-BD1924BF6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hinanew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爬虫项目示例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5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读取具体的新闻页面，构造一个空的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对象用于存储数据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81" y="2186172"/>
            <a:ext cx="7018593" cy="4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8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读取新闻页面中的元素并保存到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对象里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60" y="2185000"/>
            <a:ext cx="6317527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2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对象保存在文件中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4" y="2278574"/>
            <a:ext cx="8895566" cy="32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68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crawler1.js </a:t>
            </a:r>
            <a:r>
              <a:rPr lang="zh-CN" altLang="en-US" dirty="0" smtClean="0"/>
              <a:t>，记得安装必要的第三方包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***</a:t>
            </a:r>
          </a:p>
          <a:p>
            <a:r>
              <a:rPr lang="zh-CN" altLang="en-US" dirty="0" smtClean="0"/>
              <a:t>结果创建出多个新闻文件。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3" y="2634009"/>
            <a:ext cx="6599492" cy="38408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5" y="4189144"/>
            <a:ext cx="8825884" cy="24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美化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398" y="161461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Tools</a:t>
            </a:r>
            <a:r>
              <a:rPr lang="zh-CN" altLang="en-US" dirty="0" smtClean="0"/>
              <a:t>插件，打开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文件后按</a:t>
            </a:r>
            <a:r>
              <a:rPr lang="en-US" altLang="zh-CN" dirty="0" err="1" smtClean="0"/>
              <a:t>Ctrl+alt+M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57" y="2316294"/>
            <a:ext cx="9543283" cy="43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0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Crawler1</a:t>
            </a:r>
            <a:r>
              <a:rPr lang="zh-CN" altLang="en-US" dirty="0" smtClean="0"/>
              <a:t>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392" y="1790455"/>
            <a:ext cx="10735408" cy="46367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、可以考虑使用</a:t>
            </a:r>
            <a:r>
              <a:rPr lang="en-US" altLang="zh-CN" dirty="0" smtClean="0"/>
              <a:t>node-schedule</a:t>
            </a:r>
            <a:r>
              <a:rPr lang="zh-CN" altLang="en-US" dirty="0" smtClean="0"/>
              <a:t>模块，定时执行</a:t>
            </a:r>
            <a:r>
              <a:rPr lang="en-US" altLang="zh-CN" dirty="0" smtClean="0"/>
              <a:t>Crawler1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request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、可以考虑采用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存储而不是文件存储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、可以考虑爬取新闻页面之前先查询数据库，是否该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已经爬取过了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、可以考虑分析其他的网站，有多个种子页面的情况下设计爬虫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2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746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分析种子页面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546" y="97277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以中国新闻网为例 </a:t>
            </a:r>
            <a:r>
              <a:rPr lang="en-US" altLang="zh-CN" sz="2400" dirty="0" smtClean="0">
                <a:hlinkClick r:id="rId2"/>
              </a:rPr>
              <a:t>http://www.chinanews.com/</a:t>
            </a:r>
            <a:endParaRPr lang="en-US" altLang="zh-CN" sz="2400" dirty="0" smtClean="0"/>
          </a:p>
          <a:p>
            <a:r>
              <a:rPr lang="zh-CN" altLang="en-US" sz="2400" dirty="0" smtClean="0"/>
              <a:t>新闻链接</a:t>
            </a:r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="/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/2020/03-18/9129134.shtml"&gt;</a:t>
            </a:r>
            <a:r>
              <a:rPr lang="zh-CN" altLang="en-US" sz="2400" dirty="0" smtClean="0"/>
              <a:t>陕西错时错峰开学：高三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日、初三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日开学</a:t>
            </a:r>
            <a:r>
              <a:rPr lang="en-US" altLang="zh-CN" sz="2400" dirty="0" smtClean="0"/>
              <a:t>&lt;/a&gt;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154115"/>
            <a:ext cx="9486749" cy="4668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0269" y="2285997"/>
            <a:ext cx="193431" cy="23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924" y="2303584"/>
            <a:ext cx="457200" cy="23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分析新闻页面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97523" y="142997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打开新闻页面右键查看网页源代码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2035302"/>
            <a:ext cx="7399661" cy="47171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85" y="1866534"/>
            <a:ext cx="7410044" cy="4885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85" y="2179697"/>
            <a:ext cx="7835441" cy="4572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0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、读取种子页面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、分析出种子页面里的所有新闻链接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、爬取所有新闻链接的内容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、分析新闻页面内容，解析出结构化数据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、将结构化数据保存到本地文件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02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引入必须的模块</a:t>
            </a:r>
            <a:endParaRPr lang="en-US" altLang="zh-CN" dirty="0" smtClean="0"/>
          </a:p>
          <a:p>
            <a:r>
              <a:rPr lang="zh-CN" altLang="en-US" dirty="0" smtClean="0"/>
              <a:t>定义要访问的网站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51" y="3046450"/>
            <a:ext cx="5585182" cy="2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定义新闻页面里具体的元素的读取方式</a:t>
            </a:r>
            <a:endParaRPr lang="en-US" altLang="zh-CN" dirty="0" smtClean="0"/>
          </a:p>
          <a:p>
            <a:r>
              <a:rPr lang="zh-CN" altLang="en-US" dirty="0" smtClean="0"/>
              <a:t>定义哪些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可以作为新闻页面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60" y="3117380"/>
            <a:ext cx="8468085" cy="25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9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构造一个模仿浏览器的</a:t>
            </a:r>
            <a:r>
              <a:rPr lang="en-US" altLang="zh-CN" dirty="0" smtClean="0"/>
              <a:t>request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87" y="2491802"/>
            <a:ext cx="7521217" cy="39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读取种子页面</a:t>
            </a:r>
            <a:endParaRPr lang="en-US" altLang="zh-CN" dirty="0" smtClean="0"/>
          </a:p>
          <a:p>
            <a:r>
              <a:rPr lang="zh-CN" altLang="en-US" dirty="0" smtClean="0"/>
              <a:t>解析出种子页面里所有的</a:t>
            </a: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78" y="3077570"/>
            <a:ext cx="8006468" cy="33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7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代码例子</a:t>
            </a:r>
            <a:r>
              <a:rPr lang="en-US" altLang="zh-CN" dirty="0" smtClean="0"/>
              <a:t>crawler1.js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遍历种子页面里所有的</a:t>
            </a:r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 smtClean="0"/>
              <a:t>规整化所有链接，如果符合新闻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的正则表达式就爬取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2" y="3088361"/>
            <a:ext cx="7539882" cy="36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346</Words>
  <Application>Microsoft Office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2.5 爬虫项目示例</vt:lpstr>
      <vt:lpstr>分析种子页面</vt:lpstr>
      <vt:lpstr>分析新闻页面</vt:lpstr>
      <vt:lpstr>爬虫的任务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代码例子crawler1.js</vt:lpstr>
      <vt:lpstr>VSCode美化json的小技巧</vt:lpstr>
      <vt:lpstr>Crawler1的扩展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 爬虫项目示例</dc:title>
  <dc:creator>yezi</dc:creator>
  <cp:lastModifiedBy>yezi</cp:lastModifiedBy>
  <cp:revision>14</cp:revision>
  <dcterms:created xsi:type="dcterms:W3CDTF">2020-03-18T06:50:32Z</dcterms:created>
  <dcterms:modified xsi:type="dcterms:W3CDTF">2020-03-18T10:33:30Z</dcterms:modified>
</cp:coreProperties>
</file>