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en-US" dirty="0"/>
              <a:t>爬虫项目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658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修改爬虫代码</a:t>
            </a:r>
            <a:r>
              <a:rPr lang="en-US" altLang="zh-CN" dirty="0" smtClean="0"/>
              <a:t>Crawler2.js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324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crawler1.js</a:t>
            </a:r>
            <a:r>
              <a:rPr lang="zh-CN" altLang="en-US" sz="2800" dirty="0" smtClean="0"/>
              <a:t>的基础上修改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err="1" smtClean="0"/>
              <a:t>newsGet</a:t>
            </a:r>
            <a:r>
              <a:rPr lang="zh-CN" altLang="en-US" sz="2800" dirty="0" smtClean="0"/>
              <a:t>函数中修改：</a:t>
            </a: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61964"/>
            <a:ext cx="5275536" cy="576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59" y="2780927"/>
            <a:ext cx="7384450" cy="40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32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Crawler2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671" y="1124744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VSCode</a:t>
            </a:r>
            <a:r>
              <a:rPr lang="zh-CN" altLang="en-US" dirty="0" smtClean="0"/>
              <a:t>中运行</a:t>
            </a:r>
            <a:r>
              <a:rPr lang="en-US" altLang="zh-CN" dirty="0"/>
              <a:t>Crawler2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6" y="1700808"/>
            <a:ext cx="2838873" cy="18502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699708"/>
            <a:ext cx="4400128" cy="18502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72502"/>
            <a:ext cx="5832648" cy="31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Crawler2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在每次</a:t>
            </a:r>
            <a:r>
              <a:rPr lang="zh-CN" altLang="en-US" dirty="0"/>
              <a:t>爬取新闻页面之前先查询数据库，是否该</a:t>
            </a:r>
            <a:r>
              <a:rPr lang="en-US" altLang="zh-CN" dirty="0" err="1"/>
              <a:t>url</a:t>
            </a:r>
            <a:r>
              <a:rPr lang="zh-CN" altLang="en-US" dirty="0"/>
              <a:t>已经爬取过了</a:t>
            </a:r>
            <a:endParaRPr lang="en-US" altLang="zh-CN" dirty="0"/>
          </a:p>
          <a:p>
            <a:r>
              <a:rPr lang="zh-CN" altLang="en-US" dirty="0" smtClean="0"/>
              <a:t>将“</a:t>
            </a:r>
            <a:r>
              <a:rPr lang="en-US" altLang="zh-CN" dirty="0" err="1" smtClean="0"/>
              <a:t>newsGet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myURL</a:t>
            </a:r>
            <a:r>
              <a:rPr lang="en-US" altLang="zh-CN" dirty="0" smtClean="0"/>
              <a:t>);</a:t>
            </a:r>
            <a:r>
              <a:rPr lang="zh-CN" altLang="en-US" dirty="0" smtClean="0"/>
              <a:t>”改为：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84984"/>
            <a:ext cx="6210838" cy="15469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00" y="4869160"/>
            <a:ext cx="6012701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31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爬虫定时工作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3722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引入第三方包</a:t>
            </a:r>
            <a:r>
              <a:rPr lang="en-US" altLang="zh-CN" dirty="0" smtClean="0"/>
              <a:t>node-schedule</a:t>
            </a:r>
            <a:endParaRPr lang="en-US" altLang="zh-CN" dirty="0"/>
          </a:p>
          <a:p>
            <a:pPr lvl="1"/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smtClean="0"/>
              <a:t>node-schedule</a:t>
            </a:r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smtClean="0"/>
              <a:t>crawler2.js</a:t>
            </a:r>
            <a:r>
              <a:rPr lang="zh-CN" altLang="en-US" dirty="0" smtClean="0"/>
              <a:t>另存为</a:t>
            </a:r>
            <a:r>
              <a:rPr lang="en-US" altLang="zh-CN" dirty="0" smtClean="0"/>
              <a:t>crawler2.1.js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96952"/>
            <a:ext cx="4579262" cy="360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87897"/>
            <a:ext cx="3744416" cy="321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爬虫的任务扩展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、数据库存储爬取的数据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爬取新闻页面之前先查询数据库，是否该</a:t>
            </a:r>
            <a:r>
              <a:rPr lang="en-US" altLang="zh-CN" dirty="0" err="1"/>
              <a:t>url</a:t>
            </a:r>
            <a:r>
              <a:rPr lang="zh-CN" altLang="en-US" dirty="0"/>
              <a:t>已经爬取过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、设置爬虫定时工作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1889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以使用最广泛的开源数据库</a:t>
            </a:r>
            <a:r>
              <a:rPr lang="en-US" altLang="zh-CN" sz="2800" dirty="0" smtClean="0"/>
              <a:t>MySQL</a:t>
            </a:r>
            <a:r>
              <a:rPr lang="zh-CN" altLang="en-US" sz="2800" dirty="0" smtClean="0"/>
              <a:t>为例</a:t>
            </a:r>
            <a:endParaRPr lang="en-US" altLang="zh-CN" sz="2800" dirty="0" smtClean="0"/>
          </a:p>
          <a:p>
            <a:r>
              <a:rPr lang="en-US" altLang="zh-CN" sz="2800" dirty="0">
                <a:hlinkClick r:id="rId2"/>
              </a:rPr>
              <a:t>https://dev.mysql.com/downloads/mysql</a:t>
            </a:r>
            <a:r>
              <a:rPr lang="en-US" altLang="zh-CN" sz="2800" dirty="0" smtClean="0">
                <a:hlinkClick r:id="rId2"/>
              </a:rPr>
              <a:t>/</a:t>
            </a:r>
            <a:endParaRPr lang="en-US" altLang="zh-CN" sz="2800" dirty="0" smtClean="0"/>
          </a:p>
          <a:p>
            <a:r>
              <a:rPr lang="zh-CN" altLang="en-US" sz="2800" dirty="0" smtClean="0"/>
              <a:t>下载</a:t>
            </a:r>
            <a:r>
              <a:rPr lang="en-US" altLang="zh-CN" sz="2800" dirty="0"/>
              <a:t>MySQL Community Server </a:t>
            </a:r>
            <a:r>
              <a:rPr lang="en-US" altLang="zh-CN" sz="2800" dirty="0" smtClean="0"/>
              <a:t>8.0.19</a:t>
            </a:r>
            <a:r>
              <a:rPr lang="zh-CN" altLang="en-US" sz="2800" dirty="0" smtClean="0"/>
              <a:t>的免安装版</a:t>
            </a: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852935"/>
            <a:ext cx="5611783" cy="393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05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下载安装包后将其解压到</a:t>
            </a:r>
            <a:r>
              <a:rPr lang="en-US" altLang="zh-CN" dirty="0" smtClean="0"/>
              <a:t>c:\mysql</a:t>
            </a:r>
            <a:r>
              <a:rPr lang="zh-CN" altLang="en-US" dirty="0" smtClean="0"/>
              <a:t>文件夹</a:t>
            </a:r>
            <a:endParaRPr lang="en-US" altLang="zh-CN" dirty="0" smtClean="0"/>
          </a:p>
          <a:p>
            <a:r>
              <a:rPr lang="zh-CN" altLang="en-US" dirty="0" smtClean="0"/>
              <a:t>然后以管理员身份打开命令行</a:t>
            </a:r>
            <a:endParaRPr lang="zh-CN" altLang="en-US" dirty="0"/>
          </a:p>
        </p:txBody>
      </p:sp>
      <p:pic>
        <p:nvPicPr>
          <p:cNvPr id="1026" name="Picture 2" descr="https://img2018.cnblogs.com/blog/1727568/201909/1727568-20190915194138600-16661459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56" y="4496304"/>
            <a:ext cx="6570289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2018.cnblogs.com/blog/1727568/201909/1727568-20190915193949895-21274290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68" y="2955947"/>
            <a:ext cx="67246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61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安装配置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在命令行中</a:t>
            </a:r>
            <a:r>
              <a:rPr lang="en-US" altLang="zh-CN" dirty="0" smtClean="0"/>
              <a:t>cd c:\mysql\bin</a:t>
            </a:r>
          </a:p>
          <a:p>
            <a:r>
              <a:rPr lang="zh-CN" altLang="en-US" dirty="0" smtClean="0"/>
              <a:t>安装</a:t>
            </a:r>
            <a:r>
              <a:rPr lang="en-US" altLang="zh-CN" dirty="0" err="1"/>
              <a:t>mysql</a:t>
            </a:r>
            <a:r>
              <a:rPr lang="zh-CN" altLang="en-US" dirty="0"/>
              <a:t>的服务：</a:t>
            </a:r>
            <a:r>
              <a:rPr lang="en-US" altLang="zh-CN" dirty="0" err="1"/>
              <a:t>mysqld</a:t>
            </a:r>
            <a:r>
              <a:rPr lang="en-US" altLang="zh-CN" dirty="0"/>
              <a:t> </a:t>
            </a:r>
            <a:r>
              <a:rPr lang="en-US" altLang="zh-CN" dirty="0" smtClean="0"/>
              <a:t>–install</a:t>
            </a:r>
          </a:p>
          <a:p>
            <a:r>
              <a:rPr lang="zh-CN" altLang="en-US" dirty="0"/>
              <a:t>初始化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：</a:t>
            </a:r>
            <a:r>
              <a:rPr lang="en-US" altLang="zh-CN" dirty="0" err="1"/>
              <a:t>mysqld</a:t>
            </a:r>
            <a:r>
              <a:rPr lang="en-US" altLang="zh-CN" dirty="0"/>
              <a:t> --initialize --console</a:t>
            </a:r>
            <a:r>
              <a:rPr lang="zh-CN" altLang="en-US" dirty="0" smtClean="0"/>
              <a:t>，初始化</a:t>
            </a:r>
            <a:r>
              <a:rPr lang="zh-CN" altLang="en-US" dirty="0"/>
              <a:t>会产生一个</a:t>
            </a:r>
            <a:r>
              <a:rPr lang="zh-CN" altLang="en-US" dirty="0" smtClean="0"/>
              <a:t>随机密码</a:t>
            </a:r>
            <a:r>
              <a:rPr lang="zh-CN" altLang="en-US" dirty="0"/>
              <a:t>，</a:t>
            </a:r>
            <a:r>
              <a:rPr lang="zh-CN" altLang="en-US" dirty="0" smtClean="0"/>
              <a:t>如下图所示</a:t>
            </a:r>
            <a:endParaRPr lang="en-US" altLang="zh-CN" dirty="0" smtClean="0"/>
          </a:p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net start 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880909"/>
            <a:ext cx="3332622" cy="12452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5013176"/>
            <a:ext cx="5243580" cy="160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12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命令行执行 </a:t>
            </a:r>
            <a:r>
              <a:rPr lang="en-US" altLang="zh-CN" sz="2800" dirty="0" err="1"/>
              <a:t>mysql</a:t>
            </a:r>
            <a:r>
              <a:rPr lang="en-US" altLang="zh-CN" sz="2800" dirty="0"/>
              <a:t> -u root </a:t>
            </a:r>
            <a:r>
              <a:rPr lang="en-US" altLang="zh-CN" sz="2800" dirty="0" smtClean="0"/>
              <a:t>–p </a:t>
            </a:r>
            <a:r>
              <a:rPr lang="zh-CN" altLang="en-US" sz="2800" dirty="0" smtClean="0"/>
              <a:t>进入</a:t>
            </a:r>
            <a:r>
              <a:rPr lang="en-US" altLang="zh-CN" sz="2800" dirty="0" err="1" smtClean="0"/>
              <a:t>mysql</a:t>
            </a:r>
            <a:r>
              <a:rPr lang="zh-CN" altLang="en-US" sz="2800" dirty="0" smtClean="0"/>
              <a:t>，按提示输入刚才得到的随机密码（冒号之后的所有字符）</a:t>
            </a:r>
            <a:endParaRPr lang="en-US" altLang="zh-CN" sz="2800" dirty="0" smtClean="0"/>
          </a:p>
          <a:p>
            <a:r>
              <a:rPr lang="zh-CN" altLang="en-US" sz="2800" dirty="0" smtClean="0"/>
              <a:t>进入</a:t>
            </a:r>
            <a:r>
              <a:rPr lang="en-US" altLang="zh-CN" sz="2800" dirty="0" err="1" smtClean="0"/>
              <a:t>mysql</a:t>
            </a:r>
            <a:r>
              <a:rPr lang="zh-CN" altLang="en-US" sz="2800" dirty="0" smtClean="0"/>
              <a:t>后可将密码修改为自己的密码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alter user '</a:t>
            </a:r>
            <a:r>
              <a:rPr lang="en-US" altLang="zh-CN" sz="2400" dirty="0" err="1"/>
              <a:t>root'@'localhost</a:t>
            </a:r>
            <a:r>
              <a:rPr lang="en-US" altLang="zh-CN" sz="2400" dirty="0"/>
              <a:t>' identified by 'root</a:t>
            </a:r>
            <a:r>
              <a:rPr lang="en-US" altLang="zh-CN" sz="2400" dirty="0" smtClean="0"/>
              <a:t>';</a:t>
            </a:r>
          </a:p>
          <a:p>
            <a:pPr lvl="1"/>
            <a:r>
              <a:rPr lang="en-US" altLang="zh-CN" sz="2400" dirty="0" smtClean="0"/>
              <a:t>Quit</a:t>
            </a:r>
            <a:r>
              <a:rPr lang="zh-CN" altLang="en-US" sz="2400" dirty="0" smtClean="0"/>
              <a:t>退出后再用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 -u root –p </a:t>
            </a:r>
            <a:r>
              <a:rPr lang="zh-CN" altLang="en-US" sz="2400" dirty="0" smtClean="0"/>
              <a:t>进入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，密码为</a:t>
            </a:r>
            <a:r>
              <a:rPr lang="en-US" altLang="zh-CN" sz="2400" dirty="0" smtClean="0"/>
              <a:t>root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573016"/>
            <a:ext cx="5754712" cy="10587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66218"/>
            <a:ext cx="7630131" cy="12940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517232"/>
            <a:ext cx="5232277" cy="106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52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用户授权从客户端访问</a:t>
            </a:r>
            <a:endParaRPr lang="en-US" altLang="zh-CN" dirty="0" smtClean="0"/>
          </a:p>
          <a:p>
            <a:pPr lvl="1"/>
            <a:r>
              <a:rPr lang="en-US" altLang="zh-CN" dirty="0"/>
              <a:t>alter user '</a:t>
            </a:r>
            <a:r>
              <a:rPr lang="en-US" altLang="zh-CN" dirty="0" err="1"/>
              <a:t>root'@'localhost</a:t>
            </a:r>
            <a:r>
              <a:rPr lang="en-US" altLang="zh-CN" dirty="0"/>
              <a:t>' identified with </a:t>
            </a:r>
            <a:r>
              <a:rPr lang="en-US" altLang="zh-CN" dirty="0" err="1"/>
              <a:t>mysql_native_password</a:t>
            </a:r>
            <a:r>
              <a:rPr lang="en-US" altLang="zh-CN" dirty="0"/>
              <a:t> by 'root</a:t>
            </a:r>
            <a:r>
              <a:rPr lang="en-US" altLang="zh-CN" dirty="0" smtClean="0"/>
              <a:t>';</a:t>
            </a:r>
          </a:p>
          <a:p>
            <a:pPr lvl="1"/>
            <a:r>
              <a:rPr lang="en-US" altLang="zh-CN" dirty="0"/>
              <a:t>flush privileges</a:t>
            </a:r>
            <a:r>
              <a:rPr lang="en-US" altLang="zh-CN" dirty="0" smtClean="0"/>
              <a:t>;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40" y="3894548"/>
            <a:ext cx="7433919" cy="193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06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561" y="11967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进入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后可创建一个数据库</a:t>
            </a:r>
            <a:r>
              <a:rPr lang="en-US" altLang="zh-CN" sz="2400" dirty="0" smtClean="0"/>
              <a:t>crawl,</a:t>
            </a:r>
            <a:r>
              <a:rPr lang="zh-CN" altLang="en-US" sz="2400" dirty="0" smtClean="0"/>
              <a:t>然后再创建一个表</a:t>
            </a:r>
            <a:r>
              <a:rPr lang="en-US" altLang="zh-CN" sz="2400" dirty="0" smtClean="0"/>
              <a:t>fetches:</a:t>
            </a:r>
          </a:p>
          <a:p>
            <a:pPr lvl="1"/>
            <a:r>
              <a:rPr lang="en-US" altLang="zh-CN" sz="2000" dirty="0"/>
              <a:t>c</a:t>
            </a:r>
            <a:r>
              <a:rPr lang="en-US" altLang="zh-CN" sz="2000" dirty="0" smtClean="0"/>
              <a:t>reate database crawl;</a:t>
            </a:r>
          </a:p>
          <a:p>
            <a:pPr lvl="1"/>
            <a:r>
              <a:rPr lang="en-US" altLang="zh-CN" sz="2000" dirty="0" smtClean="0"/>
              <a:t>use crawl; create table ‘fetches’…… </a:t>
            </a:r>
          </a:p>
          <a:p>
            <a:pPr lvl="1"/>
            <a:r>
              <a:rPr lang="zh-CN" altLang="en-US" sz="2000" dirty="0" smtClean="0"/>
              <a:t>可以打开文件</a:t>
            </a:r>
            <a:r>
              <a:rPr lang="en-US" altLang="zh-CN" sz="2000" dirty="0" err="1" smtClean="0"/>
              <a:t>fetches.sql</a:t>
            </a:r>
            <a:r>
              <a:rPr lang="zh-CN" altLang="en-US" sz="2000" dirty="0" smtClean="0"/>
              <a:t>右键拷贝到命令行里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show tables;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2" y="3501008"/>
            <a:ext cx="4484358" cy="30243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144" y="1772816"/>
            <a:ext cx="2160240" cy="14938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15" y="3501612"/>
            <a:ext cx="4220375" cy="331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84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mysql.js</a:t>
            </a:r>
          </a:p>
          <a:p>
            <a:r>
              <a:rPr lang="zh-CN" altLang="en-US" dirty="0" smtClean="0"/>
              <a:t>在爬虫中引用</a:t>
            </a:r>
            <a:endParaRPr lang="en-US" altLang="zh-CN" dirty="0" smtClean="0"/>
          </a:p>
          <a:p>
            <a:r>
              <a:rPr lang="en-US" altLang="zh-CN" sz="2000" dirty="0" err="1"/>
              <a:t>var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 = require</a:t>
            </a:r>
            <a:r>
              <a:rPr lang="en-US" altLang="zh-CN" sz="2000" dirty="0" smtClean="0"/>
              <a:t>(‘./mysql.js’)</a:t>
            </a:r>
            <a:endParaRPr lang="en-US" altLang="zh-CN" sz="20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703" y="1387581"/>
            <a:ext cx="4531928" cy="54704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933056"/>
            <a:ext cx="3970364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76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354</Words>
  <Application>Microsoft Office PowerPoint</Application>
  <PresentationFormat>全屏显示(4:3)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宋体</vt:lpstr>
      <vt:lpstr>Arial</vt:lpstr>
      <vt:lpstr>Calibri</vt:lpstr>
      <vt:lpstr>Office 主题</vt:lpstr>
      <vt:lpstr>3.5 爬虫项目示例3</vt:lpstr>
      <vt:lpstr>爬虫的任务扩展</vt:lpstr>
      <vt:lpstr>数据库安装</vt:lpstr>
      <vt:lpstr>Mysql安装配置</vt:lpstr>
      <vt:lpstr>Mysql安装配置</vt:lpstr>
      <vt:lpstr>Mysql使用</vt:lpstr>
      <vt:lpstr>Mysql使用</vt:lpstr>
      <vt:lpstr>Mysql使用</vt:lpstr>
      <vt:lpstr>Node调用mysql</vt:lpstr>
      <vt:lpstr>修改爬虫代码Crawler2.js</vt:lpstr>
      <vt:lpstr>运行Crawler2</vt:lpstr>
      <vt:lpstr>修改Crawler2</vt:lpstr>
      <vt:lpstr>爬虫定时工作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3.5 爬虫项目示例2</dc:title>
  <dc:creator>yezi</dc:creator>
  <cp:lastModifiedBy>yezi</cp:lastModifiedBy>
  <cp:revision>22</cp:revision>
  <dcterms:created xsi:type="dcterms:W3CDTF">2020-03-24T01:44:52Z</dcterms:created>
  <dcterms:modified xsi:type="dcterms:W3CDTF">2020-03-24T09:48:18Z</dcterms:modified>
</cp:coreProperties>
</file>