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1412" r:id="rId3"/>
    <p:sldId id="1399" r:id="rId4"/>
    <p:sldId id="1413" r:id="rId6"/>
    <p:sldId id="1414" r:id="rId7"/>
    <p:sldId id="141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E7FF"/>
    <a:srgbClr val="990000"/>
    <a:srgbClr val="CC9900"/>
    <a:srgbClr val="C0C0C0"/>
    <a:srgbClr val="FFBB71"/>
    <a:srgbClr val="DFA568"/>
    <a:srgbClr val="24282A"/>
    <a:srgbClr val="9CBA94"/>
    <a:srgbClr val="203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5"/>
    <p:restoredTop sz="94790" autoAdjust="0"/>
  </p:normalViewPr>
  <p:slideViewPr>
    <p:cSldViewPr snapToGrid="0" snapToObjects="1">
      <p:cViewPr varScale="1">
        <p:scale>
          <a:sx n="71" d="100"/>
          <a:sy n="71" d="100"/>
        </p:scale>
        <p:origin x="-792" y="-90"/>
      </p:cViewPr>
      <p:guideLst>
        <p:guide orient="horz" pos="1296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90" d="100"/>
          <a:sy n="90" d="100"/>
        </p:scale>
        <p:origin x="-203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2FA3-6C99-F84F-9A07-920AE5B332C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C1B33-FBAA-BD45-8580-02E9E5170D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FEC6-3DCD-6B4C-956B-44FDD877B0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677F-794C-E24B-A606-4173E725DE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头像补充-0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0072" y="12438"/>
            <a:ext cx="1291928" cy="12919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头像补充-04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00072" y="12438"/>
            <a:ext cx="1291928" cy="1291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471" y="1948463"/>
            <a:ext cx="902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Kaggle</a:t>
            </a:r>
            <a:r>
              <a:rPr lang="zh-CN" altLang="en-US" sz="6000" b="1" dirty="0" smtClean="0"/>
              <a:t>训练营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Regression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9640" y="1295400"/>
            <a:ext cx="10284460" cy="48628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Regression</a:t>
            </a:r>
            <a:r>
              <a:rPr lang="en-US" sz="2000" dirty="0" smtClean="0"/>
              <a:t>: estimating the relationships between a dependent variable (numerical/quantity) and independent variables</a:t>
            </a:r>
            <a:endParaRPr lang="en-US" sz="2000" dirty="0" smtClean="0"/>
          </a:p>
          <a:p>
            <a:r>
              <a:rPr lang="en-US" sz="2000" b="1" dirty="0" smtClean="0"/>
              <a:t>Classification</a:t>
            </a:r>
            <a:r>
              <a:rPr lang="en-US" sz="2000" dirty="0" smtClean="0"/>
              <a:t>: estimating the relationships between a dependent variable (label/categorical variables) and independent variables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Simple linear regression</a:t>
            </a:r>
            <a:r>
              <a:rPr lang="en-US" sz="2000" dirty="0" smtClean="0"/>
              <a:t>: Using a single explanatory variable to estimate its linear relationship (straight line) with a dependent variable</a:t>
            </a:r>
            <a:endParaRPr lang="en-US" sz="2000" dirty="0" smtClean="0"/>
          </a:p>
          <a:p>
            <a:r>
              <a:rPr lang="en-US" sz="2000" b="1" dirty="0" smtClean="0"/>
              <a:t>Ordinary Least Squares (OLS)</a:t>
            </a:r>
            <a:r>
              <a:rPr lang="en-US" sz="2000" dirty="0" smtClean="0"/>
              <a:t>: Minimize the squared residual of the data points and the fitted lines)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Model: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Solve: </a:t>
            </a:r>
            <a:endParaRPr lang="en-US" sz="2000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4441" y="4663048"/>
            <a:ext cx="2057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8241" y="5233987"/>
            <a:ext cx="4267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Simple Linear Regression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9640" y="1295400"/>
            <a:ext cx="1028446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dirty="0" smtClean="0"/>
              <a:t>Why not find a line to fit all points? 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79513" y="1715901"/>
            <a:ext cx="5974138" cy="437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to measure the fitness of a regression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9640" y="1680882"/>
            <a:ext cx="10284460" cy="5847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R Squared: =1- Total Amount of Squared Errors / Total Sum of Squares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		=1- RSS/TSS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P-value (T-stats): Hypothesis Testing</a:t>
            </a:r>
            <a:endParaRPr lang="en-US" sz="2000" b="1" dirty="0" smtClean="0"/>
          </a:p>
          <a:p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r>
              <a:rPr lang="en-US" sz="2000" dirty="0" smtClean="0"/>
              <a:t>T test degree of freedom is n-2, n is the number of observations</a:t>
            </a:r>
            <a:endParaRPr lang="en-US" sz="1600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2485465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28950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236944"/>
            <a:ext cx="15716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284569"/>
            <a:ext cx="15049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Questions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9640" y="1313066"/>
            <a:ext cx="10284460" cy="52933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1. For simple linear regression, what’s the relationship between R-squared and correlation (X, Y)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2. When to use model Y=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, not Y=</a:t>
            </a:r>
            <a:r>
              <a:rPr lang="en-US" sz="2000" b="1" dirty="0" err="1" smtClean="0"/>
              <a:t>a+bX</a:t>
            </a:r>
            <a:endParaRPr lang="en-US" sz="2000" b="1" dirty="0" smtClean="0"/>
          </a:p>
          <a:p>
            <a:r>
              <a:rPr lang="zh-CN" altLang="en-US" sz="2000" b="1" dirty="0" smtClean="0"/>
              <a:t>当我们很确定</a:t>
            </a:r>
            <a:r>
              <a:rPr lang="en-US" altLang="zh-CN" sz="2000" b="1" dirty="0" smtClean="0"/>
              <a:t>x=0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一定等于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；统计时没有准确答案的，做统计从常识出发</a:t>
            </a:r>
            <a:endParaRPr lang="zh-CN" altLang="en-US" sz="2000" b="1" dirty="0" smtClean="0"/>
          </a:p>
          <a:p>
            <a:r>
              <a:rPr lang="zh-CN" altLang="en-US" sz="2000" b="1" dirty="0" smtClean="0"/>
              <a:t>带了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，是无偏估计？</a:t>
            </a:r>
            <a:endParaRPr lang="zh-CN" altLang="en-US" sz="2000" b="1" dirty="0" smtClean="0"/>
          </a:p>
          <a:p>
            <a:r>
              <a:rPr lang="en-US" sz="2000" b="1" dirty="0" smtClean="0"/>
              <a:t>3. If I make a mistake when preparing raw data by duplicating both X and Y, any impact on the regression?</a:t>
            </a:r>
            <a:endParaRPr lang="en-US" sz="2000" b="1" dirty="0" smtClean="0"/>
          </a:p>
          <a:p>
            <a:r>
              <a:rPr lang="en-US" sz="2000" b="1" dirty="0" smtClean="0"/>
              <a:t>For example, both X and Y have 30 data points originally, now both of them have 60 data points, but X(1)=X(31), Y(1)=Y(31)……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  <p:transition spd="slow" advTm="3000">
    <p:push dir="u"/>
  </p:transition>
</p:sld>
</file>

<file path=ppt/theme/theme1.xml><?xml version="1.0" encoding="utf-8"?>
<a:theme xmlns:a="http://schemas.openxmlformats.org/drawingml/2006/main" name="Office 主题​​">
  <a:themeElements>
    <a:clrScheme name="极目远眺">
      <a:dk1>
        <a:srgbClr val="000000"/>
      </a:dk1>
      <a:lt1>
        <a:srgbClr val="FFFFFF"/>
      </a:lt1>
      <a:dk2>
        <a:srgbClr val="C8D5E8"/>
      </a:dk2>
      <a:lt2>
        <a:srgbClr val="8CCBF1"/>
      </a:lt2>
      <a:accent1>
        <a:srgbClr val="5CB0EE"/>
      </a:accent1>
      <a:accent2>
        <a:srgbClr val="2B8CEA"/>
      </a:accent2>
      <a:accent3>
        <a:srgbClr val="136CDD"/>
      </a:accent3>
      <a:accent4>
        <a:srgbClr val="8089BE"/>
      </a:accent4>
      <a:accent5>
        <a:srgbClr val="485CA1"/>
      </a:accent5>
      <a:accent6>
        <a:srgbClr val="2F4790"/>
      </a:accent6>
      <a:hlink>
        <a:srgbClr val="22336E"/>
      </a:hlink>
      <a:folHlink>
        <a:srgbClr val="253F83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WPS 演示</Application>
  <PresentationFormat>Custom</PresentationFormat>
  <Paragraphs>57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海豚湾社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Kion</dc:creator>
  <dc:description>海豚湾社设计制作，如需定制服务支持，请联系QQ：1783009677</dc:description>
  <cp:lastModifiedBy>chixinning</cp:lastModifiedBy>
  <cp:revision>302</cp:revision>
  <dcterms:created xsi:type="dcterms:W3CDTF">2021-04-10T01:33:46Z</dcterms:created>
  <dcterms:modified xsi:type="dcterms:W3CDTF">2021-04-10T01:33:46Z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所有者">
    <vt:lpwstr>kion</vt:lpwstr>
  </property>
  <property fmtid="{D5CDD505-2E9C-101B-9397-08002B2CF9AE}" pid="3" name="KSOProductBuildVer">
    <vt:lpwstr>2052-3.3.1.5149</vt:lpwstr>
  </property>
</Properties>
</file>