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1412" r:id="rId2"/>
    <p:sldId id="1399" r:id="rId3"/>
    <p:sldId id="1413" r:id="rId4"/>
    <p:sldId id="1414" r:id="rId5"/>
    <p:sldId id="1415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E7FF"/>
    <a:srgbClr val="990000"/>
    <a:srgbClr val="CC9900"/>
    <a:srgbClr val="C0C0C0"/>
    <a:srgbClr val="FFBB71"/>
    <a:srgbClr val="DFA568"/>
    <a:srgbClr val="24282A"/>
    <a:srgbClr val="9CBA94"/>
    <a:srgbClr val="20324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95"/>
    <p:restoredTop sz="94790" autoAdjust="0"/>
  </p:normalViewPr>
  <p:slideViewPr>
    <p:cSldViewPr snapToGrid="0" snapToObjects="1">
      <p:cViewPr varScale="1">
        <p:scale>
          <a:sx n="71" d="100"/>
          <a:sy n="71" d="100"/>
        </p:scale>
        <p:origin x="-792" y="-90"/>
      </p:cViewPr>
      <p:guideLst>
        <p:guide orient="horz" pos="1296"/>
        <p:guide pos="38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>
        <p:scale>
          <a:sx n="90" d="100"/>
          <a:sy n="90" d="100"/>
        </p:scale>
        <p:origin x="928" y="-92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E42FA3-6C99-F84F-9A07-920AE5B332CA}" type="datetimeFigureOut">
              <a:rPr kumimoji="1" lang="zh-CN" altLang="en-US" smtClean="0"/>
              <a:pPr/>
              <a:t>2021/3/20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C1B33-FBAA-BD45-8580-02E9E5170D7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4AFEC6-3DCD-6B4C-956B-44FDD877B03C}" type="datetimeFigureOut">
              <a:rPr kumimoji="1" lang="zh-CN" altLang="en-US" smtClean="0"/>
              <a:pPr/>
              <a:t>2021/3/20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A677F-794C-E24B-A606-4173E725DE2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头像补充-04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0072" y="12438"/>
            <a:ext cx="1291928" cy="129192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头像补充-04.pn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900072" y="12438"/>
            <a:ext cx="1291928" cy="12919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house-prices-advanced-regression-techniques/overview/descrip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Root-mean-square_deviation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7471" y="1948463"/>
            <a:ext cx="90229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err="1" smtClean="0"/>
              <a:t>Kaggle</a:t>
            </a:r>
            <a:r>
              <a:rPr lang="zh-CN" altLang="en-US" sz="6000" b="1" dirty="0" smtClean="0"/>
              <a:t>训练营</a:t>
            </a:r>
            <a:r>
              <a:rPr lang="en-US" sz="6000" b="1" dirty="0" smtClean="0"/>
              <a:t> </a:t>
            </a:r>
            <a:endParaRPr lang="en-US" sz="6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/>
        </p:nvSpPr>
        <p:spPr>
          <a:xfrm>
            <a:off x="838200" y="455494"/>
            <a:ext cx="10467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Python Installation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29640" y="1295400"/>
            <a:ext cx="10284460" cy="2092881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r>
              <a:rPr lang="en-US" sz="2000" b="1" dirty="0" smtClean="0"/>
              <a:t>Download</a:t>
            </a:r>
            <a:r>
              <a:rPr lang="en-US" sz="2000" dirty="0" smtClean="0"/>
              <a:t>: Anaconda Python 3.7 64-bits</a:t>
            </a:r>
          </a:p>
          <a:p>
            <a:r>
              <a:rPr lang="en-US" sz="2000" b="1" dirty="0" smtClean="0"/>
              <a:t>Link: </a:t>
            </a:r>
            <a:r>
              <a:rPr lang="en-US" sz="2000" dirty="0" smtClean="0"/>
              <a:t>https://www.anaconda.com/products/individual</a:t>
            </a:r>
          </a:p>
          <a:p>
            <a:r>
              <a:rPr lang="en-US" sz="2000" dirty="0" smtClean="0"/>
              <a:t>Choose the version consistent with the system (Windows or Mac) of your computer, and download.  </a:t>
            </a:r>
          </a:p>
          <a:p>
            <a:r>
              <a:rPr lang="en-US" sz="2000" dirty="0" smtClean="0"/>
              <a:t>Install Anaconda to your local drive</a:t>
            </a:r>
          </a:p>
          <a:p>
            <a:pPr>
              <a:buNone/>
            </a:pPr>
            <a:endParaRPr lang="en-US" sz="2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15428" y="3026038"/>
            <a:ext cx="7361144" cy="3318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Tm="3000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/>
        </p:nvSpPr>
        <p:spPr>
          <a:xfrm>
            <a:off x="838200" y="455494"/>
            <a:ext cx="10467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Preferred IDE – </a:t>
            </a:r>
            <a:r>
              <a:rPr lang="en-US" sz="3200" b="1" dirty="0" err="1" smtClean="0"/>
              <a:t>Spyder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29640" y="1295400"/>
            <a:ext cx="10284460" cy="307777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r>
              <a:rPr lang="en-US" sz="2000" dirty="0" smtClean="0"/>
              <a:t>You will find it under anaconda folder</a:t>
            </a:r>
            <a:endParaRPr lang="en-US" sz="2000" dirty="0"/>
          </a:p>
        </p:txBody>
      </p:sp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7877" y="2088670"/>
            <a:ext cx="7176247" cy="3397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Tm="3000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/>
        </p:nvSpPr>
        <p:spPr>
          <a:xfrm>
            <a:off x="838200" y="455494"/>
            <a:ext cx="1046734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Project: House Prices: Advanced Regression Techniques</a:t>
            </a:r>
          </a:p>
          <a:p>
            <a:endParaRPr lang="en-US" sz="3200" b="1" dirty="0" smtClean="0"/>
          </a:p>
          <a:p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29640" y="1680882"/>
            <a:ext cx="10284460" cy="3693319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r>
              <a:rPr lang="en-US" sz="2000" b="1" dirty="0" smtClean="0"/>
              <a:t>Link: </a:t>
            </a:r>
            <a:r>
              <a:rPr lang="en-US" sz="2000" dirty="0" smtClean="0">
                <a:hlinkClick r:id="rId3"/>
              </a:rPr>
              <a:t>https://www.kaggle.com/c/house-prices-advanced-regression-techniques/overview/description</a:t>
            </a:r>
            <a:endParaRPr lang="en-US" sz="2000" dirty="0" smtClean="0"/>
          </a:p>
          <a:p>
            <a:r>
              <a:rPr lang="en-US" sz="2000" b="1" dirty="0" smtClean="0"/>
              <a:t>Objective: </a:t>
            </a:r>
            <a:r>
              <a:rPr lang="en-US" sz="2000" dirty="0" smtClean="0"/>
              <a:t>This competition challenges you to predict the final price of each home, with 79 explanatory variables describing (almost) every aspect of residential homes in Ames, Iowa.</a:t>
            </a:r>
          </a:p>
          <a:p>
            <a:r>
              <a:rPr lang="en-US" sz="2000" b="1" dirty="0" smtClean="0"/>
              <a:t>Goal: </a:t>
            </a:r>
            <a:r>
              <a:rPr lang="en-US" sz="2000" dirty="0" smtClean="0"/>
              <a:t>Submissions are evaluated on </a:t>
            </a:r>
            <a:r>
              <a:rPr lang="en-US" sz="2000" dirty="0" smtClean="0">
                <a:hlinkClick r:id="rId4"/>
              </a:rPr>
              <a:t>Root-Mean-Squared-Error (RMSE)</a:t>
            </a:r>
            <a:r>
              <a:rPr lang="en-US" sz="2000" dirty="0" smtClean="0"/>
              <a:t> between the logarithm of the predicted value and the logarithm of the observed sales price.</a:t>
            </a:r>
          </a:p>
          <a:p>
            <a:r>
              <a:rPr lang="en-US" sz="2000" b="1" dirty="0" smtClean="0"/>
              <a:t>Create your own </a:t>
            </a:r>
            <a:r>
              <a:rPr lang="en-US" sz="2000" b="1" dirty="0" err="1" smtClean="0"/>
              <a:t>Kaggle</a:t>
            </a:r>
            <a:r>
              <a:rPr lang="en-US" sz="2000" b="1" dirty="0" smtClean="0"/>
              <a:t> account</a:t>
            </a:r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/>
          </a:p>
        </p:txBody>
      </p:sp>
    </p:spTree>
  </p:cSld>
  <p:clrMapOvr>
    <a:masterClrMapping/>
  </p:clrMapOvr>
  <p:transition spd="slow" advTm="3000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/>
        </p:nvSpPr>
        <p:spPr>
          <a:xfrm>
            <a:off x="838200" y="455494"/>
            <a:ext cx="10467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Python Basics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929640" y="1295400"/>
            <a:ext cx="10284460" cy="20313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r>
              <a:rPr lang="en-US" sz="2000" dirty="0" smtClean="0"/>
              <a:t>If you are new to Python, read and run the Python code of Lecture_0: </a:t>
            </a:r>
            <a:r>
              <a:rPr lang="en-US" sz="2000" dirty="0" err="1" smtClean="0"/>
              <a:t>Python_Basics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Don’t worry about to much detail of the Numpy or Pandas functions. When you have troubles during the project, </a:t>
            </a:r>
            <a:r>
              <a:rPr lang="en-US" sz="2000" u="sng" dirty="0" smtClean="0"/>
              <a:t>stockoverflow.com</a:t>
            </a:r>
            <a:r>
              <a:rPr lang="en-US" sz="2000" dirty="0" smtClean="0"/>
              <a:t> is always your best friend.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  <p:transition spd="slow" advTm="3000">
    <p:push dir="u"/>
  </p:transition>
</p:sld>
</file>

<file path=ppt/theme/theme1.xml><?xml version="1.0" encoding="utf-8"?>
<a:theme xmlns:a="http://schemas.openxmlformats.org/drawingml/2006/main" name="Office 主题​​">
  <a:themeElements>
    <a:clrScheme name="极目远眺">
      <a:dk1>
        <a:srgbClr val="000000"/>
      </a:dk1>
      <a:lt1>
        <a:srgbClr val="FFFFFF"/>
      </a:lt1>
      <a:dk2>
        <a:srgbClr val="C8D5E8"/>
      </a:dk2>
      <a:lt2>
        <a:srgbClr val="8CCBF1"/>
      </a:lt2>
      <a:accent1>
        <a:srgbClr val="5CB0EE"/>
      </a:accent1>
      <a:accent2>
        <a:srgbClr val="2B8CEA"/>
      </a:accent2>
      <a:accent3>
        <a:srgbClr val="136CDD"/>
      </a:accent3>
      <a:accent4>
        <a:srgbClr val="8089BE"/>
      </a:accent4>
      <a:accent5>
        <a:srgbClr val="485CA1"/>
      </a:accent5>
      <a:accent6>
        <a:srgbClr val="2F4790"/>
      </a:accent6>
      <a:hlink>
        <a:srgbClr val="22336E"/>
      </a:hlink>
      <a:folHlink>
        <a:srgbClr val="253F83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157</Words>
  <Application>Microsoft Office PowerPoint</Application>
  <PresentationFormat>Custom</PresentationFormat>
  <Paragraphs>16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主题​​</vt:lpstr>
      <vt:lpstr>Slide 1</vt:lpstr>
      <vt:lpstr>Slide 2</vt:lpstr>
      <vt:lpstr>Slide 3</vt:lpstr>
      <vt:lpstr>Slide 4</vt:lpstr>
      <vt:lpstr>Slide 5</vt:lpstr>
    </vt:vector>
  </TitlesOfParts>
  <Company>海豚湾社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Jim Kion</dc:creator>
  <dc:description>海豚湾社设计制作，如需定制服务支持，请联系QQ：1783009677</dc:description>
  <cp:lastModifiedBy>Haixiang He</cp:lastModifiedBy>
  <cp:revision>282</cp:revision>
  <dcterms:created xsi:type="dcterms:W3CDTF">2019-01-23T08:46:00Z</dcterms:created>
  <dcterms:modified xsi:type="dcterms:W3CDTF">2021-03-20T21:23:56Z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所有者">
    <vt:lpwstr>kion</vt:lpwstr>
  </property>
  <property fmtid="{D5CDD505-2E9C-101B-9397-08002B2CF9AE}" pid="3" name="KSOProductBuildVer">
    <vt:lpwstr>2052-11.1.0.9662</vt:lpwstr>
  </property>
</Properties>
</file>