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2" r:id="rId3"/>
    <p:sldId id="139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7FF"/>
    <a:srgbClr val="990000"/>
    <a:srgbClr val="CC9900"/>
    <a:srgbClr val="C0C0C0"/>
    <a:srgbClr val="FFBB71"/>
    <a:srgbClr val="DFA568"/>
    <a:srgbClr val="24282A"/>
    <a:srgbClr val="9CBA94"/>
    <a:srgbClr val="203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5"/>
    <p:restoredTop sz="94790" autoAdjust="0"/>
  </p:normalViewPr>
  <p:slideViewPr>
    <p:cSldViewPr snapToGrid="0" snapToObjects="1">
      <p:cViewPr varScale="1">
        <p:scale>
          <a:sx n="118" d="100"/>
          <a:sy n="118" d="100"/>
        </p:scale>
        <p:origin x="-474" y="-96"/>
      </p:cViewPr>
      <p:guideLst>
        <p:guide orient="horz" pos="1296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90" d="100"/>
          <a:sy n="90" d="100"/>
        </p:scale>
        <p:origin x="928" y="-9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2FA3-6C99-F84F-9A07-920AE5B332C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1B33-FBAA-BD45-8580-02E9E5170D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FEC6-3DCD-6B4C-956B-44FDD877B0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77F-794C-E24B-A606-4173E725DE2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头像补充-0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头像补充-0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0072" y="12438"/>
            <a:ext cx="1291928" cy="1291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1" y="1948463"/>
            <a:ext cx="9022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Kaggle</a:t>
            </a:r>
            <a:r>
              <a:rPr lang="zh-CN" altLang="en-US" sz="6000" b="1" dirty="0" smtClean="0"/>
              <a:t>训练营 </a:t>
            </a:r>
            <a:r>
              <a:rPr lang="en-US" altLang="zh-CN" sz="6000" b="1" dirty="0" smtClean="0"/>
              <a:t>– Exercise 1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9640" y="874059"/>
            <a:ext cx="10284460" cy="35699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2000" b="1" dirty="0" smtClean="0"/>
              <a:t>1. </a:t>
            </a:r>
            <a:r>
              <a:rPr lang="zh-CN" altLang="en-US" sz="2000" b="1" dirty="0" smtClean="0"/>
              <a:t>阅读第一课代码，并理解</a:t>
            </a:r>
            <a:r>
              <a:rPr lang="en-US" altLang="zh-CN" sz="2000" b="1" dirty="0" smtClean="0"/>
              <a:t>Pandas</a:t>
            </a:r>
            <a:r>
              <a:rPr lang="zh-CN" altLang="en-US" sz="2000" b="1" dirty="0" smtClean="0"/>
              <a:t>数据结构相关函数操作</a:t>
            </a:r>
            <a:endParaRPr lang="en-US" altLang="zh-CN" sz="2000" b="1" dirty="0" smtClean="0"/>
          </a:p>
          <a:p>
            <a:r>
              <a:rPr lang="en-US" sz="2000" b="1" dirty="0" smtClean="0"/>
              <a:t>2. D</a:t>
            </a:r>
            <a:r>
              <a:rPr lang="en-US" altLang="zh-CN" sz="2000" b="1" dirty="0" smtClean="0"/>
              <a:t>ata transformation:</a:t>
            </a:r>
            <a:r>
              <a:rPr lang="zh-CN" altLang="en-US" sz="2000" b="1" dirty="0" smtClean="0"/>
              <a:t>　找出哪些</a:t>
            </a:r>
            <a:r>
              <a:rPr lang="en-US" altLang="zh-CN" sz="2000" b="1" dirty="0" smtClean="0"/>
              <a:t>variables</a:t>
            </a:r>
            <a:r>
              <a:rPr lang="zh-CN" altLang="en-US" sz="2000" b="1" dirty="0" smtClean="0"/>
              <a:t>可以进行</a:t>
            </a:r>
            <a:r>
              <a:rPr lang="en-US" altLang="zh-CN" sz="2000" b="1" dirty="0" smtClean="0"/>
              <a:t>log transformation 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en-US" sz="2000" b="1" dirty="0" smtClean="0"/>
              <a:t>3. </a:t>
            </a:r>
            <a:r>
              <a:rPr lang="en-US" altLang="zh-CN" sz="2000" b="1" dirty="0" smtClean="0"/>
              <a:t>Data Cleaning: </a:t>
            </a:r>
            <a:r>
              <a:rPr lang="zh-CN" altLang="en-US" sz="2000" b="1" dirty="0" smtClean="0"/>
              <a:t>找出哪些数据点需要删除。运用不同方法，对数据缺失值进行补充</a:t>
            </a:r>
            <a:endParaRPr lang="en-US" altLang="zh-CN" sz="2000" b="1" dirty="0" smtClean="0"/>
          </a:p>
          <a:p>
            <a:r>
              <a:rPr lang="en-US" sz="2000" b="1" dirty="0" smtClean="0"/>
              <a:t>4. </a:t>
            </a:r>
            <a:r>
              <a:rPr lang="zh-CN" altLang="en-US" sz="2000" b="1" dirty="0" smtClean="0"/>
              <a:t>理解每一个变量，哪些</a:t>
            </a:r>
            <a:r>
              <a:rPr lang="en-US" altLang="zh-CN" sz="2000" b="1" dirty="0" smtClean="0"/>
              <a:t>categorical variables</a:t>
            </a:r>
            <a:r>
              <a:rPr lang="zh-CN" altLang="en-US" sz="2000" b="1" dirty="0" smtClean="0"/>
              <a:t>可以转换为</a:t>
            </a:r>
            <a:r>
              <a:rPr lang="en-US" altLang="zh-CN" sz="2000" b="1" dirty="0" smtClean="0"/>
              <a:t>numerical</a:t>
            </a:r>
            <a:endParaRPr lang="en-US" altLang="zh-CN" sz="2000" b="1" dirty="0" smtClean="0"/>
          </a:p>
          <a:p>
            <a:r>
              <a:rPr lang="en-US" sz="2000" b="1" dirty="0" smtClean="0"/>
              <a:t>5. </a:t>
            </a:r>
            <a:r>
              <a:rPr lang="zh-CN" altLang="en-US" sz="2000" b="1" dirty="0" smtClean="0"/>
              <a:t>阅读下一课材料</a:t>
            </a:r>
            <a:endParaRPr lang="en-US" altLang="zh-CN" sz="2000" b="1" dirty="0" smtClean="0"/>
          </a:p>
          <a:p>
            <a:endParaRPr lang="en-US" sz="2000" b="1" dirty="0" smtClean="0"/>
          </a:p>
          <a:p>
            <a:r>
              <a:rPr lang="zh-CN" altLang="en-US" sz="2000" b="1" dirty="0" smtClean="0"/>
              <a:t>思考题：如果在清洗数据时不小心把所有数据复制了一遍，对</a:t>
            </a:r>
            <a:r>
              <a:rPr lang="en-US" altLang="zh-CN" sz="2000" b="1" dirty="0" smtClean="0"/>
              <a:t>Linear Regression</a:t>
            </a:r>
            <a:r>
              <a:rPr lang="zh-CN" altLang="en-US" sz="2000" b="1" dirty="0" smtClean="0"/>
              <a:t>有什么影响</a:t>
            </a:r>
            <a:endParaRPr lang="en-US" sz="2000" dirty="0" smtClean="0"/>
          </a:p>
          <a:p>
            <a:pPr>
              <a:buNone/>
            </a:pPr>
            <a:endParaRPr lang="en-US" sz="2000" b="1" dirty="0"/>
          </a:p>
        </p:txBody>
      </p:sp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Office 主题​​">
  <a:themeElements>
    <a:clrScheme name="极目远眺">
      <a:dk1>
        <a:srgbClr val="000000"/>
      </a:dk1>
      <a:lt1>
        <a:srgbClr val="FFFFFF"/>
      </a:lt1>
      <a:dk2>
        <a:srgbClr val="C8D5E8"/>
      </a:dk2>
      <a:lt2>
        <a:srgbClr val="8CCBF1"/>
      </a:lt2>
      <a:accent1>
        <a:srgbClr val="5CB0EE"/>
      </a:accent1>
      <a:accent2>
        <a:srgbClr val="2B8CEA"/>
      </a:accent2>
      <a:accent3>
        <a:srgbClr val="136CDD"/>
      </a:accent3>
      <a:accent4>
        <a:srgbClr val="8089BE"/>
      </a:accent4>
      <a:accent5>
        <a:srgbClr val="485CA1"/>
      </a:accent5>
      <a:accent6>
        <a:srgbClr val="2F4790"/>
      </a:accent6>
      <a:hlink>
        <a:srgbClr val="22336E"/>
      </a:hlink>
      <a:folHlink>
        <a:srgbClr val="253F83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演示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</vt:vector>
  </TitlesOfParts>
  <Company>海豚湾社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仲益教育</dc:creator>
  <dc:description>海豚湾社设计制作，如需定制服务支持，请联系QQ：1783009677</dc:description>
  <cp:lastModifiedBy>chixinning</cp:lastModifiedBy>
  <cp:revision>286</cp:revision>
  <dcterms:created xsi:type="dcterms:W3CDTF">2021-04-10T01:45:31Z</dcterms:created>
  <dcterms:modified xsi:type="dcterms:W3CDTF">2021-04-10T01:45:31Z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kion</vt:lpwstr>
  </property>
  <property fmtid="{D5CDD505-2E9C-101B-9397-08002B2CF9AE}" pid="3" name="KSOProductBuildVer">
    <vt:lpwstr>2052-3.3.1.5149</vt:lpwstr>
  </property>
</Properties>
</file>