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56" r:id="rId2"/>
    <p:sldId id="281" r:id="rId3"/>
    <p:sldId id="257" r:id="rId4"/>
    <p:sldId id="538" r:id="rId5"/>
    <p:sldId id="539" r:id="rId6"/>
    <p:sldId id="541" r:id="rId7"/>
    <p:sldId id="542" r:id="rId8"/>
    <p:sldId id="543" r:id="rId9"/>
    <p:sldId id="544" r:id="rId10"/>
    <p:sldId id="261" r:id="rId11"/>
    <p:sldId id="28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204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1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1CA"/>
    <a:srgbClr val="EF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4" autoAdjust="0"/>
    <p:restoredTop sz="94660"/>
  </p:normalViewPr>
  <p:slideViewPr>
    <p:cSldViewPr snapToGrid="0">
      <p:cViewPr>
        <p:scale>
          <a:sx n="50" d="100"/>
          <a:sy n="50" d="100"/>
        </p:scale>
        <p:origin x="245" y="830"/>
      </p:cViewPr>
      <p:guideLst>
        <p:guide pos="416"/>
        <p:guide pos="7256"/>
        <p:guide orient="horz" pos="686"/>
        <p:guide orient="horz" pos="2047"/>
        <p:guide orient="horz" pos="3928"/>
        <p:guide orient="horz" pos="17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551A3-59C8-4052-B151-5554EBD2C511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E6A8-91E2-4CE8-BA94-D254F6A0D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505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7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6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1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1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3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AE6A8-91E2-4CE8-BA94-D254F6A0DD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99" y="-112144"/>
            <a:ext cx="12192000" cy="6858000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038600" y="5515136"/>
            <a:ext cx="3927896" cy="404959"/>
          </a:xfrm>
          <a:prstGeom prst="roundRect">
            <a:avLst>
              <a:gd name="adj" fmla="val 50000"/>
            </a:avLst>
          </a:prstGeom>
          <a:solidFill>
            <a:srgbClr val="FFFFFF">
              <a:alpha val="69804"/>
            </a:srgbClr>
          </a:solidFill>
          <a:ln>
            <a:solidFill>
              <a:schemeClr val="accent1"/>
            </a:solidFill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7260" y="4664686"/>
            <a:ext cx="9086493" cy="72390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200" b="1" kern="1000" baseline="0">
                <a:solidFill>
                  <a:srgbClr val="00C1CD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285484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7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3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 b="0"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0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9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87948" y="651025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6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F5F5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5160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516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73100" y="1133475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5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ebdings" panose="05030102010509060703" pitchFamily="18" charset="2"/>
        <a:buChar char="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5E6ED-BC69-4FD1-9048-E41D75F0DB2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03" y="1240587"/>
            <a:ext cx="4498767" cy="5148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FD47394-5B53-41E8-A595-6E9251BF7320}"/>
              </a:ext>
            </a:extLst>
          </p:cNvPr>
          <p:cNvSpPr txBox="1"/>
          <p:nvPr/>
        </p:nvSpPr>
        <p:spPr>
          <a:xfrm>
            <a:off x="5814204" y="1785667"/>
            <a:ext cx="6124755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基于微信小程序的预约挂号系统</a:t>
            </a:r>
          </a:p>
          <a:p>
            <a:pPr algn="ctr">
              <a:lnSpc>
                <a:spcPct val="130000"/>
              </a:lnSpc>
            </a:pPr>
            <a:r>
              <a:rPr lang="zh-CN" altLang="en-US" sz="5400" b="1" dirty="0">
                <a:latin typeface="Arial" panose="020B0604020202020204" pitchFamily="34" charset="0"/>
                <a:ea typeface="微软雅黑" panose="020B0503020204020204" pitchFamily="34" charset="-122"/>
              </a:rPr>
              <a:t>设计与实现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9739A3-D5CF-419D-891A-6D411A984230}"/>
              </a:ext>
            </a:extLst>
          </p:cNvPr>
          <p:cNvSpPr/>
          <p:nvPr/>
        </p:nvSpPr>
        <p:spPr>
          <a:xfrm>
            <a:off x="6791503" y="5611865"/>
            <a:ext cx="1283181" cy="4054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汇报人：池耀平</a:t>
            </a:r>
            <a:endParaRPr lang="en-US" altLang="zh-CN" sz="1100" dirty="0"/>
          </a:p>
          <a:p>
            <a:pPr algn="ctr"/>
            <a:r>
              <a:rPr lang="en-US" altLang="zh-CN" sz="1100" dirty="0"/>
              <a:t>1607052107</a:t>
            </a:r>
            <a:endParaRPr lang="zh-CN" altLang="en-US" sz="11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A600CF-1CF1-495E-A4C4-685657B40ADB}"/>
              </a:ext>
            </a:extLst>
          </p:cNvPr>
          <p:cNvSpPr/>
          <p:nvPr/>
        </p:nvSpPr>
        <p:spPr>
          <a:xfrm>
            <a:off x="9202818" y="5611865"/>
            <a:ext cx="1548917" cy="405442"/>
          </a:xfrm>
          <a:prstGeom prst="roundRect">
            <a:avLst/>
          </a:prstGeom>
          <a:solidFill>
            <a:srgbClr val="EF4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指导教师：李建敏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8986A0-FDFC-45D2-BD25-02001B0191FB}"/>
              </a:ext>
            </a:extLst>
          </p:cNvPr>
          <p:cNvGrpSpPr/>
          <p:nvPr/>
        </p:nvGrpSpPr>
        <p:grpSpPr>
          <a:xfrm>
            <a:off x="6096000" y="5239835"/>
            <a:ext cx="5348376" cy="0"/>
            <a:chOff x="5788325" y="2958860"/>
            <a:chExt cx="5348376" cy="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5CC5AC-DF42-4A0C-B9B6-60E68F5CFFE0}"/>
                </a:ext>
              </a:extLst>
            </p:cNvPr>
            <p:cNvCxnSpPr/>
            <p:nvPr/>
          </p:nvCxnSpPr>
          <p:spPr>
            <a:xfrm>
              <a:off x="5788325" y="2958860"/>
              <a:ext cx="26741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C9AADF4-7DE5-4513-9486-52DEE2A629F6}"/>
                </a:ext>
              </a:extLst>
            </p:cNvPr>
            <p:cNvCxnSpPr/>
            <p:nvPr/>
          </p:nvCxnSpPr>
          <p:spPr>
            <a:xfrm>
              <a:off x="8462513" y="2958860"/>
              <a:ext cx="2674188" cy="0"/>
            </a:xfrm>
            <a:prstGeom prst="line">
              <a:avLst/>
            </a:prstGeom>
            <a:ln w="25400">
              <a:solidFill>
                <a:srgbClr val="EF4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79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H_Entry_1">
            <a:extLst>
              <a:ext uri="{FF2B5EF4-FFF2-40B4-BE49-F238E27FC236}">
                <a16:creationId xmlns:a16="http://schemas.microsoft.com/office/drawing/2014/main" id="{F2C888B1-F3BF-4EFB-8E7A-97B37C375D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1" y="181553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400" kern="0" spc="100" dirty="0">
                <a:latin typeface="+mn-ea"/>
              </a:rPr>
              <a:t>进度安排</a:t>
            </a:r>
          </a:p>
        </p:txBody>
      </p:sp>
      <p:sp>
        <p:nvSpPr>
          <p:cNvPr id="808" name="MH_Number_1">
            <a:extLst>
              <a:ext uri="{FF2B5EF4-FFF2-40B4-BE49-F238E27FC236}">
                <a16:creationId xmlns:a16="http://schemas.microsoft.com/office/drawing/2014/main" id="{15A7B900-7DA8-4EB6-9EAB-82951D1CD3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4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809" name="文本框 9">
            <a:extLst>
              <a:ext uri="{FF2B5EF4-FFF2-40B4-BE49-F238E27FC236}">
                <a16:creationId xmlns:a16="http://schemas.microsoft.com/office/drawing/2014/main" id="{C0FAEB64-74CD-47A3-804C-24483D075209}"/>
              </a:ext>
            </a:extLst>
          </p:cNvPr>
          <p:cNvSpPr txBox="1"/>
          <p:nvPr/>
        </p:nvSpPr>
        <p:spPr>
          <a:xfrm>
            <a:off x="5465377" y="3140969"/>
            <a:ext cx="1331351" cy="8208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 defTabSz="1219012"/>
            <a:r>
              <a:rPr lang="zh-CN" altLang="en-US" sz="2667" b="1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进度 </a:t>
            </a:r>
            <a:endParaRPr lang="en-US" altLang="zh-CN" sz="2667" b="1" dirty="0">
              <a:solidFill>
                <a:prstClr val="white">
                  <a:lumMod val="50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algn="ctr" defTabSz="1219012"/>
            <a:r>
              <a:rPr lang="zh-CN" altLang="en-US" sz="2667" b="1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安排</a:t>
            </a:r>
          </a:p>
        </p:txBody>
      </p:sp>
      <p:grpSp>
        <p:nvGrpSpPr>
          <p:cNvPr id="810" name="组合 33">
            <a:extLst>
              <a:ext uri="{FF2B5EF4-FFF2-40B4-BE49-F238E27FC236}">
                <a16:creationId xmlns:a16="http://schemas.microsoft.com/office/drawing/2014/main" id="{E99AA77E-ADC7-4DD2-9791-2A6205F95C8B}"/>
              </a:ext>
            </a:extLst>
          </p:cNvPr>
          <p:cNvGrpSpPr/>
          <p:nvPr/>
        </p:nvGrpSpPr>
        <p:grpSpPr>
          <a:xfrm>
            <a:off x="4825733" y="1971213"/>
            <a:ext cx="1194481" cy="994487"/>
            <a:chOff x="4825730" y="1971210"/>
            <a:chExt cx="1194481" cy="994487"/>
          </a:xfrm>
          <a:solidFill>
            <a:srgbClr val="00C1CA"/>
          </a:solidFill>
        </p:grpSpPr>
        <p:sp>
          <p:nvSpPr>
            <p:cNvPr id="811" name="Freeform 8">
              <a:extLst>
                <a:ext uri="{FF2B5EF4-FFF2-40B4-BE49-F238E27FC236}">
                  <a16:creationId xmlns:a16="http://schemas.microsoft.com/office/drawing/2014/main" id="{76CEB69C-4793-4F79-A4E2-0ACA7F8D2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730" y="1971210"/>
              <a:ext cx="1194481" cy="994487"/>
            </a:xfrm>
            <a:custGeom>
              <a:avLst/>
              <a:gdLst>
                <a:gd name="T0" fmla="*/ 2554 w 3148"/>
                <a:gd name="T1" fmla="*/ 63 h 2616"/>
                <a:gd name="T2" fmla="*/ 1061 w 3148"/>
                <a:gd name="T3" fmla="*/ 402 h 2616"/>
                <a:gd name="T4" fmla="*/ 13 w 3148"/>
                <a:gd name="T5" fmla="*/ 1530 h 2616"/>
                <a:gd name="T6" fmla="*/ 58 w 3148"/>
                <a:gd name="T7" fmla="*/ 1723 h 2616"/>
                <a:gd name="T8" fmla="*/ 2151 w 3148"/>
                <a:gd name="T9" fmla="*/ 2299 h 2616"/>
                <a:gd name="T10" fmla="*/ 2696 w 3148"/>
                <a:gd name="T11" fmla="*/ 187 h 2616"/>
                <a:gd name="T12" fmla="*/ 2554 w 3148"/>
                <a:gd name="T13" fmla="*/ 63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8" h="2616">
                  <a:moveTo>
                    <a:pt x="2554" y="63"/>
                  </a:moveTo>
                  <a:cubicBezTo>
                    <a:pt x="2123" y="0"/>
                    <a:pt x="1677" y="47"/>
                    <a:pt x="1061" y="402"/>
                  </a:cubicBezTo>
                  <a:cubicBezTo>
                    <a:pt x="445" y="758"/>
                    <a:pt x="161" y="1119"/>
                    <a:pt x="13" y="1530"/>
                  </a:cubicBezTo>
                  <a:cubicBezTo>
                    <a:pt x="0" y="1566"/>
                    <a:pt x="30" y="1673"/>
                    <a:pt x="58" y="1723"/>
                  </a:cubicBezTo>
                  <a:cubicBezTo>
                    <a:pt x="464" y="2426"/>
                    <a:pt x="1602" y="2616"/>
                    <a:pt x="2151" y="2299"/>
                  </a:cubicBezTo>
                  <a:cubicBezTo>
                    <a:pt x="2700" y="1982"/>
                    <a:pt x="3148" y="862"/>
                    <a:pt x="2696" y="187"/>
                  </a:cubicBezTo>
                  <a:cubicBezTo>
                    <a:pt x="2661" y="134"/>
                    <a:pt x="2584" y="67"/>
                    <a:pt x="2554" y="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12" name="TextBox 20">
              <a:extLst>
                <a:ext uri="{FF2B5EF4-FFF2-40B4-BE49-F238E27FC236}">
                  <a16:creationId xmlns:a16="http://schemas.microsoft.com/office/drawing/2014/main" id="{7D07F3A3-F063-4399-85FC-70DCF0216C17}"/>
                </a:ext>
              </a:extLst>
            </p:cNvPr>
            <p:cNvSpPr txBox="1"/>
            <p:nvPr/>
          </p:nvSpPr>
          <p:spPr>
            <a:xfrm>
              <a:off x="5350034" y="2191454"/>
              <a:ext cx="145873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1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13" name="组合 35">
            <a:extLst>
              <a:ext uri="{FF2B5EF4-FFF2-40B4-BE49-F238E27FC236}">
                <a16:creationId xmlns:a16="http://schemas.microsoft.com/office/drawing/2014/main" id="{5775B194-D6E6-47CF-AB5D-2DE3F55B2162}"/>
              </a:ext>
            </a:extLst>
          </p:cNvPr>
          <p:cNvGrpSpPr/>
          <p:nvPr/>
        </p:nvGrpSpPr>
        <p:grpSpPr>
          <a:xfrm>
            <a:off x="6188803" y="1963281"/>
            <a:ext cx="1176676" cy="1001336"/>
            <a:chOff x="6188801" y="1963281"/>
            <a:chExt cx="1176676" cy="1001336"/>
          </a:xfrm>
          <a:solidFill>
            <a:srgbClr val="EF4A6A"/>
          </a:solidFill>
        </p:grpSpPr>
        <p:sp>
          <p:nvSpPr>
            <p:cNvPr id="814" name="Freeform 10">
              <a:extLst>
                <a:ext uri="{FF2B5EF4-FFF2-40B4-BE49-F238E27FC236}">
                  <a16:creationId xmlns:a16="http://schemas.microsoft.com/office/drawing/2014/main" id="{FC4437D5-42CD-498D-801E-79C784A79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801" y="1963281"/>
              <a:ext cx="1176676" cy="1001336"/>
            </a:xfrm>
            <a:custGeom>
              <a:avLst/>
              <a:gdLst>
                <a:gd name="T0" fmla="*/ 3091 w 3103"/>
                <a:gd name="T1" fmla="*/ 1544 h 2630"/>
                <a:gd name="T2" fmla="*/ 2051 w 3103"/>
                <a:gd name="T3" fmla="*/ 421 h 2630"/>
                <a:gd name="T4" fmla="*/ 550 w 3103"/>
                <a:gd name="T5" fmla="*/ 77 h 2630"/>
                <a:gd name="T6" fmla="*/ 406 w 3103"/>
                <a:gd name="T7" fmla="*/ 212 h 2630"/>
                <a:gd name="T8" fmla="*/ 953 w 3103"/>
                <a:gd name="T9" fmla="*/ 2312 h 2630"/>
                <a:gd name="T10" fmla="*/ 3055 w 3103"/>
                <a:gd name="T11" fmla="*/ 1729 h 2630"/>
                <a:gd name="T12" fmla="*/ 3091 w 3103"/>
                <a:gd name="T13" fmla="*/ 1544 h 2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3" h="2630">
                  <a:moveTo>
                    <a:pt x="3091" y="1544"/>
                  </a:moveTo>
                  <a:cubicBezTo>
                    <a:pt x="2930" y="1139"/>
                    <a:pt x="2667" y="777"/>
                    <a:pt x="2051" y="421"/>
                  </a:cubicBezTo>
                  <a:cubicBezTo>
                    <a:pt x="1434" y="65"/>
                    <a:pt x="980" y="0"/>
                    <a:pt x="550" y="77"/>
                  </a:cubicBezTo>
                  <a:cubicBezTo>
                    <a:pt x="512" y="83"/>
                    <a:pt x="434" y="163"/>
                    <a:pt x="406" y="212"/>
                  </a:cubicBezTo>
                  <a:cubicBezTo>
                    <a:pt x="0" y="915"/>
                    <a:pt x="404" y="1995"/>
                    <a:pt x="953" y="2312"/>
                  </a:cubicBezTo>
                  <a:cubicBezTo>
                    <a:pt x="1502" y="2630"/>
                    <a:pt x="2696" y="2457"/>
                    <a:pt x="3055" y="1729"/>
                  </a:cubicBezTo>
                  <a:cubicBezTo>
                    <a:pt x="3083" y="1672"/>
                    <a:pt x="3103" y="1572"/>
                    <a:pt x="3091" y="15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15" name="TextBox 20">
              <a:extLst>
                <a:ext uri="{FF2B5EF4-FFF2-40B4-BE49-F238E27FC236}">
                  <a16:creationId xmlns:a16="http://schemas.microsoft.com/office/drawing/2014/main" id="{3A6F6E22-1EDE-4DE4-9C83-A22395EB8221}"/>
                </a:ext>
              </a:extLst>
            </p:cNvPr>
            <p:cNvSpPr txBox="1"/>
            <p:nvPr/>
          </p:nvSpPr>
          <p:spPr>
            <a:xfrm>
              <a:off x="6653709" y="2186950"/>
              <a:ext cx="246862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6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16" name="组合 43">
            <a:extLst>
              <a:ext uri="{FF2B5EF4-FFF2-40B4-BE49-F238E27FC236}">
                <a16:creationId xmlns:a16="http://schemas.microsoft.com/office/drawing/2014/main" id="{2E5AE8CD-373C-471F-BB9C-B8F25763DDE2}"/>
              </a:ext>
            </a:extLst>
          </p:cNvPr>
          <p:cNvGrpSpPr/>
          <p:nvPr/>
        </p:nvGrpSpPr>
        <p:grpSpPr>
          <a:xfrm>
            <a:off x="6995255" y="3027711"/>
            <a:ext cx="828743" cy="1180783"/>
            <a:chOff x="6995253" y="3027708"/>
            <a:chExt cx="828742" cy="1180783"/>
          </a:xfrm>
          <a:solidFill>
            <a:srgbClr val="00C1CA"/>
          </a:solidFill>
        </p:grpSpPr>
        <p:sp>
          <p:nvSpPr>
            <p:cNvPr id="817" name="Freeform 5">
              <a:extLst>
                <a:ext uri="{FF2B5EF4-FFF2-40B4-BE49-F238E27FC236}">
                  <a16:creationId xmlns:a16="http://schemas.microsoft.com/office/drawing/2014/main" id="{3F0D4076-ABC3-4247-AB1C-D3997126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253" y="3027708"/>
              <a:ext cx="828742" cy="1180783"/>
            </a:xfrm>
            <a:custGeom>
              <a:avLst/>
              <a:gdLst>
                <a:gd name="T0" fmla="*/ 1734 w 2186"/>
                <a:gd name="T1" fmla="*/ 114 h 3106"/>
                <a:gd name="T2" fmla="*/ 2186 w 2186"/>
                <a:gd name="T3" fmla="*/ 1577 h 3106"/>
                <a:gd name="T4" fmla="*/ 1734 w 2186"/>
                <a:gd name="T5" fmla="*/ 3048 h 3106"/>
                <a:gd name="T6" fmla="*/ 1545 w 2186"/>
                <a:gd name="T7" fmla="*/ 3106 h 3106"/>
                <a:gd name="T8" fmla="*/ 0 w 2186"/>
                <a:gd name="T9" fmla="*/ 1581 h 3106"/>
                <a:gd name="T10" fmla="*/ 1556 w 2186"/>
                <a:gd name="T11" fmla="*/ 53 h 3106"/>
                <a:gd name="T12" fmla="*/ 1734 w 2186"/>
                <a:gd name="T13" fmla="*/ 114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106">
                  <a:moveTo>
                    <a:pt x="1734" y="114"/>
                  </a:moveTo>
                  <a:cubicBezTo>
                    <a:pt x="2004" y="456"/>
                    <a:pt x="2186" y="865"/>
                    <a:pt x="2186" y="1577"/>
                  </a:cubicBezTo>
                  <a:cubicBezTo>
                    <a:pt x="2186" y="2288"/>
                    <a:pt x="2016" y="2715"/>
                    <a:pt x="1734" y="3048"/>
                  </a:cubicBezTo>
                  <a:cubicBezTo>
                    <a:pt x="1709" y="3078"/>
                    <a:pt x="1602" y="3106"/>
                    <a:pt x="1545" y="3106"/>
                  </a:cubicBezTo>
                  <a:cubicBezTo>
                    <a:pt x="733" y="3106"/>
                    <a:pt x="0" y="2215"/>
                    <a:pt x="0" y="1581"/>
                  </a:cubicBezTo>
                  <a:cubicBezTo>
                    <a:pt x="0" y="947"/>
                    <a:pt x="746" y="0"/>
                    <a:pt x="1556" y="53"/>
                  </a:cubicBezTo>
                  <a:cubicBezTo>
                    <a:pt x="1619" y="57"/>
                    <a:pt x="1715" y="90"/>
                    <a:pt x="1734" y="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18" name="TextBox 20">
              <a:extLst>
                <a:ext uri="{FF2B5EF4-FFF2-40B4-BE49-F238E27FC236}">
                  <a16:creationId xmlns:a16="http://schemas.microsoft.com/office/drawing/2014/main" id="{53FC708E-3F17-4776-9C50-76F1668844A2}"/>
                </a:ext>
              </a:extLst>
            </p:cNvPr>
            <p:cNvSpPr txBox="1"/>
            <p:nvPr/>
          </p:nvSpPr>
          <p:spPr>
            <a:xfrm>
              <a:off x="7398599" y="3341100"/>
              <a:ext cx="246862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5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19" name="组合 47">
            <a:extLst>
              <a:ext uri="{FF2B5EF4-FFF2-40B4-BE49-F238E27FC236}">
                <a16:creationId xmlns:a16="http://schemas.microsoft.com/office/drawing/2014/main" id="{38B63E1F-E34B-4CA7-A217-F01467816576}"/>
              </a:ext>
            </a:extLst>
          </p:cNvPr>
          <p:cNvGrpSpPr/>
          <p:nvPr/>
        </p:nvGrpSpPr>
        <p:grpSpPr>
          <a:xfrm>
            <a:off x="6188803" y="4298179"/>
            <a:ext cx="1176676" cy="998599"/>
            <a:chOff x="6188801" y="4298178"/>
            <a:chExt cx="1176676" cy="998599"/>
          </a:xfrm>
          <a:solidFill>
            <a:srgbClr val="EF4A6A"/>
          </a:solidFill>
        </p:grpSpPr>
        <p:sp>
          <p:nvSpPr>
            <p:cNvPr id="820" name="Freeform 7">
              <a:extLst>
                <a:ext uri="{FF2B5EF4-FFF2-40B4-BE49-F238E27FC236}">
                  <a16:creationId xmlns:a16="http://schemas.microsoft.com/office/drawing/2014/main" id="{BB0B607D-24CF-4450-9B6A-9131A959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801" y="4298178"/>
              <a:ext cx="1176676" cy="998599"/>
            </a:xfrm>
            <a:custGeom>
              <a:avLst/>
              <a:gdLst>
                <a:gd name="T0" fmla="*/ 3091 w 3103"/>
                <a:gd name="T1" fmla="*/ 1086 h 2629"/>
                <a:gd name="T2" fmla="*/ 2051 w 3103"/>
                <a:gd name="T3" fmla="*/ 2208 h 2629"/>
                <a:gd name="T4" fmla="*/ 550 w 3103"/>
                <a:gd name="T5" fmla="*/ 2553 h 2629"/>
                <a:gd name="T6" fmla="*/ 406 w 3103"/>
                <a:gd name="T7" fmla="*/ 2417 h 2629"/>
                <a:gd name="T8" fmla="*/ 953 w 3103"/>
                <a:gd name="T9" fmla="*/ 317 h 2629"/>
                <a:gd name="T10" fmla="*/ 3055 w 3103"/>
                <a:gd name="T11" fmla="*/ 900 h 2629"/>
                <a:gd name="T12" fmla="*/ 3091 w 3103"/>
                <a:gd name="T13" fmla="*/ 1086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3" h="2629">
                  <a:moveTo>
                    <a:pt x="3091" y="1086"/>
                  </a:moveTo>
                  <a:cubicBezTo>
                    <a:pt x="2930" y="1490"/>
                    <a:pt x="2667" y="1853"/>
                    <a:pt x="2051" y="2208"/>
                  </a:cubicBezTo>
                  <a:cubicBezTo>
                    <a:pt x="1434" y="2564"/>
                    <a:pt x="980" y="2629"/>
                    <a:pt x="550" y="2553"/>
                  </a:cubicBezTo>
                  <a:cubicBezTo>
                    <a:pt x="512" y="2546"/>
                    <a:pt x="434" y="2467"/>
                    <a:pt x="406" y="2417"/>
                  </a:cubicBezTo>
                  <a:cubicBezTo>
                    <a:pt x="0" y="1714"/>
                    <a:pt x="404" y="634"/>
                    <a:pt x="953" y="317"/>
                  </a:cubicBezTo>
                  <a:cubicBezTo>
                    <a:pt x="1502" y="0"/>
                    <a:pt x="2696" y="172"/>
                    <a:pt x="3055" y="900"/>
                  </a:cubicBezTo>
                  <a:cubicBezTo>
                    <a:pt x="3083" y="957"/>
                    <a:pt x="3103" y="1057"/>
                    <a:pt x="3091" y="10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21" name="TextBox 20">
              <a:extLst>
                <a:ext uri="{FF2B5EF4-FFF2-40B4-BE49-F238E27FC236}">
                  <a16:creationId xmlns:a16="http://schemas.microsoft.com/office/drawing/2014/main" id="{34D6EB4A-7EAA-49B5-90D3-FE13A485AE2A}"/>
                </a:ext>
              </a:extLst>
            </p:cNvPr>
            <p:cNvSpPr txBox="1"/>
            <p:nvPr/>
          </p:nvSpPr>
          <p:spPr>
            <a:xfrm>
              <a:off x="6674898" y="4515973"/>
              <a:ext cx="227626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4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22" name="组合 88">
            <a:extLst>
              <a:ext uri="{FF2B5EF4-FFF2-40B4-BE49-F238E27FC236}">
                <a16:creationId xmlns:a16="http://schemas.microsoft.com/office/drawing/2014/main" id="{67AA841F-39B3-431B-A965-701B576495BD}"/>
              </a:ext>
            </a:extLst>
          </p:cNvPr>
          <p:cNvGrpSpPr/>
          <p:nvPr/>
        </p:nvGrpSpPr>
        <p:grpSpPr>
          <a:xfrm>
            <a:off x="4825733" y="4295731"/>
            <a:ext cx="1194481" cy="994487"/>
            <a:chOff x="4825730" y="4295729"/>
            <a:chExt cx="1194481" cy="994487"/>
          </a:xfrm>
          <a:solidFill>
            <a:srgbClr val="00C1CA"/>
          </a:solidFill>
        </p:grpSpPr>
        <p:sp>
          <p:nvSpPr>
            <p:cNvPr id="823" name="Freeform 9">
              <a:extLst>
                <a:ext uri="{FF2B5EF4-FFF2-40B4-BE49-F238E27FC236}">
                  <a16:creationId xmlns:a16="http://schemas.microsoft.com/office/drawing/2014/main" id="{9890E338-C5AC-4B21-A4AC-6491384BD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730" y="4295729"/>
              <a:ext cx="1194481" cy="994487"/>
            </a:xfrm>
            <a:custGeom>
              <a:avLst/>
              <a:gdLst>
                <a:gd name="T0" fmla="*/ 2554 w 3148"/>
                <a:gd name="T1" fmla="*/ 2553 h 2615"/>
                <a:gd name="T2" fmla="*/ 1061 w 3148"/>
                <a:gd name="T3" fmla="*/ 2213 h 2615"/>
                <a:gd name="T4" fmla="*/ 13 w 3148"/>
                <a:gd name="T5" fmla="*/ 1086 h 2615"/>
                <a:gd name="T6" fmla="*/ 58 w 3148"/>
                <a:gd name="T7" fmla="*/ 893 h 2615"/>
                <a:gd name="T8" fmla="*/ 2151 w 3148"/>
                <a:gd name="T9" fmla="*/ 317 h 2615"/>
                <a:gd name="T10" fmla="*/ 2696 w 3148"/>
                <a:gd name="T11" fmla="*/ 2429 h 2615"/>
                <a:gd name="T12" fmla="*/ 2554 w 3148"/>
                <a:gd name="T13" fmla="*/ 2553 h 2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8" h="2615">
                  <a:moveTo>
                    <a:pt x="2554" y="2553"/>
                  </a:moveTo>
                  <a:cubicBezTo>
                    <a:pt x="2123" y="2615"/>
                    <a:pt x="1678" y="2569"/>
                    <a:pt x="1061" y="2213"/>
                  </a:cubicBezTo>
                  <a:cubicBezTo>
                    <a:pt x="445" y="1857"/>
                    <a:pt x="161" y="1496"/>
                    <a:pt x="13" y="1086"/>
                  </a:cubicBezTo>
                  <a:cubicBezTo>
                    <a:pt x="0" y="1049"/>
                    <a:pt x="30" y="942"/>
                    <a:pt x="58" y="893"/>
                  </a:cubicBezTo>
                  <a:cubicBezTo>
                    <a:pt x="464" y="190"/>
                    <a:pt x="1602" y="0"/>
                    <a:pt x="2151" y="317"/>
                  </a:cubicBezTo>
                  <a:cubicBezTo>
                    <a:pt x="2700" y="634"/>
                    <a:pt x="3148" y="1754"/>
                    <a:pt x="2696" y="2429"/>
                  </a:cubicBezTo>
                  <a:cubicBezTo>
                    <a:pt x="2661" y="2481"/>
                    <a:pt x="2584" y="2548"/>
                    <a:pt x="2554" y="2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24" name="TextBox 20">
              <a:extLst>
                <a:ext uri="{FF2B5EF4-FFF2-40B4-BE49-F238E27FC236}">
                  <a16:creationId xmlns:a16="http://schemas.microsoft.com/office/drawing/2014/main" id="{D0995CCF-1DED-46EE-B8BC-1BD1AD37F3D0}"/>
                </a:ext>
              </a:extLst>
            </p:cNvPr>
            <p:cNvSpPr txBox="1"/>
            <p:nvPr/>
          </p:nvSpPr>
          <p:spPr>
            <a:xfrm>
              <a:off x="5307491" y="4515973"/>
              <a:ext cx="246863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3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825" name="组合 89">
            <a:extLst>
              <a:ext uri="{FF2B5EF4-FFF2-40B4-BE49-F238E27FC236}">
                <a16:creationId xmlns:a16="http://schemas.microsoft.com/office/drawing/2014/main" id="{ECDDF5A3-6A68-4023-A213-899CF3A5EC46}"/>
              </a:ext>
            </a:extLst>
          </p:cNvPr>
          <p:cNvGrpSpPr/>
          <p:nvPr/>
        </p:nvGrpSpPr>
        <p:grpSpPr>
          <a:xfrm>
            <a:off x="4368007" y="3027711"/>
            <a:ext cx="828743" cy="1180783"/>
            <a:chOff x="4368005" y="3027708"/>
            <a:chExt cx="828742" cy="1180783"/>
          </a:xfrm>
          <a:solidFill>
            <a:srgbClr val="EF4A6A"/>
          </a:solidFill>
        </p:grpSpPr>
        <p:sp>
          <p:nvSpPr>
            <p:cNvPr id="826" name="Freeform 6">
              <a:extLst>
                <a:ext uri="{FF2B5EF4-FFF2-40B4-BE49-F238E27FC236}">
                  <a16:creationId xmlns:a16="http://schemas.microsoft.com/office/drawing/2014/main" id="{88825766-E834-4741-8D8C-22042D938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005" y="3027708"/>
              <a:ext cx="828742" cy="1180783"/>
            </a:xfrm>
            <a:custGeom>
              <a:avLst/>
              <a:gdLst>
                <a:gd name="T0" fmla="*/ 452 w 2187"/>
                <a:gd name="T1" fmla="*/ 114 h 3106"/>
                <a:gd name="T2" fmla="*/ 0 w 2187"/>
                <a:gd name="T3" fmla="*/ 1577 h 3106"/>
                <a:gd name="T4" fmla="*/ 452 w 2187"/>
                <a:gd name="T5" fmla="*/ 3048 h 3106"/>
                <a:gd name="T6" fmla="*/ 642 w 2187"/>
                <a:gd name="T7" fmla="*/ 3106 h 3106"/>
                <a:gd name="T8" fmla="*/ 2187 w 2187"/>
                <a:gd name="T9" fmla="*/ 1581 h 3106"/>
                <a:gd name="T10" fmla="*/ 631 w 2187"/>
                <a:gd name="T11" fmla="*/ 53 h 3106"/>
                <a:gd name="T12" fmla="*/ 452 w 2187"/>
                <a:gd name="T13" fmla="*/ 114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7" h="3106">
                  <a:moveTo>
                    <a:pt x="452" y="114"/>
                  </a:moveTo>
                  <a:cubicBezTo>
                    <a:pt x="183" y="456"/>
                    <a:pt x="0" y="865"/>
                    <a:pt x="0" y="1577"/>
                  </a:cubicBezTo>
                  <a:cubicBezTo>
                    <a:pt x="0" y="2288"/>
                    <a:pt x="171" y="2715"/>
                    <a:pt x="452" y="3048"/>
                  </a:cubicBezTo>
                  <a:cubicBezTo>
                    <a:pt x="477" y="3078"/>
                    <a:pt x="584" y="3106"/>
                    <a:pt x="642" y="3106"/>
                  </a:cubicBezTo>
                  <a:cubicBezTo>
                    <a:pt x="1454" y="3106"/>
                    <a:pt x="2187" y="2215"/>
                    <a:pt x="2187" y="1581"/>
                  </a:cubicBezTo>
                  <a:cubicBezTo>
                    <a:pt x="2187" y="947"/>
                    <a:pt x="1441" y="0"/>
                    <a:pt x="631" y="53"/>
                  </a:cubicBezTo>
                  <a:cubicBezTo>
                    <a:pt x="568" y="57"/>
                    <a:pt x="471" y="90"/>
                    <a:pt x="452" y="1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827" name="TextBox 20">
              <a:extLst>
                <a:ext uri="{FF2B5EF4-FFF2-40B4-BE49-F238E27FC236}">
                  <a16:creationId xmlns:a16="http://schemas.microsoft.com/office/drawing/2014/main" id="{E09C58B0-46B3-4F71-A142-53482156E6D3}"/>
                </a:ext>
              </a:extLst>
            </p:cNvPr>
            <p:cNvSpPr txBox="1"/>
            <p:nvPr/>
          </p:nvSpPr>
          <p:spPr>
            <a:xfrm>
              <a:off x="4666958" y="3341100"/>
              <a:ext cx="230832" cy="5539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121901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0" cap="none" spc="40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微软雅黑" pitchFamily="34" charset="-122"/>
                </a:rPr>
                <a:t>2</a:t>
              </a:r>
              <a:endParaRPr kumimoji="0" lang="zh-CN" altLang="en-US" sz="3600" b="0" i="0" u="none" strike="noStrike" kern="0" cap="none" spc="4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FF2535-CFCF-414B-B8C9-78DE8431754A}"/>
              </a:ext>
            </a:extLst>
          </p:cNvPr>
          <p:cNvGrpSpPr/>
          <p:nvPr/>
        </p:nvGrpSpPr>
        <p:grpSpPr>
          <a:xfrm>
            <a:off x="1137127" y="1646088"/>
            <a:ext cx="3456152" cy="1119288"/>
            <a:chOff x="1137127" y="1646088"/>
            <a:chExt cx="3456152" cy="1119288"/>
          </a:xfrm>
        </p:grpSpPr>
        <p:sp>
          <p:nvSpPr>
            <p:cNvPr id="828" name="TextBox 19">
              <a:extLst>
                <a:ext uri="{FF2B5EF4-FFF2-40B4-BE49-F238E27FC236}">
                  <a16:creationId xmlns:a16="http://schemas.microsoft.com/office/drawing/2014/main" id="{7816466A-9E93-40D0-93FD-A4A51DB8B418}"/>
                </a:ext>
              </a:extLst>
            </p:cNvPr>
            <p:cNvSpPr txBox="1"/>
            <p:nvPr/>
          </p:nvSpPr>
          <p:spPr>
            <a:xfrm>
              <a:off x="1930914" y="1646088"/>
              <a:ext cx="177322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012"/>
              <a:r>
                <a:rPr lang="en-US" altLang="zh-CN" sz="1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2020.01.05</a:t>
              </a:r>
              <a:r>
                <a:rPr lang="zh-CN" altLang="en-US" sz="1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之前</a:t>
              </a:r>
            </a:p>
          </p:txBody>
        </p:sp>
        <p:sp>
          <p:nvSpPr>
            <p:cNvPr id="839" name="TextBox 106">
              <a:extLst>
                <a:ext uri="{FF2B5EF4-FFF2-40B4-BE49-F238E27FC236}">
                  <a16:creationId xmlns:a16="http://schemas.microsoft.com/office/drawing/2014/main" id="{ECB88D31-A945-402A-994F-4EA0CC6ADEEF}"/>
                </a:ext>
              </a:extLst>
            </p:cNvPr>
            <p:cNvSpPr txBox="1"/>
            <p:nvPr/>
          </p:nvSpPr>
          <p:spPr>
            <a:xfrm>
              <a:off x="1137127" y="2026712"/>
              <a:ext cx="345615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1219012"/>
              <a:r>
                <a:rPr lang="zh-CN" altLang="zh-CN" sz="1600" dirty="0">
                  <a:latin typeface="+mn-ea"/>
                </a:rPr>
                <a:t>理解课题，收集资料，选定方案，完成毕业设计（论文）任务书和毕业设计（论文）开题报告</a:t>
              </a:r>
              <a:endParaRPr lang="en-US" altLang="zh-CN" sz="1000" dirty="0">
                <a:solidFill>
                  <a:prstClr val="white">
                    <a:lumMod val="50000"/>
                  </a:prstClr>
                </a:solidFill>
                <a:latin typeface="+mn-ea"/>
              </a:endParaRPr>
            </a:p>
          </p:txBody>
        </p:sp>
      </p:grpSp>
      <p:sp>
        <p:nvSpPr>
          <p:cNvPr id="35" name="TextBox 19">
            <a:extLst>
              <a:ext uri="{FF2B5EF4-FFF2-40B4-BE49-F238E27FC236}">
                <a16:creationId xmlns:a16="http://schemas.microsoft.com/office/drawing/2014/main" id="{EC919AF8-5E42-4262-9F28-B567121EA376}"/>
              </a:ext>
            </a:extLst>
          </p:cNvPr>
          <p:cNvSpPr txBox="1"/>
          <p:nvPr/>
        </p:nvSpPr>
        <p:spPr>
          <a:xfrm>
            <a:off x="1205016" y="3106830"/>
            <a:ext cx="29613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012"/>
            <a:r>
              <a:rPr lang="en-US" altLang="zh-CN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2020.01.09—2020.02.09</a:t>
            </a:r>
            <a:endParaRPr lang="zh-CN" altLang="en-US" sz="1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106">
            <a:extLst>
              <a:ext uri="{FF2B5EF4-FFF2-40B4-BE49-F238E27FC236}">
                <a16:creationId xmlns:a16="http://schemas.microsoft.com/office/drawing/2014/main" id="{C14F84B6-3BAA-43CD-B9ED-79E328D06537}"/>
              </a:ext>
            </a:extLst>
          </p:cNvPr>
          <p:cNvSpPr txBox="1"/>
          <p:nvPr/>
        </p:nvSpPr>
        <p:spPr>
          <a:xfrm>
            <a:off x="841426" y="3429000"/>
            <a:ext cx="34561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9012"/>
            <a:r>
              <a:rPr lang="zh-CN" altLang="en-US" sz="1600" dirty="0">
                <a:latin typeface="+mn-ea"/>
              </a:rPr>
              <a:t>进行需求分析和总体设计，完成毕业设计文献综述和一篇外文文献的译文，搭建平台的基本框架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C6BBFCB9-4B8D-49C9-93EA-7FD638E3511B}"/>
              </a:ext>
            </a:extLst>
          </p:cNvPr>
          <p:cNvSpPr txBox="1"/>
          <p:nvPr/>
        </p:nvSpPr>
        <p:spPr>
          <a:xfrm>
            <a:off x="1031742" y="4831288"/>
            <a:ext cx="3265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012"/>
            <a:r>
              <a:rPr lang="en-US" altLang="zh-CN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2020.02.10—2020.03.25</a:t>
            </a:r>
            <a:endParaRPr lang="zh-CN" altLang="en-US" sz="1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106">
            <a:extLst>
              <a:ext uri="{FF2B5EF4-FFF2-40B4-BE49-F238E27FC236}">
                <a16:creationId xmlns:a16="http://schemas.microsoft.com/office/drawing/2014/main" id="{9E6D5C61-1D74-49AF-BD07-598833051DC4}"/>
              </a:ext>
            </a:extLst>
          </p:cNvPr>
          <p:cNvSpPr txBox="1"/>
          <p:nvPr/>
        </p:nvSpPr>
        <p:spPr>
          <a:xfrm>
            <a:off x="1114367" y="5211912"/>
            <a:ext cx="34561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1219012"/>
            <a:r>
              <a:rPr lang="zh-CN" altLang="en-US" sz="1600" dirty="0">
                <a:latin typeface="+mn-ea"/>
              </a:rPr>
              <a:t>进行详细设计，编码实现主要功能模块，递交毕业设计（论文）中期检查表</a:t>
            </a:r>
            <a:endParaRPr lang="en-US" altLang="zh-CN" sz="1000" dirty="0">
              <a:solidFill>
                <a:prstClr val="white">
                  <a:lumMod val="50000"/>
                </a:prstClr>
              </a:solidFill>
              <a:latin typeface="+mn-ea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85227C0-748C-4858-81C1-A5765807778D}"/>
              </a:ext>
            </a:extLst>
          </p:cNvPr>
          <p:cNvGrpSpPr/>
          <p:nvPr/>
        </p:nvGrpSpPr>
        <p:grpSpPr>
          <a:xfrm>
            <a:off x="7598721" y="1549118"/>
            <a:ext cx="3456152" cy="878983"/>
            <a:chOff x="1370369" y="1640172"/>
            <a:chExt cx="3456152" cy="878983"/>
          </a:xfrm>
        </p:grpSpPr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15AF3E07-AF23-47EE-9415-16098AC5961F}"/>
                </a:ext>
              </a:extLst>
            </p:cNvPr>
            <p:cNvSpPr txBox="1"/>
            <p:nvPr/>
          </p:nvSpPr>
          <p:spPr>
            <a:xfrm>
              <a:off x="1595646" y="1640172"/>
              <a:ext cx="30082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012"/>
              <a:r>
                <a:rPr lang="en-US" altLang="zh-CN" sz="1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2020.05.02—2020.05.10</a:t>
              </a:r>
              <a:endParaRPr lang="zh-CN" altLang="en-US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106">
              <a:extLst>
                <a:ext uri="{FF2B5EF4-FFF2-40B4-BE49-F238E27FC236}">
                  <a16:creationId xmlns:a16="http://schemas.microsoft.com/office/drawing/2014/main" id="{F11B75A4-94A6-4CE1-99D8-16A6E71E0A7A}"/>
                </a:ext>
              </a:extLst>
            </p:cNvPr>
            <p:cNvSpPr txBox="1"/>
            <p:nvPr/>
          </p:nvSpPr>
          <p:spPr>
            <a:xfrm>
              <a:off x="1370369" y="2026712"/>
              <a:ext cx="34561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1219012"/>
              <a:r>
                <a:rPr lang="zh-CN" altLang="en-US" sz="1600" dirty="0">
                  <a:latin typeface="+mn-ea"/>
                </a:rPr>
                <a:t>完成论文定稿和打印，交由指导教师审阅</a:t>
              </a:r>
              <a:r>
                <a:rPr lang="en-US" altLang="zh-CN" sz="1600" dirty="0">
                  <a:latin typeface="+mn-ea"/>
                </a:rPr>
                <a:t>, </a:t>
              </a:r>
              <a:r>
                <a:rPr lang="zh-CN" altLang="en-US" sz="1600" dirty="0">
                  <a:latin typeface="+mn-ea"/>
                </a:rPr>
                <a:t>准备毕业答辩及</a:t>
              </a:r>
              <a:r>
                <a:rPr lang="en-US" altLang="zh-CN" sz="1600" dirty="0">
                  <a:latin typeface="+mn-ea"/>
                </a:rPr>
                <a:t>PPT</a:t>
              </a:r>
              <a:r>
                <a:rPr lang="zh-CN" altLang="en-US" sz="1600" dirty="0">
                  <a:latin typeface="+mn-ea"/>
                </a:rPr>
                <a:t>制作</a:t>
              </a:r>
              <a:endParaRPr lang="en-US" altLang="zh-CN" sz="1000" dirty="0">
                <a:solidFill>
                  <a:prstClr val="white">
                    <a:lumMod val="50000"/>
                  </a:prstClr>
                </a:solidFill>
                <a:latin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D7C9293-577B-4246-A125-AF6E39B4BE35}"/>
              </a:ext>
            </a:extLst>
          </p:cNvPr>
          <p:cNvGrpSpPr/>
          <p:nvPr/>
        </p:nvGrpSpPr>
        <p:grpSpPr>
          <a:xfrm>
            <a:off x="7128454" y="4831288"/>
            <a:ext cx="3456152" cy="619159"/>
            <a:chOff x="1137127" y="1653774"/>
            <a:chExt cx="3456152" cy="619159"/>
          </a:xfrm>
        </p:grpSpPr>
        <p:sp>
          <p:nvSpPr>
            <p:cNvPr id="46" name="TextBox 19">
              <a:extLst>
                <a:ext uri="{FF2B5EF4-FFF2-40B4-BE49-F238E27FC236}">
                  <a16:creationId xmlns:a16="http://schemas.microsoft.com/office/drawing/2014/main" id="{9CCC42BC-7E32-4EC3-870A-3568DF30172A}"/>
                </a:ext>
              </a:extLst>
            </p:cNvPr>
            <p:cNvSpPr txBox="1"/>
            <p:nvPr/>
          </p:nvSpPr>
          <p:spPr>
            <a:xfrm>
              <a:off x="1519637" y="1653774"/>
              <a:ext cx="29902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012"/>
              <a:r>
                <a:rPr lang="en-US" altLang="zh-CN" sz="1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2020.03.26—2020.04.01</a:t>
              </a:r>
              <a:endParaRPr lang="zh-CN" altLang="en-US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06">
              <a:extLst>
                <a:ext uri="{FF2B5EF4-FFF2-40B4-BE49-F238E27FC236}">
                  <a16:creationId xmlns:a16="http://schemas.microsoft.com/office/drawing/2014/main" id="{E8825CA8-ABA1-4717-9CCF-A1B998835F8F}"/>
                </a:ext>
              </a:extLst>
            </p:cNvPr>
            <p:cNvSpPr txBox="1"/>
            <p:nvPr/>
          </p:nvSpPr>
          <p:spPr>
            <a:xfrm>
              <a:off x="1137127" y="2026712"/>
              <a:ext cx="34561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1219012"/>
              <a:r>
                <a:rPr lang="zh-CN" altLang="en-US" sz="1600" dirty="0">
                  <a:latin typeface="+mn-ea"/>
                </a:rPr>
                <a:t>进行单元测试、集成测试等，完善编码</a:t>
              </a:r>
              <a:endParaRPr lang="en-US" altLang="zh-CN" sz="1000" dirty="0">
                <a:solidFill>
                  <a:prstClr val="white">
                    <a:lumMod val="50000"/>
                  </a:prstClr>
                </a:solidFill>
                <a:latin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2CA04C2-68EA-49A3-9697-77A55A7A4AEE}"/>
              </a:ext>
            </a:extLst>
          </p:cNvPr>
          <p:cNvGrpSpPr/>
          <p:nvPr/>
        </p:nvGrpSpPr>
        <p:grpSpPr>
          <a:xfrm>
            <a:off x="7994298" y="3383829"/>
            <a:ext cx="3456152" cy="851391"/>
            <a:chOff x="1312706" y="1694460"/>
            <a:chExt cx="3456152" cy="851391"/>
          </a:xfrm>
        </p:grpSpPr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81C5F92F-5811-4093-A8AF-919839218211}"/>
                </a:ext>
              </a:extLst>
            </p:cNvPr>
            <p:cNvSpPr txBox="1"/>
            <p:nvPr/>
          </p:nvSpPr>
          <p:spPr>
            <a:xfrm>
              <a:off x="1497848" y="1694460"/>
              <a:ext cx="300824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012"/>
              <a:r>
                <a:rPr lang="en-US" altLang="zh-CN" sz="1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2020.04.02—2020.05.01</a:t>
              </a:r>
              <a:endParaRPr lang="zh-CN" altLang="en-US" sz="1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B4D593E1-FB0D-4C01-B08B-EEF43CC69C75}"/>
                </a:ext>
              </a:extLst>
            </p:cNvPr>
            <p:cNvSpPr txBox="1"/>
            <p:nvPr/>
          </p:nvSpPr>
          <p:spPr>
            <a:xfrm>
              <a:off x="1312706" y="2053408"/>
              <a:ext cx="34561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1219012"/>
              <a:r>
                <a:rPr lang="zh-CN" altLang="en-US" sz="1600" dirty="0">
                  <a:latin typeface="+mn-ea"/>
                </a:rPr>
                <a:t>完成编码并对平台进行整体测试，递交毕业设计论文初稿</a:t>
              </a:r>
              <a:endParaRPr lang="en-US" altLang="zh-CN" sz="1000" dirty="0">
                <a:solidFill>
                  <a:prstClr val="white">
                    <a:lumMod val="50000"/>
                  </a:prst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" grpId="0" animBg="1"/>
      <p:bldP spid="8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8790BE-DED1-4AE3-B85C-732D9E808E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03" y="1240587"/>
            <a:ext cx="4498767" cy="5148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4939C5-BE2C-48CB-A37F-B81C1A01B9EE}"/>
              </a:ext>
            </a:extLst>
          </p:cNvPr>
          <p:cNvSpPr txBox="1"/>
          <p:nvPr/>
        </p:nvSpPr>
        <p:spPr>
          <a:xfrm>
            <a:off x="5722076" y="1927010"/>
            <a:ext cx="6124755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Arial" panose="020B0604020202020204" pitchFamily="34" charset="0"/>
                <a:ea typeface="微软雅黑" panose="020B0503020204020204" pitchFamily="34" charset="-122"/>
              </a:rPr>
              <a:t>演讲完毕，感谢各位老师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649E3D-1DC8-4310-B4F5-6FC0584F620C}"/>
              </a:ext>
            </a:extLst>
          </p:cNvPr>
          <p:cNvSpPr/>
          <p:nvPr/>
        </p:nvSpPr>
        <p:spPr>
          <a:xfrm>
            <a:off x="6989551" y="3700350"/>
            <a:ext cx="1283181" cy="4054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汇报人：池耀平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E9521A9-AC88-4D6B-B029-1347FAAEF88F}"/>
              </a:ext>
            </a:extLst>
          </p:cNvPr>
          <p:cNvSpPr/>
          <p:nvPr/>
        </p:nvSpPr>
        <p:spPr>
          <a:xfrm>
            <a:off x="9122432" y="3700350"/>
            <a:ext cx="1749883" cy="405442"/>
          </a:xfrm>
          <a:prstGeom prst="roundRect">
            <a:avLst/>
          </a:prstGeom>
          <a:solidFill>
            <a:srgbClr val="EF4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指导教师：李建敏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853BEB-8F44-4AB7-A87C-F97748471B5A}"/>
              </a:ext>
            </a:extLst>
          </p:cNvPr>
          <p:cNvGrpSpPr/>
          <p:nvPr/>
        </p:nvGrpSpPr>
        <p:grpSpPr>
          <a:xfrm>
            <a:off x="6202393" y="2958860"/>
            <a:ext cx="5348376" cy="0"/>
            <a:chOff x="5788325" y="2958860"/>
            <a:chExt cx="5348376" cy="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AE7E67-DCED-41EE-8D50-4015EA51A428}"/>
                </a:ext>
              </a:extLst>
            </p:cNvPr>
            <p:cNvCxnSpPr/>
            <p:nvPr/>
          </p:nvCxnSpPr>
          <p:spPr>
            <a:xfrm>
              <a:off x="5788325" y="2958860"/>
              <a:ext cx="26741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2009C0F-DE04-4778-B4DB-641941292FD1}"/>
                </a:ext>
              </a:extLst>
            </p:cNvPr>
            <p:cNvCxnSpPr/>
            <p:nvPr/>
          </p:nvCxnSpPr>
          <p:spPr>
            <a:xfrm>
              <a:off x="8462513" y="2958860"/>
              <a:ext cx="2674188" cy="0"/>
            </a:xfrm>
            <a:prstGeom prst="line">
              <a:avLst/>
            </a:prstGeom>
            <a:ln w="25400">
              <a:solidFill>
                <a:srgbClr val="EF4A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3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Number_1">
            <a:extLst>
              <a:ext uri="{FF2B5EF4-FFF2-40B4-BE49-F238E27FC236}">
                <a16:creationId xmlns:a16="http://schemas.microsoft.com/office/drawing/2014/main" id="{2CFB201C-7F83-4153-8384-25D67A12E7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1253948" y="1839897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3" name="MH_Number_1">
            <a:extLst>
              <a:ext uri="{FF2B5EF4-FFF2-40B4-BE49-F238E27FC236}">
                <a16:creationId xmlns:a16="http://schemas.microsoft.com/office/drawing/2014/main" id="{6A29D89C-2EEA-4E99-8C04-53AB69637C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78873" y="1580763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1" name="MH_Number_1">
            <a:extLst>
              <a:ext uri="{FF2B5EF4-FFF2-40B4-BE49-F238E27FC236}">
                <a16:creationId xmlns:a16="http://schemas.microsoft.com/office/drawing/2014/main" id="{2E480982-D999-4E8D-AD5D-B5036181B23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76924" y="2065762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0" name="MH_Number_1">
            <a:extLst>
              <a:ext uri="{FF2B5EF4-FFF2-40B4-BE49-F238E27FC236}">
                <a16:creationId xmlns:a16="http://schemas.microsoft.com/office/drawing/2014/main" id="{CE9F031A-016A-479D-9F9A-60316D98E6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76924" y="1803281"/>
            <a:ext cx="2577579" cy="298648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cxnSp>
        <p:nvCxnSpPr>
          <p:cNvPr id="3074" name="MH_Others_1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5627688" y="1296334"/>
            <a:ext cx="0" cy="4493984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Entry_1"/>
          <p:cNvSpPr txBox="1"/>
          <p:nvPr>
            <p:custDataLst>
              <p:tags r:id="rId7"/>
            </p:custDataLst>
          </p:nvPr>
        </p:nvSpPr>
        <p:spPr>
          <a:xfrm>
            <a:off x="5979921" y="1953203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kern="0" spc="100" dirty="0">
                <a:latin typeface="+mn-ea"/>
              </a:rPr>
              <a:t>项目背景</a:t>
            </a:r>
          </a:p>
        </p:txBody>
      </p:sp>
      <p:sp>
        <p:nvSpPr>
          <p:cNvPr id="22" name="MH_Number_1"/>
          <p:cNvSpPr/>
          <p:nvPr>
            <p:custDataLst>
              <p:tags r:id="rId8"/>
            </p:custDataLst>
          </p:nvPr>
        </p:nvSpPr>
        <p:spPr>
          <a:xfrm>
            <a:off x="5430752" y="200058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27" name="MH_Entry_2"/>
          <p:cNvSpPr txBox="1"/>
          <p:nvPr>
            <p:custDataLst>
              <p:tags r:id="rId9"/>
            </p:custDataLst>
          </p:nvPr>
        </p:nvSpPr>
        <p:spPr>
          <a:xfrm>
            <a:off x="5979921" y="2806217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kern="0" spc="100" dirty="0">
                <a:latin typeface="+mn-ea"/>
              </a:rPr>
              <a:t>研究内容</a:t>
            </a:r>
          </a:p>
        </p:txBody>
      </p:sp>
      <p:sp>
        <p:nvSpPr>
          <p:cNvPr id="28" name="MH_Number_2"/>
          <p:cNvSpPr/>
          <p:nvPr>
            <p:custDataLst>
              <p:tags r:id="rId10"/>
            </p:custDataLst>
          </p:nvPr>
        </p:nvSpPr>
        <p:spPr>
          <a:xfrm>
            <a:off x="5430752" y="2853603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>
                <a:solidFill>
                  <a:srgbClr val="FFFFFF"/>
                </a:solidFill>
                <a:ea typeface="幼圆"/>
              </a:rPr>
              <a:t>2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13" name="MH_Others_2"/>
          <p:cNvSpPr txBox="1"/>
          <p:nvPr>
            <p:custDataLst>
              <p:tags r:id="rId11"/>
            </p:custDataLst>
          </p:nvPr>
        </p:nvSpPr>
        <p:spPr>
          <a:xfrm>
            <a:off x="1682384" y="2612043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bg1"/>
                </a:solidFill>
                <a:latin typeface="华文中宋"/>
                <a:ea typeface="华文中宋"/>
              </a:rPr>
              <a:t>目录</a:t>
            </a:r>
          </a:p>
        </p:txBody>
      </p:sp>
      <p:sp>
        <p:nvSpPr>
          <p:cNvPr id="14" name="MH_Others_3"/>
          <p:cNvSpPr txBox="1"/>
          <p:nvPr>
            <p:custDataLst>
              <p:tags r:id="rId12"/>
            </p:custDataLst>
          </p:nvPr>
        </p:nvSpPr>
        <p:spPr>
          <a:xfrm>
            <a:off x="1682384" y="3346217"/>
            <a:ext cx="1766661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kern="0" spc="3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800" kern="0" spc="3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MH_Entry_1">
            <a:extLst>
              <a:ext uri="{FF2B5EF4-FFF2-40B4-BE49-F238E27FC236}">
                <a16:creationId xmlns:a16="http://schemas.microsoft.com/office/drawing/2014/main" id="{89009549-3850-40EB-AB65-2C28EF2FA49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979921" y="3659231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kern="0" spc="100" dirty="0">
                <a:latin typeface="+mn-ea"/>
              </a:rPr>
              <a:t>实现方式</a:t>
            </a:r>
          </a:p>
        </p:txBody>
      </p:sp>
      <p:sp>
        <p:nvSpPr>
          <p:cNvPr id="16" name="MH_Number_1">
            <a:extLst>
              <a:ext uri="{FF2B5EF4-FFF2-40B4-BE49-F238E27FC236}">
                <a16:creationId xmlns:a16="http://schemas.microsoft.com/office/drawing/2014/main" id="{F16B718C-3225-4CD2-B475-7CA1C9102A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430752" y="3706617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18" name="MH_Entry_2">
            <a:extLst>
              <a:ext uri="{FF2B5EF4-FFF2-40B4-BE49-F238E27FC236}">
                <a16:creationId xmlns:a16="http://schemas.microsoft.com/office/drawing/2014/main" id="{0070A09F-96A2-42BC-A481-D35F618FCC8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979921" y="4512245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kern="0" spc="100" dirty="0">
                <a:latin typeface="+mn-ea"/>
              </a:rPr>
              <a:t>时间安排</a:t>
            </a:r>
          </a:p>
        </p:txBody>
      </p:sp>
      <p:sp>
        <p:nvSpPr>
          <p:cNvPr id="19" name="MH_Number_2">
            <a:extLst>
              <a:ext uri="{FF2B5EF4-FFF2-40B4-BE49-F238E27FC236}">
                <a16:creationId xmlns:a16="http://schemas.microsoft.com/office/drawing/2014/main" id="{924DE854-EAB6-4549-A0F4-E1773D81662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430752" y="4559631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4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1" grpId="0" animBg="1"/>
      <p:bldP spid="20" grpId="0" animBg="1"/>
      <p:bldP spid="17" grpId="0"/>
      <p:bldP spid="22" grpId="0" animBg="1"/>
      <p:bldP spid="27" grpId="0"/>
      <p:bldP spid="28" grpId="0" animBg="1"/>
      <p:bldP spid="13" grpId="0"/>
      <p:bldP spid="14" grpId="0"/>
      <p:bldP spid="15" grpId="0"/>
      <p:bldP spid="16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H_Number_1">
            <a:extLst>
              <a:ext uri="{FF2B5EF4-FFF2-40B4-BE49-F238E27FC236}">
                <a16:creationId xmlns:a16="http://schemas.microsoft.com/office/drawing/2014/main" id="{20AE2D5E-22EA-47B6-91E9-0ACDA55CED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33064" y="2565337"/>
            <a:ext cx="1532756" cy="1727326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0" name="MH_Entry_1">
            <a:extLst>
              <a:ext uri="{FF2B5EF4-FFF2-40B4-BE49-F238E27FC236}">
                <a16:creationId xmlns:a16="http://schemas.microsoft.com/office/drawing/2014/main" id="{DD841244-BE4C-45CD-973E-812F8636F4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8132" y="3159000"/>
            <a:ext cx="2410453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3200" kern="0" spc="100" dirty="0">
                <a:latin typeface="+mn-ea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24465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2">
            <a:extLst>
              <a:ext uri="{FF2B5EF4-FFF2-40B4-BE49-F238E27FC236}">
                <a16:creationId xmlns:a16="http://schemas.microsoft.com/office/drawing/2014/main" id="{39FE2982-3CC0-4D5B-AFEB-50300B65BB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98321" y="120167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kern="0" spc="100" dirty="0">
                <a:latin typeface="+mn-ea"/>
              </a:rPr>
              <a:t>现状分析</a:t>
            </a:r>
          </a:p>
        </p:txBody>
      </p:sp>
      <p:sp>
        <p:nvSpPr>
          <p:cNvPr id="3" name="MH_Number_2">
            <a:extLst>
              <a:ext uri="{FF2B5EF4-FFF2-40B4-BE49-F238E27FC236}">
                <a16:creationId xmlns:a16="http://schemas.microsoft.com/office/drawing/2014/main" id="{A0C8EDFF-56EB-4026-AF93-5315BFCEA1F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152" y="167553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1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DD8B543E-0007-48C6-AAEB-DE45FE5ED4A7}"/>
              </a:ext>
            </a:extLst>
          </p:cNvPr>
          <p:cNvGrpSpPr/>
          <p:nvPr/>
        </p:nvGrpSpPr>
        <p:grpSpPr>
          <a:xfrm>
            <a:off x="5800089" y="1739900"/>
            <a:ext cx="3119523" cy="3378200"/>
            <a:chOff x="4350067" y="1304925"/>
            <a:chExt cx="2339642" cy="2533650"/>
          </a:xfrm>
        </p:grpSpPr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AC61E8F8-D78E-4605-A8CD-0B99D9CB5F76}"/>
                </a:ext>
              </a:extLst>
            </p:cNvPr>
            <p:cNvSpPr/>
            <p:nvPr/>
          </p:nvSpPr>
          <p:spPr>
            <a:xfrm>
              <a:off x="4350067" y="1304925"/>
              <a:ext cx="2339642" cy="2533650"/>
            </a:xfrm>
            <a:custGeom>
              <a:avLst/>
              <a:gdLst>
                <a:gd name="connsiteX0" fmla="*/ 1689100 w 3119522"/>
                <a:gd name="connsiteY0" fmla="*/ 0 h 3378200"/>
                <a:gd name="connsiteX1" fmla="*/ 3089728 w 3119522"/>
                <a:gd name="connsiteY1" fmla="*/ 744708 h 3378200"/>
                <a:gd name="connsiteX2" fmla="*/ 3119522 w 3119522"/>
                <a:gd name="connsiteY2" fmla="*/ 793750 h 3378200"/>
                <a:gd name="connsiteX3" fmla="*/ 2303088 w 3119522"/>
                <a:gd name="connsiteY3" fmla="*/ 793750 h 3378200"/>
                <a:gd name="connsiteX4" fmla="*/ 2296249 w 3119522"/>
                <a:gd name="connsiteY4" fmla="*/ 788636 h 3378200"/>
                <a:gd name="connsiteX5" fmla="*/ 1689100 w 3119522"/>
                <a:gd name="connsiteY5" fmla="*/ 603178 h 3378200"/>
                <a:gd name="connsiteX6" fmla="*/ 603178 w 3119522"/>
                <a:gd name="connsiteY6" fmla="*/ 1689100 h 3378200"/>
                <a:gd name="connsiteX7" fmla="*/ 1689100 w 3119522"/>
                <a:gd name="connsiteY7" fmla="*/ 2775022 h 3378200"/>
                <a:gd name="connsiteX8" fmla="*/ 2296249 w 3119522"/>
                <a:gd name="connsiteY8" fmla="*/ 2589564 h 3378200"/>
                <a:gd name="connsiteX9" fmla="*/ 2303088 w 3119522"/>
                <a:gd name="connsiteY9" fmla="*/ 2584450 h 3378200"/>
                <a:gd name="connsiteX10" fmla="*/ 3119522 w 3119522"/>
                <a:gd name="connsiteY10" fmla="*/ 2584450 h 3378200"/>
                <a:gd name="connsiteX11" fmla="*/ 3089728 w 3119522"/>
                <a:gd name="connsiteY11" fmla="*/ 2633492 h 3378200"/>
                <a:gd name="connsiteX12" fmla="*/ 1689100 w 3119522"/>
                <a:gd name="connsiteY12" fmla="*/ 3378200 h 3378200"/>
                <a:gd name="connsiteX13" fmla="*/ 0 w 3119522"/>
                <a:gd name="connsiteY13" fmla="*/ 1689100 h 3378200"/>
                <a:gd name="connsiteX14" fmla="*/ 1689100 w 3119522"/>
                <a:gd name="connsiteY14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9522" h="3378200">
                  <a:moveTo>
                    <a:pt x="1689100" y="0"/>
                  </a:moveTo>
                  <a:cubicBezTo>
                    <a:pt x="2272140" y="0"/>
                    <a:pt x="2786185" y="295405"/>
                    <a:pt x="3089728" y="744708"/>
                  </a:cubicBezTo>
                  <a:lnTo>
                    <a:pt x="3119522" y="793750"/>
                  </a:lnTo>
                  <a:lnTo>
                    <a:pt x="2303088" y="793750"/>
                  </a:lnTo>
                  <a:lnTo>
                    <a:pt x="2296249" y="788636"/>
                  </a:lnTo>
                  <a:cubicBezTo>
                    <a:pt x="2122935" y="671548"/>
                    <a:pt x="1914002" y="603178"/>
                    <a:pt x="1689100" y="603178"/>
                  </a:cubicBezTo>
                  <a:cubicBezTo>
                    <a:pt x="1089362" y="603178"/>
                    <a:pt x="603178" y="1089362"/>
                    <a:pt x="603178" y="1689100"/>
                  </a:cubicBezTo>
                  <a:cubicBezTo>
                    <a:pt x="603178" y="2288838"/>
                    <a:pt x="1089362" y="2775022"/>
                    <a:pt x="1689100" y="2775022"/>
                  </a:cubicBezTo>
                  <a:cubicBezTo>
                    <a:pt x="1914002" y="2775022"/>
                    <a:pt x="2122935" y="2706653"/>
                    <a:pt x="2296249" y="2589564"/>
                  </a:cubicBezTo>
                  <a:lnTo>
                    <a:pt x="2303088" y="2584450"/>
                  </a:lnTo>
                  <a:lnTo>
                    <a:pt x="3119522" y="2584450"/>
                  </a:lnTo>
                  <a:lnTo>
                    <a:pt x="3089728" y="2633492"/>
                  </a:lnTo>
                  <a:cubicBezTo>
                    <a:pt x="2786185" y="3082796"/>
                    <a:pt x="2272140" y="3378200"/>
                    <a:pt x="1689100" y="3378200"/>
                  </a:cubicBezTo>
                  <a:cubicBezTo>
                    <a:pt x="756236" y="3378200"/>
                    <a:pt x="0" y="2621964"/>
                    <a:pt x="0" y="1689100"/>
                  </a:cubicBezTo>
                  <a:cubicBezTo>
                    <a:pt x="0" y="756236"/>
                    <a:pt x="756236" y="0"/>
                    <a:pt x="1689100" y="0"/>
                  </a:cubicBezTo>
                  <a:close/>
                </a:path>
              </a:pathLst>
            </a:custGeom>
            <a:solidFill>
              <a:srgbClr val="EF4A6A"/>
            </a:solidFill>
            <a:ln w="762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218903A7-F8AD-469E-8A42-8FB6430B0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767" y="2113615"/>
              <a:ext cx="591280" cy="916268"/>
            </a:xfrm>
            <a:custGeom>
              <a:avLst/>
              <a:gdLst>
                <a:gd name="T0" fmla="*/ 4037 w 4037"/>
                <a:gd name="T1" fmla="*/ 968 h 6265"/>
                <a:gd name="T2" fmla="*/ 2018 w 4037"/>
                <a:gd name="T3" fmla="*/ 0 h 6265"/>
                <a:gd name="T4" fmla="*/ 0 w 4037"/>
                <a:gd name="T5" fmla="*/ 968 h 6265"/>
                <a:gd name="T6" fmla="*/ 0 w 4037"/>
                <a:gd name="T7" fmla="*/ 1738 h 6265"/>
                <a:gd name="T8" fmla="*/ 341 w 4037"/>
                <a:gd name="T9" fmla="*/ 2135 h 6265"/>
                <a:gd name="T10" fmla="*/ 0 w 4037"/>
                <a:gd name="T11" fmla="*/ 2532 h 6265"/>
                <a:gd name="T12" fmla="*/ 0 w 4037"/>
                <a:gd name="T13" fmla="*/ 5297 h 6265"/>
                <a:gd name="T14" fmla="*/ 2018 w 4037"/>
                <a:gd name="T15" fmla="*/ 6265 h 6265"/>
                <a:gd name="T16" fmla="*/ 4037 w 4037"/>
                <a:gd name="T17" fmla="*/ 5297 h 6265"/>
                <a:gd name="T18" fmla="*/ 4037 w 4037"/>
                <a:gd name="T19" fmla="*/ 2532 h 6265"/>
                <a:gd name="T20" fmla="*/ 3696 w 4037"/>
                <a:gd name="T21" fmla="*/ 2135 h 6265"/>
                <a:gd name="T22" fmla="*/ 4037 w 4037"/>
                <a:gd name="T23" fmla="*/ 1738 h 6265"/>
                <a:gd name="T24" fmla="*/ 4037 w 4037"/>
                <a:gd name="T25" fmla="*/ 968 h 6265"/>
                <a:gd name="T26" fmla="*/ 3104 w 4037"/>
                <a:gd name="T27" fmla="*/ 4674 h 6265"/>
                <a:gd name="T28" fmla="*/ 2367 w 4037"/>
                <a:gd name="T29" fmla="*/ 4674 h 6265"/>
                <a:gd name="T30" fmla="*/ 2367 w 4037"/>
                <a:gd name="T31" fmla="*/ 5411 h 6265"/>
                <a:gd name="T32" fmla="*/ 1670 w 4037"/>
                <a:gd name="T33" fmla="*/ 5411 h 6265"/>
                <a:gd name="T34" fmla="*/ 1670 w 4037"/>
                <a:gd name="T35" fmla="*/ 4674 h 6265"/>
                <a:gd name="T36" fmla="*/ 933 w 4037"/>
                <a:gd name="T37" fmla="*/ 4674 h 6265"/>
                <a:gd name="T38" fmla="*/ 933 w 4037"/>
                <a:gd name="T39" fmla="*/ 3977 h 6265"/>
                <a:gd name="T40" fmla="*/ 1670 w 4037"/>
                <a:gd name="T41" fmla="*/ 3977 h 6265"/>
                <a:gd name="T42" fmla="*/ 1670 w 4037"/>
                <a:gd name="T43" fmla="*/ 3240 h 6265"/>
                <a:gd name="T44" fmla="*/ 2367 w 4037"/>
                <a:gd name="T45" fmla="*/ 3240 h 6265"/>
                <a:gd name="T46" fmla="*/ 2367 w 4037"/>
                <a:gd name="T47" fmla="*/ 3977 h 6265"/>
                <a:gd name="T48" fmla="*/ 3104 w 4037"/>
                <a:gd name="T49" fmla="*/ 3977 h 6265"/>
                <a:gd name="T50" fmla="*/ 3104 w 4037"/>
                <a:gd name="T51" fmla="*/ 4674 h 6265"/>
                <a:gd name="T52" fmla="*/ 3104 w 4037"/>
                <a:gd name="T53" fmla="*/ 4674 h 6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37" h="6265">
                  <a:moveTo>
                    <a:pt x="4037" y="968"/>
                  </a:moveTo>
                  <a:cubicBezTo>
                    <a:pt x="4037" y="434"/>
                    <a:pt x="3133" y="0"/>
                    <a:pt x="2018" y="0"/>
                  </a:cubicBezTo>
                  <a:cubicBezTo>
                    <a:pt x="904" y="0"/>
                    <a:pt x="0" y="434"/>
                    <a:pt x="0" y="968"/>
                  </a:cubicBezTo>
                  <a:lnTo>
                    <a:pt x="0" y="1738"/>
                  </a:lnTo>
                  <a:lnTo>
                    <a:pt x="341" y="2135"/>
                  </a:lnTo>
                  <a:lnTo>
                    <a:pt x="0" y="2532"/>
                  </a:lnTo>
                  <a:lnTo>
                    <a:pt x="0" y="5297"/>
                  </a:lnTo>
                  <a:cubicBezTo>
                    <a:pt x="0" y="5832"/>
                    <a:pt x="904" y="6265"/>
                    <a:pt x="2018" y="6265"/>
                  </a:cubicBezTo>
                  <a:cubicBezTo>
                    <a:pt x="3133" y="6265"/>
                    <a:pt x="4037" y="5832"/>
                    <a:pt x="4037" y="5297"/>
                  </a:cubicBezTo>
                  <a:lnTo>
                    <a:pt x="4037" y="2532"/>
                  </a:lnTo>
                  <a:lnTo>
                    <a:pt x="3696" y="2135"/>
                  </a:lnTo>
                  <a:lnTo>
                    <a:pt x="4037" y="1738"/>
                  </a:lnTo>
                  <a:lnTo>
                    <a:pt x="4037" y="968"/>
                  </a:lnTo>
                  <a:close/>
                  <a:moveTo>
                    <a:pt x="3104" y="4674"/>
                  </a:moveTo>
                  <a:lnTo>
                    <a:pt x="2367" y="4674"/>
                  </a:lnTo>
                  <a:lnTo>
                    <a:pt x="2367" y="5411"/>
                  </a:lnTo>
                  <a:lnTo>
                    <a:pt x="1670" y="5411"/>
                  </a:lnTo>
                  <a:lnTo>
                    <a:pt x="1670" y="4674"/>
                  </a:lnTo>
                  <a:lnTo>
                    <a:pt x="933" y="4674"/>
                  </a:lnTo>
                  <a:lnTo>
                    <a:pt x="933" y="3977"/>
                  </a:lnTo>
                  <a:lnTo>
                    <a:pt x="1670" y="3977"/>
                  </a:lnTo>
                  <a:lnTo>
                    <a:pt x="1670" y="3240"/>
                  </a:lnTo>
                  <a:lnTo>
                    <a:pt x="2367" y="3240"/>
                  </a:lnTo>
                  <a:lnTo>
                    <a:pt x="2367" y="3977"/>
                  </a:lnTo>
                  <a:lnTo>
                    <a:pt x="3104" y="3977"/>
                  </a:lnTo>
                  <a:lnTo>
                    <a:pt x="3104" y="4674"/>
                  </a:lnTo>
                  <a:lnTo>
                    <a:pt x="3104" y="4674"/>
                  </a:lnTo>
                  <a:close/>
                </a:path>
              </a:pathLst>
            </a:custGeom>
            <a:solidFill>
              <a:srgbClr val="EF4A6A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703819F5-6AF5-4119-A7D4-58A9AB84D628}"/>
              </a:ext>
            </a:extLst>
          </p:cNvPr>
          <p:cNvSpPr/>
          <p:nvPr/>
        </p:nvSpPr>
        <p:spPr>
          <a:xfrm>
            <a:off x="3282570" y="1752460"/>
            <a:ext cx="3119522" cy="3378200"/>
          </a:xfrm>
          <a:custGeom>
            <a:avLst/>
            <a:gdLst>
              <a:gd name="connsiteX0" fmla="*/ 1430422 w 3119522"/>
              <a:gd name="connsiteY0" fmla="*/ 0 h 3378200"/>
              <a:gd name="connsiteX1" fmla="*/ 3119522 w 3119522"/>
              <a:gd name="connsiteY1" fmla="*/ 1689100 h 3378200"/>
              <a:gd name="connsiteX2" fmla="*/ 1430422 w 3119522"/>
              <a:gd name="connsiteY2" fmla="*/ 3378200 h 3378200"/>
              <a:gd name="connsiteX3" fmla="*/ 29794 w 3119522"/>
              <a:gd name="connsiteY3" fmla="*/ 2633492 h 3378200"/>
              <a:gd name="connsiteX4" fmla="*/ 0 w 3119522"/>
              <a:gd name="connsiteY4" fmla="*/ 2584450 h 3378200"/>
              <a:gd name="connsiteX5" fmla="*/ 816434 w 3119522"/>
              <a:gd name="connsiteY5" fmla="*/ 2584450 h 3378200"/>
              <a:gd name="connsiteX6" fmla="*/ 823273 w 3119522"/>
              <a:gd name="connsiteY6" fmla="*/ 2589564 h 3378200"/>
              <a:gd name="connsiteX7" fmla="*/ 1430422 w 3119522"/>
              <a:gd name="connsiteY7" fmla="*/ 2775022 h 3378200"/>
              <a:gd name="connsiteX8" fmla="*/ 2516344 w 3119522"/>
              <a:gd name="connsiteY8" fmla="*/ 1689100 h 3378200"/>
              <a:gd name="connsiteX9" fmla="*/ 1430422 w 3119522"/>
              <a:gd name="connsiteY9" fmla="*/ 603178 h 3378200"/>
              <a:gd name="connsiteX10" fmla="*/ 823273 w 3119522"/>
              <a:gd name="connsiteY10" fmla="*/ 788636 h 3378200"/>
              <a:gd name="connsiteX11" fmla="*/ 816434 w 3119522"/>
              <a:gd name="connsiteY11" fmla="*/ 793750 h 3378200"/>
              <a:gd name="connsiteX12" fmla="*/ 0 w 3119522"/>
              <a:gd name="connsiteY12" fmla="*/ 793750 h 3378200"/>
              <a:gd name="connsiteX13" fmla="*/ 29794 w 3119522"/>
              <a:gd name="connsiteY13" fmla="*/ 744708 h 3378200"/>
              <a:gd name="connsiteX14" fmla="*/ 1430422 w 3119522"/>
              <a:gd name="connsiteY14" fmla="*/ 0 h 337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9522" h="3378200">
                <a:moveTo>
                  <a:pt x="1430422" y="0"/>
                </a:moveTo>
                <a:cubicBezTo>
                  <a:pt x="2363286" y="0"/>
                  <a:pt x="3119522" y="756236"/>
                  <a:pt x="3119522" y="1689100"/>
                </a:cubicBezTo>
                <a:cubicBezTo>
                  <a:pt x="3119522" y="2621964"/>
                  <a:pt x="2363286" y="3378200"/>
                  <a:pt x="1430422" y="3378200"/>
                </a:cubicBezTo>
                <a:cubicBezTo>
                  <a:pt x="847382" y="3378200"/>
                  <a:pt x="333337" y="3082796"/>
                  <a:pt x="29794" y="2633492"/>
                </a:cubicBezTo>
                <a:lnTo>
                  <a:pt x="0" y="2584450"/>
                </a:lnTo>
                <a:lnTo>
                  <a:pt x="816434" y="2584450"/>
                </a:lnTo>
                <a:lnTo>
                  <a:pt x="823273" y="2589564"/>
                </a:lnTo>
                <a:cubicBezTo>
                  <a:pt x="996587" y="2706653"/>
                  <a:pt x="1205520" y="2775022"/>
                  <a:pt x="1430422" y="2775022"/>
                </a:cubicBezTo>
                <a:cubicBezTo>
                  <a:pt x="2030160" y="2775022"/>
                  <a:pt x="2516344" y="2288838"/>
                  <a:pt x="2516344" y="1689100"/>
                </a:cubicBezTo>
                <a:cubicBezTo>
                  <a:pt x="2516344" y="1089362"/>
                  <a:pt x="2030160" y="603178"/>
                  <a:pt x="1430422" y="603178"/>
                </a:cubicBezTo>
                <a:cubicBezTo>
                  <a:pt x="1205520" y="603178"/>
                  <a:pt x="996587" y="671547"/>
                  <a:pt x="823273" y="788636"/>
                </a:cubicBezTo>
                <a:lnTo>
                  <a:pt x="816434" y="793750"/>
                </a:lnTo>
                <a:lnTo>
                  <a:pt x="0" y="793750"/>
                </a:lnTo>
                <a:lnTo>
                  <a:pt x="29794" y="744708"/>
                </a:lnTo>
                <a:cubicBezTo>
                  <a:pt x="333337" y="295405"/>
                  <a:pt x="847382" y="0"/>
                  <a:pt x="1430422" y="0"/>
                </a:cubicBezTo>
                <a:close/>
              </a:path>
            </a:pathLst>
          </a:custGeom>
          <a:solidFill>
            <a:srgbClr val="00C1CA"/>
          </a:solidFill>
          <a:ln w="762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and-aid-forming-a-cross-mark_26590">
            <a:extLst>
              <a:ext uri="{FF2B5EF4-FFF2-40B4-BE49-F238E27FC236}">
                <a16:creationId xmlns:a16="http://schemas.microsoft.com/office/drawing/2014/main" id="{452CB876-0318-4063-936F-949860DACFC5}"/>
              </a:ext>
            </a:extLst>
          </p:cNvPr>
          <p:cNvSpPr>
            <a:spLocks noChangeAspect="1"/>
          </p:cNvSpPr>
          <p:nvPr/>
        </p:nvSpPr>
        <p:spPr bwMode="auto">
          <a:xfrm>
            <a:off x="4235518" y="2916743"/>
            <a:ext cx="1026117" cy="1024513"/>
          </a:xfrm>
          <a:custGeom>
            <a:avLst/>
            <a:gdLst>
              <a:gd name="connsiteX0" fmla="*/ 529827 w 607769"/>
              <a:gd name="connsiteY0" fmla="*/ 507324 h 606819"/>
              <a:gd name="connsiteX1" fmla="*/ 514479 w 607769"/>
              <a:gd name="connsiteY1" fmla="*/ 513675 h 606819"/>
              <a:gd name="connsiteX2" fmla="*/ 514479 w 607769"/>
              <a:gd name="connsiteY2" fmla="*/ 544324 h 606819"/>
              <a:gd name="connsiteX3" fmla="*/ 545176 w 607769"/>
              <a:gd name="connsiteY3" fmla="*/ 544324 h 606819"/>
              <a:gd name="connsiteX4" fmla="*/ 545176 w 607769"/>
              <a:gd name="connsiteY4" fmla="*/ 513675 h 606819"/>
              <a:gd name="connsiteX5" fmla="*/ 529827 w 607769"/>
              <a:gd name="connsiteY5" fmla="*/ 507324 h 606819"/>
              <a:gd name="connsiteX6" fmla="*/ 456495 w 607769"/>
              <a:gd name="connsiteY6" fmla="*/ 482934 h 606819"/>
              <a:gd name="connsiteX7" fmla="*/ 441100 w 607769"/>
              <a:gd name="connsiteY7" fmla="*/ 489284 h 606819"/>
              <a:gd name="connsiteX8" fmla="*/ 441100 w 607769"/>
              <a:gd name="connsiteY8" fmla="*/ 519934 h 606819"/>
              <a:gd name="connsiteX9" fmla="*/ 471890 w 607769"/>
              <a:gd name="connsiteY9" fmla="*/ 519934 h 606819"/>
              <a:gd name="connsiteX10" fmla="*/ 471890 w 607769"/>
              <a:gd name="connsiteY10" fmla="*/ 489284 h 606819"/>
              <a:gd name="connsiteX11" fmla="*/ 456495 w 607769"/>
              <a:gd name="connsiteY11" fmla="*/ 482934 h 606819"/>
              <a:gd name="connsiteX12" fmla="*/ 383151 w 607769"/>
              <a:gd name="connsiteY12" fmla="*/ 458451 h 606819"/>
              <a:gd name="connsiteX13" fmla="*/ 367722 w 607769"/>
              <a:gd name="connsiteY13" fmla="*/ 464802 h 606819"/>
              <a:gd name="connsiteX14" fmla="*/ 367722 w 607769"/>
              <a:gd name="connsiteY14" fmla="*/ 495543 h 606819"/>
              <a:gd name="connsiteX15" fmla="*/ 398511 w 607769"/>
              <a:gd name="connsiteY15" fmla="*/ 495543 h 606819"/>
              <a:gd name="connsiteX16" fmla="*/ 398511 w 607769"/>
              <a:gd name="connsiteY16" fmla="*/ 464802 h 606819"/>
              <a:gd name="connsiteX17" fmla="*/ 383151 w 607769"/>
              <a:gd name="connsiteY17" fmla="*/ 458451 h 606819"/>
              <a:gd name="connsiteX18" fmla="*/ 505398 w 607769"/>
              <a:gd name="connsiteY18" fmla="*/ 434060 h 606819"/>
              <a:gd name="connsiteX19" fmla="*/ 490050 w 607769"/>
              <a:gd name="connsiteY19" fmla="*/ 440411 h 606819"/>
              <a:gd name="connsiteX20" fmla="*/ 490050 w 607769"/>
              <a:gd name="connsiteY20" fmla="*/ 471152 h 606819"/>
              <a:gd name="connsiteX21" fmla="*/ 520747 w 607769"/>
              <a:gd name="connsiteY21" fmla="*/ 471152 h 606819"/>
              <a:gd name="connsiteX22" fmla="*/ 520747 w 607769"/>
              <a:gd name="connsiteY22" fmla="*/ 440411 h 606819"/>
              <a:gd name="connsiteX23" fmla="*/ 505398 w 607769"/>
              <a:gd name="connsiteY23" fmla="*/ 434060 h 606819"/>
              <a:gd name="connsiteX24" fmla="*/ 432020 w 607769"/>
              <a:gd name="connsiteY24" fmla="*/ 409670 h 606819"/>
              <a:gd name="connsiteX25" fmla="*/ 416672 w 607769"/>
              <a:gd name="connsiteY25" fmla="*/ 416020 h 606819"/>
              <a:gd name="connsiteX26" fmla="*/ 416672 w 607769"/>
              <a:gd name="connsiteY26" fmla="*/ 446670 h 606819"/>
              <a:gd name="connsiteX27" fmla="*/ 447369 w 607769"/>
              <a:gd name="connsiteY27" fmla="*/ 446670 h 606819"/>
              <a:gd name="connsiteX28" fmla="*/ 447369 w 607769"/>
              <a:gd name="connsiteY28" fmla="*/ 416020 h 606819"/>
              <a:gd name="connsiteX29" fmla="*/ 432020 w 607769"/>
              <a:gd name="connsiteY29" fmla="*/ 409670 h 606819"/>
              <a:gd name="connsiteX30" fmla="*/ 480958 w 607769"/>
              <a:gd name="connsiteY30" fmla="*/ 360797 h 606819"/>
              <a:gd name="connsiteX31" fmla="*/ 465529 w 607769"/>
              <a:gd name="connsiteY31" fmla="*/ 367147 h 606819"/>
              <a:gd name="connsiteX32" fmla="*/ 465529 w 607769"/>
              <a:gd name="connsiteY32" fmla="*/ 397889 h 606819"/>
              <a:gd name="connsiteX33" fmla="*/ 496318 w 607769"/>
              <a:gd name="connsiteY33" fmla="*/ 397889 h 606819"/>
              <a:gd name="connsiteX34" fmla="*/ 496318 w 607769"/>
              <a:gd name="connsiteY34" fmla="*/ 367147 h 606819"/>
              <a:gd name="connsiteX35" fmla="*/ 480958 w 607769"/>
              <a:gd name="connsiteY35" fmla="*/ 360797 h 606819"/>
              <a:gd name="connsiteX36" fmla="*/ 95985 w 607769"/>
              <a:gd name="connsiteY36" fmla="*/ 325708 h 606819"/>
              <a:gd name="connsiteX37" fmla="*/ 281586 w 607769"/>
              <a:gd name="connsiteY37" fmla="*/ 510998 h 606819"/>
              <a:gd name="connsiteX38" fmla="*/ 224053 w 607769"/>
              <a:gd name="connsiteY38" fmla="*/ 568435 h 606819"/>
              <a:gd name="connsiteX39" fmla="*/ 38451 w 607769"/>
              <a:gd name="connsiteY39" fmla="*/ 568435 h 606819"/>
              <a:gd name="connsiteX40" fmla="*/ 38451 w 607769"/>
              <a:gd name="connsiteY40" fmla="*/ 383237 h 606819"/>
              <a:gd name="connsiteX41" fmla="*/ 126846 w 607769"/>
              <a:gd name="connsiteY41" fmla="*/ 202580 h 606819"/>
              <a:gd name="connsiteX42" fmla="*/ 111451 w 607769"/>
              <a:gd name="connsiteY42" fmla="*/ 208930 h 606819"/>
              <a:gd name="connsiteX43" fmla="*/ 111451 w 607769"/>
              <a:gd name="connsiteY43" fmla="*/ 239672 h 606819"/>
              <a:gd name="connsiteX44" fmla="*/ 142240 w 607769"/>
              <a:gd name="connsiteY44" fmla="*/ 239672 h 606819"/>
              <a:gd name="connsiteX45" fmla="*/ 142240 w 607769"/>
              <a:gd name="connsiteY45" fmla="*/ 208930 h 606819"/>
              <a:gd name="connsiteX46" fmla="*/ 126846 w 607769"/>
              <a:gd name="connsiteY46" fmla="*/ 202580 h 606819"/>
              <a:gd name="connsiteX47" fmla="*/ 282682 w 607769"/>
              <a:gd name="connsiteY47" fmla="*/ 186611 h 606819"/>
              <a:gd name="connsiteX48" fmla="*/ 214973 w 607769"/>
              <a:gd name="connsiteY48" fmla="*/ 214637 h 606819"/>
              <a:gd name="connsiteX49" fmla="*/ 214973 w 607769"/>
              <a:gd name="connsiteY49" fmla="*/ 349844 h 606819"/>
              <a:gd name="connsiteX50" fmla="*/ 257378 w 607769"/>
              <a:gd name="connsiteY50" fmla="*/ 392182 h 606819"/>
              <a:gd name="connsiteX51" fmla="*/ 392796 w 607769"/>
              <a:gd name="connsiteY51" fmla="*/ 392182 h 606819"/>
              <a:gd name="connsiteX52" fmla="*/ 392796 w 607769"/>
              <a:gd name="connsiteY52" fmla="*/ 256975 h 606819"/>
              <a:gd name="connsiteX53" fmla="*/ 350391 w 607769"/>
              <a:gd name="connsiteY53" fmla="*/ 214637 h 606819"/>
              <a:gd name="connsiteX54" fmla="*/ 282682 w 607769"/>
              <a:gd name="connsiteY54" fmla="*/ 186611 h 606819"/>
              <a:gd name="connsiteX55" fmla="*/ 175749 w 607769"/>
              <a:gd name="connsiteY55" fmla="*/ 153799 h 606819"/>
              <a:gd name="connsiteX56" fmla="*/ 160401 w 607769"/>
              <a:gd name="connsiteY56" fmla="*/ 160149 h 606819"/>
              <a:gd name="connsiteX57" fmla="*/ 160401 w 607769"/>
              <a:gd name="connsiteY57" fmla="*/ 190799 h 606819"/>
              <a:gd name="connsiteX58" fmla="*/ 191098 w 607769"/>
              <a:gd name="connsiteY58" fmla="*/ 190799 h 606819"/>
              <a:gd name="connsiteX59" fmla="*/ 191098 w 607769"/>
              <a:gd name="connsiteY59" fmla="*/ 160149 h 606819"/>
              <a:gd name="connsiteX60" fmla="*/ 175749 w 607769"/>
              <a:gd name="connsiteY60" fmla="*/ 153799 h 606819"/>
              <a:gd name="connsiteX61" fmla="*/ 102383 w 607769"/>
              <a:gd name="connsiteY61" fmla="*/ 129408 h 606819"/>
              <a:gd name="connsiteX62" fmla="*/ 87022 w 607769"/>
              <a:gd name="connsiteY62" fmla="*/ 135759 h 606819"/>
              <a:gd name="connsiteX63" fmla="*/ 87022 w 607769"/>
              <a:gd name="connsiteY63" fmla="*/ 166408 h 606819"/>
              <a:gd name="connsiteX64" fmla="*/ 117812 w 607769"/>
              <a:gd name="connsiteY64" fmla="*/ 166408 h 606819"/>
              <a:gd name="connsiteX65" fmla="*/ 117812 w 607769"/>
              <a:gd name="connsiteY65" fmla="*/ 135759 h 606819"/>
              <a:gd name="connsiteX66" fmla="*/ 102383 w 607769"/>
              <a:gd name="connsiteY66" fmla="*/ 129408 h 606819"/>
              <a:gd name="connsiteX67" fmla="*/ 224653 w 607769"/>
              <a:gd name="connsiteY67" fmla="*/ 104925 h 606819"/>
              <a:gd name="connsiteX68" fmla="*/ 209258 w 607769"/>
              <a:gd name="connsiteY68" fmla="*/ 111276 h 606819"/>
              <a:gd name="connsiteX69" fmla="*/ 209258 w 607769"/>
              <a:gd name="connsiteY69" fmla="*/ 142017 h 606819"/>
              <a:gd name="connsiteX70" fmla="*/ 240047 w 607769"/>
              <a:gd name="connsiteY70" fmla="*/ 142017 h 606819"/>
              <a:gd name="connsiteX71" fmla="*/ 240047 w 607769"/>
              <a:gd name="connsiteY71" fmla="*/ 111276 h 606819"/>
              <a:gd name="connsiteX72" fmla="*/ 224653 w 607769"/>
              <a:gd name="connsiteY72" fmla="*/ 104925 h 606819"/>
              <a:gd name="connsiteX73" fmla="*/ 151321 w 607769"/>
              <a:gd name="connsiteY73" fmla="*/ 80535 h 606819"/>
              <a:gd name="connsiteX74" fmla="*/ 135972 w 607769"/>
              <a:gd name="connsiteY74" fmla="*/ 86885 h 606819"/>
              <a:gd name="connsiteX75" fmla="*/ 135972 w 607769"/>
              <a:gd name="connsiteY75" fmla="*/ 117627 h 606819"/>
              <a:gd name="connsiteX76" fmla="*/ 166669 w 607769"/>
              <a:gd name="connsiteY76" fmla="*/ 117627 h 606819"/>
              <a:gd name="connsiteX77" fmla="*/ 166669 w 607769"/>
              <a:gd name="connsiteY77" fmla="*/ 86885 h 606819"/>
              <a:gd name="connsiteX78" fmla="*/ 151321 w 607769"/>
              <a:gd name="connsiteY78" fmla="*/ 80535 h 606819"/>
              <a:gd name="connsiteX79" fmla="*/ 77942 w 607769"/>
              <a:gd name="connsiteY79" fmla="*/ 56144 h 606819"/>
              <a:gd name="connsiteX80" fmla="*/ 62594 w 607769"/>
              <a:gd name="connsiteY80" fmla="*/ 62495 h 606819"/>
              <a:gd name="connsiteX81" fmla="*/ 62594 w 607769"/>
              <a:gd name="connsiteY81" fmla="*/ 93144 h 606819"/>
              <a:gd name="connsiteX82" fmla="*/ 93291 w 607769"/>
              <a:gd name="connsiteY82" fmla="*/ 93144 h 606819"/>
              <a:gd name="connsiteX83" fmla="*/ 93291 w 607769"/>
              <a:gd name="connsiteY83" fmla="*/ 62495 h 606819"/>
              <a:gd name="connsiteX84" fmla="*/ 77942 w 607769"/>
              <a:gd name="connsiteY84" fmla="*/ 56144 h 606819"/>
              <a:gd name="connsiteX85" fmla="*/ 476599 w 607769"/>
              <a:gd name="connsiteY85" fmla="*/ 1 h 606819"/>
              <a:gd name="connsiteX86" fmla="*/ 569331 w 607769"/>
              <a:gd name="connsiteY86" fmla="*/ 38384 h 606819"/>
              <a:gd name="connsiteX87" fmla="*/ 569331 w 607769"/>
              <a:gd name="connsiteY87" fmla="*/ 223674 h 606819"/>
              <a:gd name="connsiteX88" fmla="*/ 511811 w 607769"/>
              <a:gd name="connsiteY88" fmla="*/ 281111 h 606819"/>
              <a:gd name="connsiteX89" fmla="*/ 326254 w 607769"/>
              <a:gd name="connsiteY89" fmla="*/ 95821 h 606819"/>
              <a:gd name="connsiteX90" fmla="*/ 383866 w 607769"/>
              <a:gd name="connsiteY90" fmla="*/ 38384 h 606819"/>
              <a:gd name="connsiteX91" fmla="*/ 476599 w 607769"/>
              <a:gd name="connsiteY91" fmla="*/ 1 h 606819"/>
              <a:gd name="connsiteX92" fmla="*/ 131224 w 607769"/>
              <a:gd name="connsiteY92" fmla="*/ 0 h 606819"/>
              <a:gd name="connsiteX93" fmla="*/ 224007 w 607769"/>
              <a:gd name="connsiteY93" fmla="*/ 38380 h 606819"/>
              <a:gd name="connsiteX94" fmla="*/ 569328 w 607769"/>
              <a:gd name="connsiteY94" fmla="*/ 383254 h 606819"/>
              <a:gd name="connsiteX95" fmla="*/ 569328 w 607769"/>
              <a:gd name="connsiteY95" fmla="*/ 568439 h 606819"/>
              <a:gd name="connsiteX96" fmla="*/ 383854 w 607769"/>
              <a:gd name="connsiteY96" fmla="*/ 568439 h 606819"/>
              <a:gd name="connsiteX97" fmla="*/ 38441 w 607769"/>
              <a:gd name="connsiteY97" fmla="*/ 223657 h 606819"/>
              <a:gd name="connsiteX98" fmla="*/ 38441 w 607769"/>
              <a:gd name="connsiteY98" fmla="*/ 38380 h 606819"/>
              <a:gd name="connsiteX99" fmla="*/ 131224 w 607769"/>
              <a:gd name="connsiteY99" fmla="*/ 0 h 60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7769" h="606819">
                <a:moveTo>
                  <a:pt x="529827" y="507324"/>
                </a:moveTo>
                <a:cubicBezTo>
                  <a:pt x="524273" y="507324"/>
                  <a:pt x="518719" y="509441"/>
                  <a:pt x="514479" y="513675"/>
                </a:cubicBezTo>
                <a:cubicBezTo>
                  <a:pt x="505998" y="522143"/>
                  <a:pt x="505998" y="535857"/>
                  <a:pt x="514479" y="544324"/>
                </a:cubicBezTo>
                <a:cubicBezTo>
                  <a:pt x="522960" y="552792"/>
                  <a:pt x="536695" y="552792"/>
                  <a:pt x="545176" y="544324"/>
                </a:cubicBezTo>
                <a:cubicBezTo>
                  <a:pt x="553657" y="535857"/>
                  <a:pt x="553657" y="522143"/>
                  <a:pt x="545176" y="513675"/>
                </a:cubicBezTo>
                <a:cubicBezTo>
                  <a:pt x="540935" y="509441"/>
                  <a:pt x="535382" y="507324"/>
                  <a:pt x="529827" y="507324"/>
                </a:cubicBezTo>
                <a:close/>
                <a:moveTo>
                  <a:pt x="456495" y="482934"/>
                </a:moveTo>
                <a:cubicBezTo>
                  <a:pt x="450918" y="482934"/>
                  <a:pt x="445341" y="485050"/>
                  <a:pt x="441100" y="489284"/>
                </a:cubicBezTo>
                <a:cubicBezTo>
                  <a:pt x="432619" y="497752"/>
                  <a:pt x="432619" y="511466"/>
                  <a:pt x="441100" y="519934"/>
                </a:cubicBezTo>
                <a:cubicBezTo>
                  <a:pt x="449581" y="528401"/>
                  <a:pt x="463409" y="528401"/>
                  <a:pt x="471890" y="519934"/>
                </a:cubicBezTo>
                <a:cubicBezTo>
                  <a:pt x="480371" y="511466"/>
                  <a:pt x="480371" y="497752"/>
                  <a:pt x="471890" y="489284"/>
                </a:cubicBezTo>
                <a:cubicBezTo>
                  <a:pt x="467649" y="485050"/>
                  <a:pt x="462072" y="482934"/>
                  <a:pt x="456495" y="482934"/>
                </a:cubicBezTo>
                <a:close/>
                <a:moveTo>
                  <a:pt x="383151" y="458451"/>
                </a:moveTo>
                <a:cubicBezTo>
                  <a:pt x="377586" y="458451"/>
                  <a:pt x="372009" y="460568"/>
                  <a:pt x="367722" y="464802"/>
                </a:cubicBezTo>
                <a:cubicBezTo>
                  <a:pt x="359241" y="473361"/>
                  <a:pt x="359241" y="487075"/>
                  <a:pt x="367722" y="495543"/>
                </a:cubicBezTo>
                <a:cubicBezTo>
                  <a:pt x="376295" y="504011"/>
                  <a:pt x="390031" y="504011"/>
                  <a:pt x="398511" y="495543"/>
                </a:cubicBezTo>
                <a:cubicBezTo>
                  <a:pt x="406992" y="487075"/>
                  <a:pt x="406992" y="473361"/>
                  <a:pt x="398511" y="464802"/>
                </a:cubicBezTo>
                <a:cubicBezTo>
                  <a:pt x="394271" y="460568"/>
                  <a:pt x="388717" y="458451"/>
                  <a:pt x="383151" y="458451"/>
                </a:cubicBezTo>
                <a:close/>
                <a:moveTo>
                  <a:pt x="505398" y="434060"/>
                </a:moveTo>
                <a:cubicBezTo>
                  <a:pt x="499844" y="434060"/>
                  <a:pt x="494290" y="436177"/>
                  <a:pt x="490050" y="440411"/>
                </a:cubicBezTo>
                <a:cubicBezTo>
                  <a:pt x="481569" y="448879"/>
                  <a:pt x="481569" y="462685"/>
                  <a:pt x="490050" y="471152"/>
                </a:cubicBezTo>
                <a:cubicBezTo>
                  <a:pt x="498531" y="479620"/>
                  <a:pt x="512266" y="479620"/>
                  <a:pt x="520747" y="471152"/>
                </a:cubicBezTo>
                <a:cubicBezTo>
                  <a:pt x="529228" y="462685"/>
                  <a:pt x="529228" y="448879"/>
                  <a:pt x="520747" y="440411"/>
                </a:cubicBezTo>
                <a:cubicBezTo>
                  <a:pt x="516507" y="436177"/>
                  <a:pt x="510953" y="434060"/>
                  <a:pt x="505398" y="434060"/>
                </a:cubicBezTo>
                <a:close/>
                <a:moveTo>
                  <a:pt x="432020" y="409670"/>
                </a:moveTo>
                <a:cubicBezTo>
                  <a:pt x="426466" y="409670"/>
                  <a:pt x="420912" y="411786"/>
                  <a:pt x="416672" y="416020"/>
                </a:cubicBezTo>
                <a:cubicBezTo>
                  <a:pt x="408191" y="424488"/>
                  <a:pt x="408191" y="438202"/>
                  <a:pt x="416672" y="446670"/>
                </a:cubicBezTo>
                <a:cubicBezTo>
                  <a:pt x="425153" y="455137"/>
                  <a:pt x="438888" y="455230"/>
                  <a:pt x="447369" y="446670"/>
                </a:cubicBezTo>
                <a:cubicBezTo>
                  <a:pt x="455942" y="438202"/>
                  <a:pt x="455942" y="424488"/>
                  <a:pt x="447369" y="416020"/>
                </a:cubicBezTo>
                <a:cubicBezTo>
                  <a:pt x="443128" y="411786"/>
                  <a:pt x="437574" y="409670"/>
                  <a:pt x="432020" y="409670"/>
                </a:cubicBezTo>
                <a:close/>
                <a:moveTo>
                  <a:pt x="480958" y="360797"/>
                </a:moveTo>
                <a:cubicBezTo>
                  <a:pt x="475393" y="360797"/>
                  <a:pt x="469816" y="362913"/>
                  <a:pt x="465529" y="367147"/>
                </a:cubicBezTo>
                <a:cubicBezTo>
                  <a:pt x="457048" y="375707"/>
                  <a:pt x="457048" y="389421"/>
                  <a:pt x="465529" y="397889"/>
                </a:cubicBezTo>
                <a:cubicBezTo>
                  <a:pt x="474102" y="406356"/>
                  <a:pt x="487838" y="406356"/>
                  <a:pt x="496318" y="397889"/>
                </a:cubicBezTo>
                <a:cubicBezTo>
                  <a:pt x="504799" y="389421"/>
                  <a:pt x="504799" y="375707"/>
                  <a:pt x="496318" y="367147"/>
                </a:cubicBezTo>
                <a:cubicBezTo>
                  <a:pt x="492078" y="362913"/>
                  <a:pt x="486524" y="360797"/>
                  <a:pt x="480958" y="360797"/>
                </a:cubicBezTo>
                <a:close/>
                <a:moveTo>
                  <a:pt x="95985" y="325708"/>
                </a:moveTo>
                <a:lnTo>
                  <a:pt x="281586" y="510998"/>
                </a:lnTo>
                <a:lnTo>
                  <a:pt x="224053" y="568435"/>
                </a:lnTo>
                <a:cubicBezTo>
                  <a:pt x="172789" y="619613"/>
                  <a:pt x="89715" y="619613"/>
                  <a:pt x="38451" y="568435"/>
                </a:cubicBezTo>
                <a:cubicBezTo>
                  <a:pt x="-12813" y="517349"/>
                  <a:pt x="-12813" y="434323"/>
                  <a:pt x="38451" y="383237"/>
                </a:cubicBezTo>
                <a:close/>
                <a:moveTo>
                  <a:pt x="126846" y="202580"/>
                </a:moveTo>
                <a:cubicBezTo>
                  <a:pt x="121269" y="202580"/>
                  <a:pt x="115692" y="204697"/>
                  <a:pt x="111451" y="208930"/>
                </a:cubicBezTo>
                <a:cubicBezTo>
                  <a:pt x="102970" y="217398"/>
                  <a:pt x="102970" y="231204"/>
                  <a:pt x="111451" y="239672"/>
                </a:cubicBezTo>
                <a:cubicBezTo>
                  <a:pt x="119932" y="248139"/>
                  <a:pt x="133760" y="248139"/>
                  <a:pt x="142240" y="239672"/>
                </a:cubicBezTo>
                <a:cubicBezTo>
                  <a:pt x="150721" y="231204"/>
                  <a:pt x="150721" y="217398"/>
                  <a:pt x="142240" y="208930"/>
                </a:cubicBezTo>
                <a:cubicBezTo>
                  <a:pt x="138000" y="204697"/>
                  <a:pt x="132423" y="202580"/>
                  <a:pt x="126846" y="202580"/>
                </a:cubicBezTo>
                <a:close/>
                <a:moveTo>
                  <a:pt x="282682" y="186611"/>
                </a:moveTo>
                <a:cubicBezTo>
                  <a:pt x="258185" y="186611"/>
                  <a:pt x="233687" y="195953"/>
                  <a:pt x="214973" y="214637"/>
                </a:cubicBezTo>
                <a:cubicBezTo>
                  <a:pt x="177547" y="252005"/>
                  <a:pt x="177547" y="312475"/>
                  <a:pt x="214973" y="349844"/>
                </a:cubicBezTo>
                <a:lnTo>
                  <a:pt x="257378" y="392182"/>
                </a:lnTo>
                <a:cubicBezTo>
                  <a:pt x="294805" y="429550"/>
                  <a:pt x="355462" y="429550"/>
                  <a:pt x="392796" y="392182"/>
                </a:cubicBezTo>
                <a:cubicBezTo>
                  <a:pt x="430223" y="354906"/>
                  <a:pt x="430223" y="294344"/>
                  <a:pt x="392796" y="256975"/>
                </a:cubicBezTo>
                <a:lnTo>
                  <a:pt x="350391" y="214637"/>
                </a:lnTo>
                <a:cubicBezTo>
                  <a:pt x="331678" y="195953"/>
                  <a:pt x="307180" y="186611"/>
                  <a:pt x="282682" y="186611"/>
                </a:cubicBezTo>
                <a:close/>
                <a:moveTo>
                  <a:pt x="175749" y="153799"/>
                </a:moveTo>
                <a:cubicBezTo>
                  <a:pt x="170195" y="153799"/>
                  <a:pt x="164641" y="155916"/>
                  <a:pt x="160401" y="160149"/>
                </a:cubicBezTo>
                <a:cubicBezTo>
                  <a:pt x="151920" y="168617"/>
                  <a:pt x="151920" y="182331"/>
                  <a:pt x="160401" y="190799"/>
                </a:cubicBezTo>
                <a:cubicBezTo>
                  <a:pt x="168882" y="199266"/>
                  <a:pt x="182617" y="199266"/>
                  <a:pt x="191098" y="190799"/>
                </a:cubicBezTo>
                <a:cubicBezTo>
                  <a:pt x="199579" y="182331"/>
                  <a:pt x="199579" y="168617"/>
                  <a:pt x="191098" y="160149"/>
                </a:cubicBezTo>
                <a:cubicBezTo>
                  <a:pt x="186857" y="155916"/>
                  <a:pt x="181303" y="153799"/>
                  <a:pt x="175749" y="153799"/>
                </a:cubicBezTo>
                <a:close/>
                <a:moveTo>
                  <a:pt x="102383" y="129408"/>
                </a:moveTo>
                <a:cubicBezTo>
                  <a:pt x="96817" y="129408"/>
                  <a:pt x="91263" y="131525"/>
                  <a:pt x="87022" y="135759"/>
                </a:cubicBezTo>
                <a:cubicBezTo>
                  <a:pt x="78541" y="144226"/>
                  <a:pt x="78541" y="157940"/>
                  <a:pt x="87022" y="166408"/>
                </a:cubicBezTo>
                <a:cubicBezTo>
                  <a:pt x="95503" y="174876"/>
                  <a:pt x="109239" y="174876"/>
                  <a:pt x="117812" y="166408"/>
                </a:cubicBezTo>
                <a:cubicBezTo>
                  <a:pt x="126293" y="157940"/>
                  <a:pt x="126293" y="144226"/>
                  <a:pt x="117812" y="135759"/>
                </a:cubicBezTo>
                <a:cubicBezTo>
                  <a:pt x="113525" y="131525"/>
                  <a:pt x="107948" y="129408"/>
                  <a:pt x="102383" y="129408"/>
                </a:cubicBezTo>
                <a:close/>
                <a:moveTo>
                  <a:pt x="224653" y="104925"/>
                </a:moveTo>
                <a:cubicBezTo>
                  <a:pt x="219076" y="104925"/>
                  <a:pt x="213499" y="107042"/>
                  <a:pt x="209258" y="111276"/>
                </a:cubicBezTo>
                <a:cubicBezTo>
                  <a:pt x="200777" y="119744"/>
                  <a:pt x="200777" y="133550"/>
                  <a:pt x="209258" y="142017"/>
                </a:cubicBezTo>
                <a:cubicBezTo>
                  <a:pt x="217739" y="150485"/>
                  <a:pt x="231567" y="150485"/>
                  <a:pt x="240047" y="142017"/>
                </a:cubicBezTo>
                <a:cubicBezTo>
                  <a:pt x="248528" y="133550"/>
                  <a:pt x="248528" y="119744"/>
                  <a:pt x="240047" y="111276"/>
                </a:cubicBezTo>
                <a:cubicBezTo>
                  <a:pt x="235807" y="107042"/>
                  <a:pt x="230230" y="104925"/>
                  <a:pt x="224653" y="104925"/>
                </a:cubicBezTo>
                <a:close/>
                <a:moveTo>
                  <a:pt x="151321" y="80535"/>
                </a:moveTo>
                <a:cubicBezTo>
                  <a:pt x="145766" y="80535"/>
                  <a:pt x="140212" y="82652"/>
                  <a:pt x="135972" y="86885"/>
                </a:cubicBezTo>
                <a:cubicBezTo>
                  <a:pt x="127491" y="95353"/>
                  <a:pt x="127491" y="109067"/>
                  <a:pt x="135972" y="117627"/>
                </a:cubicBezTo>
                <a:cubicBezTo>
                  <a:pt x="144453" y="126094"/>
                  <a:pt x="158188" y="126094"/>
                  <a:pt x="166669" y="117627"/>
                </a:cubicBezTo>
                <a:cubicBezTo>
                  <a:pt x="175150" y="109067"/>
                  <a:pt x="175150" y="95353"/>
                  <a:pt x="166669" y="86885"/>
                </a:cubicBezTo>
                <a:cubicBezTo>
                  <a:pt x="162429" y="82652"/>
                  <a:pt x="156875" y="80535"/>
                  <a:pt x="151321" y="80535"/>
                </a:cubicBezTo>
                <a:close/>
                <a:moveTo>
                  <a:pt x="77942" y="56144"/>
                </a:moveTo>
                <a:cubicBezTo>
                  <a:pt x="72388" y="56144"/>
                  <a:pt x="66834" y="58261"/>
                  <a:pt x="62594" y="62495"/>
                </a:cubicBezTo>
                <a:cubicBezTo>
                  <a:pt x="54113" y="70962"/>
                  <a:pt x="54113" y="84676"/>
                  <a:pt x="62594" y="93144"/>
                </a:cubicBezTo>
                <a:cubicBezTo>
                  <a:pt x="71075" y="101612"/>
                  <a:pt x="84810" y="101612"/>
                  <a:pt x="93291" y="93144"/>
                </a:cubicBezTo>
                <a:cubicBezTo>
                  <a:pt x="101772" y="84676"/>
                  <a:pt x="101772" y="70962"/>
                  <a:pt x="93291" y="62495"/>
                </a:cubicBezTo>
                <a:cubicBezTo>
                  <a:pt x="89050" y="58261"/>
                  <a:pt x="83496" y="56144"/>
                  <a:pt x="77942" y="56144"/>
                </a:cubicBezTo>
                <a:close/>
                <a:moveTo>
                  <a:pt x="476599" y="1"/>
                </a:moveTo>
                <a:cubicBezTo>
                  <a:pt x="510175" y="1"/>
                  <a:pt x="543751" y="12795"/>
                  <a:pt x="569331" y="38384"/>
                </a:cubicBezTo>
                <a:cubicBezTo>
                  <a:pt x="620582" y="89562"/>
                  <a:pt x="620582" y="172496"/>
                  <a:pt x="569331" y="223674"/>
                </a:cubicBezTo>
                <a:lnTo>
                  <a:pt x="511811" y="281111"/>
                </a:lnTo>
                <a:lnTo>
                  <a:pt x="326254" y="95821"/>
                </a:lnTo>
                <a:lnTo>
                  <a:pt x="383866" y="38384"/>
                </a:lnTo>
                <a:cubicBezTo>
                  <a:pt x="409446" y="12795"/>
                  <a:pt x="443022" y="1"/>
                  <a:pt x="476599" y="1"/>
                </a:cubicBezTo>
                <a:close/>
                <a:moveTo>
                  <a:pt x="131224" y="0"/>
                </a:moveTo>
                <a:cubicBezTo>
                  <a:pt x="164802" y="0"/>
                  <a:pt x="198380" y="12793"/>
                  <a:pt x="224007" y="38380"/>
                </a:cubicBezTo>
                <a:lnTo>
                  <a:pt x="569328" y="383254"/>
                </a:lnTo>
                <a:cubicBezTo>
                  <a:pt x="620582" y="434336"/>
                  <a:pt x="620582" y="517357"/>
                  <a:pt x="569328" y="568439"/>
                </a:cubicBezTo>
                <a:cubicBezTo>
                  <a:pt x="518166" y="619613"/>
                  <a:pt x="435016" y="619613"/>
                  <a:pt x="383854" y="568439"/>
                </a:cubicBezTo>
                <a:lnTo>
                  <a:pt x="38441" y="223657"/>
                </a:lnTo>
                <a:cubicBezTo>
                  <a:pt x="-12813" y="172483"/>
                  <a:pt x="-12813" y="89555"/>
                  <a:pt x="38441" y="38380"/>
                </a:cubicBezTo>
                <a:cubicBezTo>
                  <a:pt x="64069" y="12793"/>
                  <a:pt x="97647" y="0"/>
                  <a:pt x="1312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AutoShape 37">
            <a:extLst>
              <a:ext uri="{FF2B5EF4-FFF2-40B4-BE49-F238E27FC236}">
                <a16:creationId xmlns:a16="http://schemas.microsoft.com/office/drawing/2014/main" id="{5A9C7B9A-EC9C-47A3-AA9D-374B5DF36A89}"/>
              </a:ext>
            </a:extLst>
          </p:cNvPr>
          <p:cNvSpPr>
            <a:spLocks/>
          </p:cNvSpPr>
          <p:nvPr/>
        </p:nvSpPr>
        <p:spPr bwMode="auto">
          <a:xfrm>
            <a:off x="993230" y="2949558"/>
            <a:ext cx="2835192" cy="996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9" tIns="19049" rIns="19049" bIns="19049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9012" eaLnBrk="1">
              <a:lnSpc>
                <a:spcPct val="120000"/>
              </a:lnSpc>
            </a:pPr>
            <a:r>
              <a:rPr lang="zh-CN" altLang="en-US" sz="1333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医院数量多，获得真实评价的机会很少，只能通过亲戚朋友的口口相传</a:t>
            </a:r>
          </a:p>
        </p:txBody>
      </p:sp>
      <p:sp>
        <p:nvSpPr>
          <p:cNvPr id="27" name="AutoShape 43">
            <a:extLst>
              <a:ext uri="{FF2B5EF4-FFF2-40B4-BE49-F238E27FC236}">
                <a16:creationId xmlns:a16="http://schemas.microsoft.com/office/drawing/2014/main" id="{82992695-43F0-460C-B965-F704861B9BDE}"/>
              </a:ext>
            </a:extLst>
          </p:cNvPr>
          <p:cNvSpPr>
            <a:spLocks/>
          </p:cNvSpPr>
          <p:nvPr/>
        </p:nvSpPr>
        <p:spPr bwMode="auto">
          <a:xfrm>
            <a:off x="8691432" y="2612688"/>
            <a:ext cx="2827468" cy="16326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9" tIns="19049" rIns="19049" bIns="19049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9012" eaLnBrk="1">
              <a:lnSpc>
                <a:spcPct val="120000"/>
              </a:lnSpc>
            </a:pPr>
            <a:r>
              <a:rPr lang="zh-CN" altLang="en-US" sz="1333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国人口众多，带来医院看病难的问题，在医院需要排队进行挂号，既浪费患者的时间，又使医院的效率降低。患者挂号是一项琐碎、复杂而又十分细致的工作，如果实行手工操作，会耗费医院管理工作人员大量的时间和精力。</a:t>
            </a:r>
            <a:endParaRPr lang="es-ES" altLang="zh-CN" sz="1333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AutoShape 37">
            <a:extLst>
              <a:ext uri="{FF2B5EF4-FFF2-40B4-BE49-F238E27FC236}">
                <a16:creationId xmlns:a16="http://schemas.microsoft.com/office/drawing/2014/main" id="{4BFD5F2A-8735-443F-8AA4-F75B2C1BA6C7}"/>
              </a:ext>
            </a:extLst>
          </p:cNvPr>
          <p:cNvSpPr>
            <a:spLocks/>
          </p:cNvSpPr>
          <p:nvPr/>
        </p:nvSpPr>
        <p:spPr bwMode="auto">
          <a:xfrm>
            <a:off x="845824" y="4894523"/>
            <a:ext cx="3462298" cy="996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9" tIns="19049" rIns="19049" bIns="19049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9012" eaLnBrk="1">
              <a:lnSpc>
                <a:spcPct val="120000"/>
              </a:lnSpc>
            </a:pPr>
            <a:r>
              <a:rPr lang="zh-CN" altLang="en-US" sz="1333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因此我们就需要一个程序可以查看每家医院的强项科类，甚至医生的信息，可以帮助我们更好的选择适合自己的医院</a:t>
            </a:r>
          </a:p>
        </p:txBody>
      </p:sp>
      <p:sp>
        <p:nvSpPr>
          <p:cNvPr id="29" name="AutoShape 37">
            <a:extLst>
              <a:ext uri="{FF2B5EF4-FFF2-40B4-BE49-F238E27FC236}">
                <a16:creationId xmlns:a16="http://schemas.microsoft.com/office/drawing/2014/main" id="{98F75071-0820-44BD-89D0-8F703766FACC}"/>
              </a:ext>
            </a:extLst>
          </p:cNvPr>
          <p:cNvSpPr>
            <a:spLocks/>
          </p:cNvSpPr>
          <p:nvPr/>
        </p:nvSpPr>
        <p:spPr bwMode="auto">
          <a:xfrm>
            <a:off x="8691432" y="4791077"/>
            <a:ext cx="2949024" cy="996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9" tIns="19049" rIns="19049" bIns="19049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defTabSz="1219012" eaLnBrk="1">
              <a:lnSpc>
                <a:spcPct val="120000"/>
              </a:lnSpc>
            </a:pPr>
            <a:r>
              <a:rPr lang="zh-CN" altLang="en-US" sz="1333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为患者提供预约挂号的功能，节省了患者排队挂号的时长，也给患者减轻了压力，改善了问诊就诊秩序。</a:t>
            </a:r>
          </a:p>
        </p:txBody>
      </p:sp>
    </p:spTree>
    <p:extLst>
      <p:ext uri="{BB962C8B-B14F-4D97-AF65-F5344CB8AC3E}">
        <p14:creationId xmlns:p14="http://schemas.microsoft.com/office/powerpoint/2010/main" val="23710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H_Number_1">
            <a:extLst>
              <a:ext uri="{FF2B5EF4-FFF2-40B4-BE49-F238E27FC236}">
                <a16:creationId xmlns:a16="http://schemas.microsoft.com/office/drawing/2014/main" id="{20AE2D5E-22EA-47B6-91E9-0ACDA55CED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33064" y="2565337"/>
            <a:ext cx="1532756" cy="1727326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2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0" name="MH_Entry_1">
            <a:extLst>
              <a:ext uri="{FF2B5EF4-FFF2-40B4-BE49-F238E27FC236}">
                <a16:creationId xmlns:a16="http://schemas.microsoft.com/office/drawing/2014/main" id="{DD841244-BE4C-45CD-973E-812F8636F4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8132" y="3159000"/>
            <a:ext cx="2410453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3200" kern="0" spc="100" dirty="0">
                <a:latin typeface="+mn-ea"/>
              </a:rPr>
              <a:t>研究内容</a:t>
            </a:r>
          </a:p>
        </p:txBody>
      </p:sp>
    </p:spTree>
    <p:extLst>
      <p:ext uri="{BB962C8B-B14F-4D97-AF65-F5344CB8AC3E}">
        <p14:creationId xmlns:p14="http://schemas.microsoft.com/office/powerpoint/2010/main" val="32276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H_Entry_1">
            <a:extLst>
              <a:ext uri="{FF2B5EF4-FFF2-40B4-BE49-F238E27FC236}">
                <a16:creationId xmlns:a16="http://schemas.microsoft.com/office/drawing/2014/main" id="{F2C888B1-F3BF-4EFB-8E7A-97B37C375D8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2031" y="181553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400" kern="0" spc="100" dirty="0">
                <a:latin typeface="+mn-ea"/>
              </a:rPr>
              <a:t>系统架构图</a:t>
            </a:r>
            <a:endParaRPr lang="en-US" altLang="zh-CN" sz="2400" kern="0" spc="100" dirty="0">
              <a:latin typeface="+mn-ea"/>
            </a:endParaRPr>
          </a:p>
        </p:txBody>
      </p:sp>
      <p:sp>
        <p:nvSpPr>
          <p:cNvPr id="808" name="MH_Number_1">
            <a:extLst>
              <a:ext uri="{FF2B5EF4-FFF2-40B4-BE49-F238E27FC236}">
                <a16:creationId xmlns:a16="http://schemas.microsoft.com/office/drawing/2014/main" id="{15A7B900-7DA8-4EB6-9EAB-82951D1CD3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2862" y="228939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2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A1B0D4-BB5C-4A85-9F83-D4B1E0CE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768" y="813405"/>
            <a:ext cx="6675137" cy="55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/>
      <p:bldP spid="8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H_Number_1">
            <a:extLst>
              <a:ext uri="{FF2B5EF4-FFF2-40B4-BE49-F238E27FC236}">
                <a16:creationId xmlns:a16="http://schemas.microsoft.com/office/drawing/2014/main" id="{20AE2D5E-22EA-47B6-91E9-0ACDA55CED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33064" y="2565337"/>
            <a:ext cx="1532756" cy="1727326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0" name="MH_Entry_1">
            <a:extLst>
              <a:ext uri="{FF2B5EF4-FFF2-40B4-BE49-F238E27FC236}">
                <a16:creationId xmlns:a16="http://schemas.microsoft.com/office/drawing/2014/main" id="{DD841244-BE4C-45CD-973E-812F8636F4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8132" y="3159000"/>
            <a:ext cx="2410453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3200" kern="0" spc="100" dirty="0">
                <a:latin typeface="+mn-ea"/>
              </a:rPr>
              <a:t>实现方式</a:t>
            </a:r>
          </a:p>
        </p:txBody>
      </p:sp>
    </p:spTree>
    <p:extLst>
      <p:ext uri="{BB962C8B-B14F-4D97-AF65-F5344CB8AC3E}">
        <p14:creationId xmlns:p14="http://schemas.microsoft.com/office/powerpoint/2010/main" val="25293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Entry_2">
            <a:extLst>
              <a:ext uri="{FF2B5EF4-FFF2-40B4-BE49-F238E27FC236}">
                <a16:creationId xmlns:a16="http://schemas.microsoft.com/office/drawing/2014/main" id="{E25C03B3-8B23-47E9-96F3-4F64516C72D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98321" y="120167"/>
            <a:ext cx="4657122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400" kern="0" spc="100" dirty="0">
                <a:latin typeface="+mn-ea"/>
              </a:rPr>
              <a:t>实现方式</a:t>
            </a:r>
            <a:endParaRPr lang="en-US" altLang="zh-CN" sz="2400" kern="0" spc="100" dirty="0">
              <a:latin typeface="+mn-ea"/>
            </a:endParaRPr>
          </a:p>
        </p:txBody>
      </p:sp>
      <p:sp>
        <p:nvSpPr>
          <p:cNvPr id="3" name="MH_Number_2">
            <a:extLst>
              <a:ext uri="{FF2B5EF4-FFF2-40B4-BE49-F238E27FC236}">
                <a16:creationId xmlns:a16="http://schemas.microsoft.com/office/drawing/2014/main" id="{E1EA7259-0915-49B0-A2E5-77F6338763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152" y="167553"/>
            <a:ext cx="397248" cy="460267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rgbClr val="EF4A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3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" name="TextBox 60">
            <a:extLst>
              <a:ext uri="{FF2B5EF4-FFF2-40B4-BE49-F238E27FC236}">
                <a16:creationId xmlns:a16="http://schemas.microsoft.com/office/drawing/2014/main" id="{F5810983-A5E2-493C-AC48-05A328465FC6}"/>
              </a:ext>
            </a:extLst>
          </p:cNvPr>
          <p:cNvSpPr txBox="1"/>
          <p:nvPr/>
        </p:nvSpPr>
        <p:spPr>
          <a:xfrm>
            <a:off x="1099391" y="404484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sp>
        <p:nvSpPr>
          <p:cNvPr id="21" name="Freeform 76">
            <a:extLst>
              <a:ext uri="{FF2B5EF4-FFF2-40B4-BE49-F238E27FC236}">
                <a16:creationId xmlns:a16="http://schemas.microsoft.com/office/drawing/2014/main" id="{B30D66E9-DBA9-413C-A730-62E692323901}"/>
              </a:ext>
            </a:extLst>
          </p:cNvPr>
          <p:cNvSpPr/>
          <p:nvPr/>
        </p:nvSpPr>
        <p:spPr>
          <a:xfrm>
            <a:off x="6932165" y="2267481"/>
            <a:ext cx="1652923" cy="1363502"/>
          </a:xfrm>
          <a:custGeom>
            <a:avLst/>
            <a:gdLst>
              <a:gd name="connsiteX0" fmla="*/ 0 w 1368949"/>
              <a:gd name="connsiteY0" fmla="*/ 112910 h 1129097"/>
              <a:gd name="connsiteX1" fmla="*/ 33071 w 1368949"/>
              <a:gd name="connsiteY1" fmla="*/ 33071 h 1129097"/>
              <a:gd name="connsiteX2" fmla="*/ 112911 w 1368949"/>
              <a:gd name="connsiteY2" fmla="*/ 1 h 1129097"/>
              <a:gd name="connsiteX3" fmla="*/ 1256039 w 1368949"/>
              <a:gd name="connsiteY3" fmla="*/ 0 h 1129097"/>
              <a:gd name="connsiteX4" fmla="*/ 1335878 w 1368949"/>
              <a:gd name="connsiteY4" fmla="*/ 33071 h 1129097"/>
              <a:gd name="connsiteX5" fmla="*/ 1368948 w 1368949"/>
              <a:gd name="connsiteY5" fmla="*/ 112911 h 1129097"/>
              <a:gd name="connsiteX6" fmla="*/ 1368949 w 1368949"/>
              <a:gd name="connsiteY6" fmla="*/ 1016187 h 1129097"/>
              <a:gd name="connsiteX7" fmla="*/ 1335878 w 1368949"/>
              <a:gd name="connsiteY7" fmla="*/ 1096026 h 1129097"/>
              <a:gd name="connsiteX8" fmla="*/ 1256039 w 1368949"/>
              <a:gd name="connsiteY8" fmla="*/ 1129097 h 1129097"/>
              <a:gd name="connsiteX9" fmla="*/ 112910 w 1368949"/>
              <a:gd name="connsiteY9" fmla="*/ 1129097 h 1129097"/>
              <a:gd name="connsiteX10" fmla="*/ 33071 w 1368949"/>
              <a:gd name="connsiteY10" fmla="*/ 1096026 h 1129097"/>
              <a:gd name="connsiteX11" fmla="*/ 0 w 1368949"/>
              <a:gd name="connsiteY11" fmla="*/ 1016187 h 1129097"/>
              <a:gd name="connsiteX12" fmla="*/ 0 w 1368949"/>
              <a:gd name="connsiteY12" fmla="*/ 112910 h 112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8949" h="1129097">
                <a:moveTo>
                  <a:pt x="0" y="112910"/>
                </a:moveTo>
                <a:cubicBezTo>
                  <a:pt x="0" y="82964"/>
                  <a:pt x="11896" y="54245"/>
                  <a:pt x="33071" y="33071"/>
                </a:cubicBezTo>
                <a:cubicBezTo>
                  <a:pt x="54246" y="11896"/>
                  <a:pt x="82965" y="0"/>
                  <a:pt x="112911" y="1"/>
                </a:cubicBezTo>
                <a:lnTo>
                  <a:pt x="1256039" y="0"/>
                </a:lnTo>
                <a:cubicBezTo>
                  <a:pt x="1285985" y="0"/>
                  <a:pt x="1314704" y="11896"/>
                  <a:pt x="1335878" y="33071"/>
                </a:cubicBezTo>
                <a:cubicBezTo>
                  <a:pt x="1357053" y="54246"/>
                  <a:pt x="1368949" y="82965"/>
                  <a:pt x="1368948" y="112911"/>
                </a:cubicBezTo>
                <a:cubicBezTo>
                  <a:pt x="1368948" y="414003"/>
                  <a:pt x="1368949" y="715095"/>
                  <a:pt x="1368949" y="1016187"/>
                </a:cubicBezTo>
                <a:cubicBezTo>
                  <a:pt x="1368949" y="1046133"/>
                  <a:pt x="1357053" y="1074852"/>
                  <a:pt x="1335878" y="1096026"/>
                </a:cubicBezTo>
                <a:cubicBezTo>
                  <a:pt x="1314703" y="1117201"/>
                  <a:pt x="1285984" y="1129097"/>
                  <a:pt x="1256039" y="1129097"/>
                </a:cubicBezTo>
                <a:lnTo>
                  <a:pt x="112910" y="1129097"/>
                </a:lnTo>
                <a:cubicBezTo>
                  <a:pt x="82964" y="1129097"/>
                  <a:pt x="54245" y="1117201"/>
                  <a:pt x="33071" y="1096026"/>
                </a:cubicBezTo>
                <a:cubicBezTo>
                  <a:pt x="11896" y="1074851"/>
                  <a:pt x="0" y="1046132"/>
                  <a:pt x="0" y="1016187"/>
                </a:cubicBezTo>
                <a:lnTo>
                  <a:pt x="0" y="112910"/>
                </a:lnTo>
                <a:close/>
              </a:path>
            </a:pathLst>
          </a:custGeom>
          <a:noFill/>
          <a:ln w="12700" cap="flat" cmpd="sng" algn="ctr">
            <a:solidFill>
              <a:srgbClr val="00C1CA"/>
            </a:solidFill>
            <a:prstDash val="solid"/>
            <a:miter lim="800000"/>
          </a:ln>
          <a:effectLst/>
        </p:spPr>
        <p:txBody>
          <a:bodyPr spcFirstLastPara="0" vert="horz" wrap="square" lIns="95594" tIns="418159" rIns="95594" bIns="95596" numCol="1" spcCol="1270" anchor="t" anchorCtr="0">
            <a:noAutofit/>
          </a:bodyPr>
          <a:lstStyle/>
          <a:p>
            <a:pPr marL="304762" marR="0" lvl="1" indent="-304762" defTabSz="142222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04762" marR="0" lvl="1" indent="-304762" defTabSz="142222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•"/>
              <a:tabLst/>
              <a:defRPr/>
            </a:pPr>
            <a:endParaRPr kumimoji="0" lang="en-US" sz="3199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4411A16-4023-4E72-940D-8DF928F0AA21}"/>
              </a:ext>
            </a:extLst>
          </p:cNvPr>
          <p:cNvGrpSpPr/>
          <p:nvPr/>
        </p:nvGrpSpPr>
        <p:grpSpPr>
          <a:xfrm>
            <a:off x="9721880" y="2267481"/>
            <a:ext cx="1652923" cy="1363502"/>
            <a:chOff x="10019944" y="1865964"/>
            <a:chExt cx="1652923" cy="1363502"/>
          </a:xfrm>
        </p:grpSpPr>
        <p:sp>
          <p:nvSpPr>
            <p:cNvPr id="14" name="Freeform 68">
              <a:extLst>
                <a:ext uri="{FF2B5EF4-FFF2-40B4-BE49-F238E27FC236}">
                  <a16:creationId xmlns:a16="http://schemas.microsoft.com/office/drawing/2014/main" id="{56867851-7A14-4FA1-9463-B06BF3165CD3}"/>
                </a:ext>
              </a:extLst>
            </p:cNvPr>
            <p:cNvSpPr/>
            <p:nvPr/>
          </p:nvSpPr>
          <p:spPr>
            <a:xfrm>
              <a:off x="10019944" y="1865964"/>
              <a:ext cx="1652923" cy="1363502"/>
            </a:xfrm>
            <a:custGeom>
              <a:avLst/>
              <a:gdLst>
                <a:gd name="connsiteX0" fmla="*/ 0 w 1368949"/>
                <a:gd name="connsiteY0" fmla="*/ 112910 h 1129097"/>
                <a:gd name="connsiteX1" fmla="*/ 33071 w 1368949"/>
                <a:gd name="connsiteY1" fmla="*/ 33071 h 1129097"/>
                <a:gd name="connsiteX2" fmla="*/ 112911 w 1368949"/>
                <a:gd name="connsiteY2" fmla="*/ 1 h 1129097"/>
                <a:gd name="connsiteX3" fmla="*/ 1256039 w 1368949"/>
                <a:gd name="connsiteY3" fmla="*/ 0 h 1129097"/>
                <a:gd name="connsiteX4" fmla="*/ 1335878 w 1368949"/>
                <a:gd name="connsiteY4" fmla="*/ 33071 h 1129097"/>
                <a:gd name="connsiteX5" fmla="*/ 1368948 w 1368949"/>
                <a:gd name="connsiteY5" fmla="*/ 112911 h 1129097"/>
                <a:gd name="connsiteX6" fmla="*/ 1368949 w 1368949"/>
                <a:gd name="connsiteY6" fmla="*/ 1016187 h 1129097"/>
                <a:gd name="connsiteX7" fmla="*/ 1335878 w 1368949"/>
                <a:gd name="connsiteY7" fmla="*/ 1096026 h 1129097"/>
                <a:gd name="connsiteX8" fmla="*/ 1256039 w 1368949"/>
                <a:gd name="connsiteY8" fmla="*/ 1129097 h 1129097"/>
                <a:gd name="connsiteX9" fmla="*/ 112910 w 1368949"/>
                <a:gd name="connsiteY9" fmla="*/ 1129097 h 1129097"/>
                <a:gd name="connsiteX10" fmla="*/ 33071 w 1368949"/>
                <a:gd name="connsiteY10" fmla="*/ 1096026 h 1129097"/>
                <a:gd name="connsiteX11" fmla="*/ 0 w 1368949"/>
                <a:gd name="connsiteY11" fmla="*/ 1016187 h 1129097"/>
                <a:gd name="connsiteX12" fmla="*/ 0 w 1368949"/>
                <a:gd name="connsiteY12" fmla="*/ 112910 h 11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EF4A6A"/>
              </a:solidFill>
              <a:prstDash val="solid"/>
              <a:miter lim="800000"/>
            </a:ln>
            <a:effectLst/>
          </p:spPr>
          <p:txBody>
            <a:bodyPr spcFirstLastPara="0" vert="horz" wrap="square" lIns="95594" tIns="95594" rIns="95594" bIns="418160" numCol="1" spcCol="1270" anchor="t" anchorCtr="0">
              <a:noAutofit/>
            </a:bodyPr>
            <a:lstStyle/>
            <a:p>
              <a:pPr marL="304762" marR="0" lvl="1" indent="-304762" defTabSz="14222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66">
              <a:extLst>
                <a:ext uri="{FF2B5EF4-FFF2-40B4-BE49-F238E27FC236}">
                  <a16:creationId xmlns:a16="http://schemas.microsoft.com/office/drawing/2014/main" id="{358AC36C-4557-410B-A9F2-A3B55C02E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8861" y="2223481"/>
              <a:ext cx="555087" cy="648467"/>
            </a:xfrm>
            <a:custGeom>
              <a:avLst/>
              <a:gdLst/>
              <a:ahLst/>
              <a:cxnLst>
                <a:cxn ang="0">
                  <a:pos x="55" y="9"/>
                </a:cxn>
                <a:cxn ang="0">
                  <a:pos x="55" y="14"/>
                </a:cxn>
                <a:cxn ang="0">
                  <a:pos x="27" y="23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27" y="0"/>
                </a:cxn>
                <a:cxn ang="0">
                  <a:pos x="55" y="9"/>
                </a:cxn>
                <a:cxn ang="0">
                  <a:pos x="55" y="21"/>
                </a:cxn>
                <a:cxn ang="0">
                  <a:pos x="55" y="27"/>
                </a:cxn>
                <a:cxn ang="0">
                  <a:pos x="27" y="37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7" y="27"/>
                </a:cxn>
                <a:cxn ang="0">
                  <a:pos x="55" y="21"/>
                </a:cxn>
                <a:cxn ang="0">
                  <a:pos x="55" y="35"/>
                </a:cxn>
                <a:cxn ang="0">
                  <a:pos x="55" y="41"/>
                </a:cxn>
                <a:cxn ang="0">
                  <a:pos x="27" y="50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27" y="41"/>
                </a:cxn>
                <a:cxn ang="0">
                  <a:pos x="55" y="35"/>
                </a:cxn>
                <a:cxn ang="0">
                  <a:pos x="55" y="49"/>
                </a:cxn>
                <a:cxn ang="0">
                  <a:pos x="55" y="55"/>
                </a:cxn>
                <a:cxn ang="0">
                  <a:pos x="27" y="64"/>
                </a:cxn>
                <a:cxn ang="0">
                  <a:pos x="0" y="55"/>
                </a:cxn>
                <a:cxn ang="0">
                  <a:pos x="0" y="49"/>
                </a:cxn>
                <a:cxn ang="0">
                  <a:pos x="27" y="55"/>
                </a:cxn>
                <a:cxn ang="0">
                  <a:pos x="55" y="49"/>
                </a:cxn>
              </a:cxnLst>
              <a:rect l="0" t="0" r="r" b="b"/>
              <a:pathLst>
                <a:path w="55" h="64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rgbClr val="EF4A6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6" tIns="60953" rIns="121906" bIns="609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AFEBEE5-8AD6-4CB4-B3E1-C23C88E5E0DD}"/>
              </a:ext>
            </a:extLst>
          </p:cNvPr>
          <p:cNvGrpSpPr/>
          <p:nvPr/>
        </p:nvGrpSpPr>
        <p:grpSpPr>
          <a:xfrm>
            <a:off x="1099391" y="2272672"/>
            <a:ext cx="1480971" cy="1265922"/>
            <a:chOff x="1668765" y="2710050"/>
            <a:chExt cx="1480971" cy="1265922"/>
          </a:xfrm>
        </p:grpSpPr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E0A0B2D9-4A90-42C7-AE89-73966A78ED6B}"/>
                </a:ext>
              </a:extLst>
            </p:cNvPr>
            <p:cNvSpPr/>
            <p:nvPr/>
          </p:nvSpPr>
          <p:spPr>
            <a:xfrm>
              <a:off x="1668765" y="2710050"/>
              <a:ext cx="1480971" cy="1265922"/>
            </a:xfrm>
            <a:custGeom>
              <a:avLst/>
              <a:gdLst>
                <a:gd name="connsiteX0" fmla="*/ 0 w 1368949"/>
                <a:gd name="connsiteY0" fmla="*/ 112910 h 1129097"/>
                <a:gd name="connsiteX1" fmla="*/ 33071 w 1368949"/>
                <a:gd name="connsiteY1" fmla="*/ 33071 h 1129097"/>
                <a:gd name="connsiteX2" fmla="*/ 112911 w 1368949"/>
                <a:gd name="connsiteY2" fmla="*/ 1 h 1129097"/>
                <a:gd name="connsiteX3" fmla="*/ 1256039 w 1368949"/>
                <a:gd name="connsiteY3" fmla="*/ 0 h 1129097"/>
                <a:gd name="connsiteX4" fmla="*/ 1335878 w 1368949"/>
                <a:gd name="connsiteY4" fmla="*/ 33071 h 1129097"/>
                <a:gd name="connsiteX5" fmla="*/ 1368948 w 1368949"/>
                <a:gd name="connsiteY5" fmla="*/ 112911 h 1129097"/>
                <a:gd name="connsiteX6" fmla="*/ 1368949 w 1368949"/>
                <a:gd name="connsiteY6" fmla="*/ 1016187 h 1129097"/>
                <a:gd name="connsiteX7" fmla="*/ 1335878 w 1368949"/>
                <a:gd name="connsiteY7" fmla="*/ 1096026 h 1129097"/>
                <a:gd name="connsiteX8" fmla="*/ 1256039 w 1368949"/>
                <a:gd name="connsiteY8" fmla="*/ 1129097 h 1129097"/>
                <a:gd name="connsiteX9" fmla="*/ 112910 w 1368949"/>
                <a:gd name="connsiteY9" fmla="*/ 1129097 h 1129097"/>
                <a:gd name="connsiteX10" fmla="*/ 33071 w 1368949"/>
                <a:gd name="connsiteY10" fmla="*/ 1096026 h 1129097"/>
                <a:gd name="connsiteX11" fmla="*/ 0 w 1368949"/>
                <a:gd name="connsiteY11" fmla="*/ 1016187 h 1129097"/>
                <a:gd name="connsiteX12" fmla="*/ 0 w 1368949"/>
                <a:gd name="connsiteY12" fmla="*/ 112910 h 11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EF4A6A"/>
              </a:solidFill>
              <a:prstDash val="solid"/>
              <a:miter lim="800000"/>
            </a:ln>
            <a:effectLst/>
          </p:spPr>
          <p:txBody>
            <a:bodyPr spcFirstLastPara="0" vert="horz" wrap="square" lIns="95594" tIns="95594" rIns="95594" bIns="418160" numCol="1" spcCol="1270" anchor="t" anchorCtr="0">
              <a:noAutofit/>
            </a:bodyPr>
            <a:lstStyle/>
            <a:p>
              <a:pPr marL="304762" marR="0" lvl="1" indent="-304762" defTabSz="14222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3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04762" marR="0" lvl="1" indent="-304762" defTabSz="14222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3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id="{169BF35B-7DBE-44A3-89B3-6019EE21F2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3954" y="3098184"/>
              <a:ext cx="669102" cy="450775"/>
            </a:xfrm>
            <a:custGeom>
              <a:avLst/>
              <a:gdLst>
                <a:gd name="connsiteX0" fmla="*/ 298538 w 574281"/>
                <a:gd name="connsiteY0" fmla="*/ 131885 h 326912"/>
                <a:gd name="connsiteX1" fmla="*/ 272703 w 574281"/>
                <a:gd name="connsiteY1" fmla="*/ 157688 h 326912"/>
                <a:gd name="connsiteX2" fmla="*/ 298538 w 574281"/>
                <a:gd name="connsiteY2" fmla="*/ 182058 h 326912"/>
                <a:gd name="connsiteX3" fmla="*/ 324373 w 574281"/>
                <a:gd name="connsiteY3" fmla="*/ 157688 h 326912"/>
                <a:gd name="connsiteX4" fmla="*/ 298538 w 574281"/>
                <a:gd name="connsiteY4" fmla="*/ 131885 h 326912"/>
                <a:gd name="connsiteX5" fmla="*/ 209550 w 574281"/>
                <a:gd name="connsiteY5" fmla="*/ 131885 h 326912"/>
                <a:gd name="connsiteX6" fmla="*/ 183716 w 574281"/>
                <a:gd name="connsiteY6" fmla="*/ 157688 h 326912"/>
                <a:gd name="connsiteX7" fmla="*/ 209550 w 574281"/>
                <a:gd name="connsiteY7" fmla="*/ 182058 h 326912"/>
                <a:gd name="connsiteX8" fmla="*/ 235386 w 574281"/>
                <a:gd name="connsiteY8" fmla="*/ 157688 h 326912"/>
                <a:gd name="connsiteX9" fmla="*/ 209550 w 574281"/>
                <a:gd name="connsiteY9" fmla="*/ 131885 h 326912"/>
                <a:gd name="connsiteX10" fmla="*/ 120563 w 574281"/>
                <a:gd name="connsiteY10" fmla="*/ 131885 h 326912"/>
                <a:gd name="connsiteX11" fmla="*/ 94728 w 574281"/>
                <a:gd name="connsiteY11" fmla="*/ 157688 h 326912"/>
                <a:gd name="connsiteX12" fmla="*/ 120563 w 574281"/>
                <a:gd name="connsiteY12" fmla="*/ 182058 h 326912"/>
                <a:gd name="connsiteX13" fmla="*/ 144963 w 574281"/>
                <a:gd name="connsiteY13" fmla="*/ 157688 h 326912"/>
                <a:gd name="connsiteX14" fmla="*/ 120563 w 574281"/>
                <a:gd name="connsiteY14" fmla="*/ 131885 h 326912"/>
                <a:gd name="connsiteX15" fmla="*/ 380439 w 574281"/>
                <a:gd name="connsiteY15" fmla="*/ 38852 h 326912"/>
                <a:gd name="connsiteX16" fmla="*/ 386182 w 574281"/>
                <a:gd name="connsiteY16" fmla="*/ 38852 h 326912"/>
                <a:gd name="connsiteX17" fmla="*/ 574281 w 574281"/>
                <a:gd name="connsiteY17" fmla="*/ 182166 h 326912"/>
                <a:gd name="connsiteX18" fmla="*/ 541256 w 574281"/>
                <a:gd name="connsiteY18" fmla="*/ 265287 h 326912"/>
                <a:gd name="connsiteX19" fmla="*/ 567102 w 574281"/>
                <a:gd name="connsiteY19" fmla="*/ 326912 h 326912"/>
                <a:gd name="connsiteX20" fmla="*/ 499616 w 574281"/>
                <a:gd name="connsiteY20" fmla="*/ 298250 h 326912"/>
                <a:gd name="connsiteX21" fmla="*/ 386182 w 574281"/>
                <a:gd name="connsiteY21" fmla="*/ 326912 h 326912"/>
                <a:gd name="connsiteX22" fmla="*/ 323004 w 574281"/>
                <a:gd name="connsiteY22" fmla="*/ 318313 h 326912"/>
                <a:gd name="connsiteX23" fmla="*/ 446489 w 574281"/>
                <a:gd name="connsiteY23" fmla="*/ 162102 h 326912"/>
                <a:gd name="connsiteX24" fmla="*/ 380439 w 574281"/>
                <a:gd name="connsiteY24" fmla="*/ 38852 h 326912"/>
                <a:gd name="connsiteX25" fmla="*/ 209550 w 574281"/>
                <a:gd name="connsiteY25" fmla="*/ 0 h 326912"/>
                <a:gd name="connsiteX26" fmla="*/ 360255 w 574281"/>
                <a:gd name="connsiteY26" fmla="*/ 48740 h 326912"/>
                <a:gd name="connsiteX27" fmla="*/ 419101 w 574281"/>
                <a:gd name="connsiteY27" fmla="*/ 160555 h 326912"/>
                <a:gd name="connsiteX28" fmla="*/ 307149 w 574281"/>
                <a:gd name="connsiteY28" fmla="*/ 303908 h 326912"/>
                <a:gd name="connsiteX29" fmla="*/ 209550 w 574281"/>
                <a:gd name="connsiteY29" fmla="*/ 322544 h 326912"/>
                <a:gd name="connsiteX30" fmla="*/ 83246 w 574281"/>
                <a:gd name="connsiteY30" fmla="*/ 289573 h 326912"/>
                <a:gd name="connsiteX31" fmla="*/ 7176 w 574281"/>
                <a:gd name="connsiteY31" fmla="*/ 322544 h 326912"/>
                <a:gd name="connsiteX32" fmla="*/ 37317 w 574281"/>
                <a:gd name="connsiteY32" fmla="*/ 252301 h 326912"/>
                <a:gd name="connsiteX33" fmla="*/ 0 w 574281"/>
                <a:gd name="connsiteY33" fmla="*/ 160555 h 326912"/>
                <a:gd name="connsiteX34" fmla="*/ 209550 w 574281"/>
                <a:gd name="connsiteY34" fmla="*/ 0 h 32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74281" h="326912">
                  <a:moveTo>
                    <a:pt x="298538" y="131885"/>
                  </a:moveTo>
                  <a:cubicBezTo>
                    <a:pt x="284185" y="131885"/>
                    <a:pt x="272703" y="143353"/>
                    <a:pt x="272703" y="157688"/>
                  </a:cubicBezTo>
                  <a:cubicBezTo>
                    <a:pt x="272703" y="170590"/>
                    <a:pt x="284185" y="182058"/>
                    <a:pt x="298538" y="182058"/>
                  </a:cubicBezTo>
                  <a:cubicBezTo>
                    <a:pt x="312890" y="182058"/>
                    <a:pt x="324373" y="170590"/>
                    <a:pt x="324373" y="157688"/>
                  </a:cubicBezTo>
                  <a:cubicBezTo>
                    <a:pt x="324373" y="143353"/>
                    <a:pt x="312890" y="131885"/>
                    <a:pt x="298538" y="131885"/>
                  </a:cubicBezTo>
                  <a:close/>
                  <a:moveTo>
                    <a:pt x="209550" y="131885"/>
                  </a:moveTo>
                  <a:cubicBezTo>
                    <a:pt x="195198" y="131885"/>
                    <a:pt x="183716" y="143353"/>
                    <a:pt x="183716" y="157688"/>
                  </a:cubicBezTo>
                  <a:cubicBezTo>
                    <a:pt x="183716" y="170590"/>
                    <a:pt x="195198" y="182058"/>
                    <a:pt x="209550" y="182058"/>
                  </a:cubicBezTo>
                  <a:cubicBezTo>
                    <a:pt x="223903" y="182058"/>
                    <a:pt x="235386" y="172024"/>
                    <a:pt x="235386" y="157688"/>
                  </a:cubicBezTo>
                  <a:cubicBezTo>
                    <a:pt x="235386" y="143353"/>
                    <a:pt x="223903" y="131885"/>
                    <a:pt x="209550" y="131885"/>
                  </a:cubicBezTo>
                  <a:close/>
                  <a:moveTo>
                    <a:pt x="120563" y="131885"/>
                  </a:moveTo>
                  <a:cubicBezTo>
                    <a:pt x="106211" y="131885"/>
                    <a:pt x="94728" y="143353"/>
                    <a:pt x="94728" y="157688"/>
                  </a:cubicBezTo>
                  <a:cubicBezTo>
                    <a:pt x="94728" y="170590"/>
                    <a:pt x="106211" y="182058"/>
                    <a:pt x="120563" y="182058"/>
                  </a:cubicBezTo>
                  <a:cubicBezTo>
                    <a:pt x="134916" y="182058"/>
                    <a:pt x="144963" y="172024"/>
                    <a:pt x="144963" y="157688"/>
                  </a:cubicBezTo>
                  <a:cubicBezTo>
                    <a:pt x="144963" y="143353"/>
                    <a:pt x="134916" y="131885"/>
                    <a:pt x="120563" y="131885"/>
                  </a:cubicBezTo>
                  <a:close/>
                  <a:moveTo>
                    <a:pt x="380439" y="38852"/>
                  </a:moveTo>
                  <a:cubicBezTo>
                    <a:pt x="383310" y="38852"/>
                    <a:pt x="384746" y="38852"/>
                    <a:pt x="386182" y="38852"/>
                  </a:cubicBezTo>
                  <a:cubicBezTo>
                    <a:pt x="489565" y="38852"/>
                    <a:pt x="574281" y="103343"/>
                    <a:pt x="574281" y="182166"/>
                  </a:cubicBezTo>
                  <a:cubicBezTo>
                    <a:pt x="574281" y="213695"/>
                    <a:pt x="561358" y="242357"/>
                    <a:pt x="541256" y="265287"/>
                  </a:cubicBezTo>
                  <a:lnTo>
                    <a:pt x="567102" y="326912"/>
                  </a:lnTo>
                  <a:lnTo>
                    <a:pt x="499616" y="298250"/>
                  </a:lnTo>
                  <a:cubicBezTo>
                    <a:pt x="468027" y="316880"/>
                    <a:pt x="429258" y="326912"/>
                    <a:pt x="386182" y="326912"/>
                  </a:cubicBezTo>
                  <a:cubicBezTo>
                    <a:pt x="364644" y="326912"/>
                    <a:pt x="343106" y="324046"/>
                    <a:pt x="323004" y="318313"/>
                  </a:cubicBezTo>
                  <a:cubicBezTo>
                    <a:pt x="396233" y="289651"/>
                    <a:pt x="446489" y="229459"/>
                    <a:pt x="446489" y="162102"/>
                  </a:cubicBezTo>
                  <a:cubicBezTo>
                    <a:pt x="446489" y="113375"/>
                    <a:pt x="420643" y="70381"/>
                    <a:pt x="380439" y="38852"/>
                  </a:cubicBezTo>
                  <a:close/>
                  <a:moveTo>
                    <a:pt x="209550" y="0"/>
                  </a:moveTo>
                  <a:cubicBezTo>
                    <a:pt x="268397" y="0"/>
                    <a:pt x="321502" y="18636"/>
                    <a:pt x="360255" y="48740"/>
                  </a:cubicBezTo>
                  <a:cubicBezTo>
                    <a:pt x="396137" y="77411"/>
                    <a:pt x="419101" y="117550"/>
                    <a:pt x="419101" y="160555"/>
                  </a:cubicBezTo>
                  <a:cubicBezTo>
                    <a:pt x="419101" y="223631"/>
                    <a:pt x="373172" y="276671"/>
                    <a:pt x="307149" y="303908"/>
                  </a:cubicBezTo>
                  <a:cubicBezTo>
                    <a:pt x="277009" y="315377"/>
                    <a:pt x="243997" y="322544"/>
                    <a:pt x="209550" y="322544"/>
                  </a:cubicBezTo>
                  <a:cubicBezTo>
                    <a:pt x="162186" y="322544"/>
                    <a:pt x="119128" y="309642"/>
                    <a:pt x="83246" y="289573"/>
                  </a:cubicBezTo>
                  <a:lnTo>
                    <a:pt x="7176" y="322544"/>
                  </a:lnTo>
                  <a:lnTo>
                    <a:pt x="37317" y="252301"/>
                  </a:lnTo>
                  <a:cubicBezTo>
                    <a:pt x="14353" y="226498"/>
                    <a:pt x="0" y="194960"/>
                    <a:pt x="0" y="160555"/>
                  </a:cubicBezTo>
                  <a:cubicBezTo>
                    <a:pt x="0" y="71677"/>
                    <a:pt x="93293" y="0"/>
                    <a:pt x="209550" y="0"/>
                  </a:cubicBezTo>
                  <a:close/>
                </a:path>
              </a:pathLst>
            </a:custGeom>
            <a:solidFill>
              <a:srgbClr val="EF4A6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6" tIns="60953" rIns="121906" bIns="60953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Freeform 155">
            <a:extLst>
              <a:ext uri="{FF2B5EF4-FFF2-40B4-BE49-F238E27FC236}">
                <a16:creationId xmlns:a16="http://schemas.microsoft.com/office/drawing/2014/main" id="{F8F2798E-59B4-412B-BA26-82899CFC4628}"/>
              </a:ext>
            </a:extLst>
          </p:cNvPr>
          <p:cNvSpPr>
            <a:spLocks/>
          </p:cNvSpPr>
          <p:nvPr/>
        </p:nvSpPr>
        <p:spPr bwMode="auto">
          <a:xfrm>
            <a:off x="7511567" y="2751755"/>
            <a:ext cx="494118" cy="493429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02" h="6302">
                <a:moveTo>
                  <a:pt x="6302" y="5776"/>
                </a:moveTo>
                <a:lnTo>
                  <a:pt x="6302" y="4201"/>
                </a:lnTo>
                <a:lnTo>
                  <a:pt x="4201" y="4201"/>
                </a:lnTo>
                <a:lnTo>
                  <a:pt x="4201" y="4857"/>
                </a:lnTo>
                <a:lnTo>
                  <a:pt x="3676" y="4857"/>
                </a:lnTo>
                <a:lnTo>
                  <a:pt x="3676" y="3732"/>
                </a:lnTo>
                <a:lnTo>
                  <a:pt x="4548" y="3732"/>
                </a:lnTo>
                <a:cubicBezTo>
                  <a:pt x="5259" y="3732"/>
                  <a:pt x="5776" y="3266"/>
                  <a:pt x="5776" y="2626"/>
                </a:cubicBezTo>
                <a:cubicBezTo>
                  <a:pt x="5776" y="2158"/>
                  <a:pt x="5478" y="1743"/>
                  <a:pt x="5050" y="1586"/>
                </a:cubicBezTo>
                <a:cubicBezTo>
                  <a:pt x="5088" y="1456"/>
                  <a:pt x="5103" y="1321"/>
                  <a:pt x="5094" y="1171"/>
                </a:cubicBezTo>
                <a:cubicBezTo>
                  <a:pt x="5054" y="530"/>
                  <a:pt x="4483" y="5"/>
                  <a:pt x="3822" y="0"/>
                </a:cubicBezTo>
                <a:lnTo>
                  <a:pt x="3811" y="0"/>
                </a:lnTo>
                <a:cubicBezTo>
                  <a:pt x="3287" y="0"/>
                  <a:pt x="2819" y="312"/>
                  <a:pt x="2623" y="772"/>
                </a:cubicBezTo>
                <a:cubicBezTo>
                  <a:pt x="2430" y="628"/>
                  <a:pt x="2185" y="558"/>
                  <a:pt x="1936" y="582"/>
                </a:cubicBezTo>
                <a:cubicBezTo>
                  <a:pt x="1578" y="616"/>
                  <a:pt x="1264" y="853"/>
                  <a:pt x="1119" y="1204"/>
                </a:cubicBezTo>
                <a:cubicBezTo>
                  <a:pt x="1049" y="1371"/>
                  <a:pt x="1058" y="1556"/>
                  <a:pt x="1074" y="1669"/>
                </a:cubicBezTo>
                <a:cubicBezTo>
                  <a:pt x="738" y="1866"/>
                  <a:pt x="525" y="2230"/>
                  <a:pt x="525" y="2626"/>
                </a:cubicBezTo>
                <a:cubicBezTo>
                  <a:pt x="525" y="3257"/>
                  <a:pt x="1053" y="3732"/>
                  <a:pt x="1754" y="3732"/>
                </a:cubicBezTo>
                <a:lnTo>
                  <a:pt x="2626" y="3732"/>
                </a:lnTo>
                <a:lnTo>
                  <a:pt x="2626" y="4857"/>
                </a:lnTo>
                <a:lnTo>
                  <a:pt x="2100" y="4857"/>
                </a:lnTo>
                <a:lnTo>
                  <a:pt x="2100" y="4201"/>
                </a:lnTo>
                <a:lnTo>
                  <a:pt x="0" y="4201"/>
                </a:lnTo>
                <a:lnTo>
                  <a:pt x="0" y="5776"/>
                </a:lnTo>
                <a:lnTo>
                  <a:pt x="919" y="5776"/>
                </a:lnTo>
                <a:lnTo>
                  <a:pt x="919" y="6039"/>
                </a:lnTo>
                <a:lnTo>
                  <a:pt x="394" y="6039"/>
                </a:lnTo>
                <a:lnTo>
                  <a:pt x="394" y="6302"/>
                </a:lnTo>
                <a:lnTo>
                  <a:pt x="1707" y="6302"/>
                </a:lnTo>
                <a:lnTo>
                  <a:pt x="1707" y="6039"/>
                </a:lnTo>
                <a:lnTo>
                  <a:pt x="1182" y="6039"/>
                </a:lnTo>
                <a:lnTo>
                  <a:pt x="1182" y="5776"/>
                </a:lnTo>
                <a:lnTo>
                  <a:pt x="2101" y="5776"/>
                </a:lnTo>
                <a:lnTo>
                  <a:pt x="2101" y="5120"/>
                </a:lnTo>
                <a:lnTo>
                  <a:pt x="2888" y="5120"/>
                </a:lnTo>
                <a:lnTo>
                  <a:pt x="2888" y="3732"/>
                </a:lnTo>
                <a:lnTo>
                  <a:pt x="3413" y="3732"/>
                </a:lnTo>
                <a:lnTo>
                  <a:pt x="3413" y="5120"/>
                </a:lnTo>
                <a:lnTo>
                  <a:pt x="4201" y="5120"/>
                </a:lnTo>
                <a:lnTo>
                  <a:pt x="4201" y="5776"/>
                </a:lnTo>
                <a:lnTo>
                  <a:pt x="5120" y="5776"/>
                </a:lnTo>
                <a:lnTo>
                  <a:pt x="5120" y="6039"/>
                </a:lnTo>
                <a:lnTo>
                  <a:pt x="4595" y="6039"/>
                </a:lnTo>
                <a:lnTo>
                  <a:pt x="4595" y="6302"/>
                </a:lnTo>
                <a:lnTo>
                  <a:pt x="5908" y="6302"/>
                </a:lnTo>
                <a:lnTo>
                  <a:pt x="5908" y="6039"/>
                </a:lnTo>
                <a:lnTo>
                  <a:pt x="5383" y="6039"/>
                </a:lnTo>
                <a:lnTo>
                  <a:pt x="5383" y="5776"/>
                </a:lnTo>
                <a:lnTo>
                  <a:pt x="6302" y="5776"/>
                </a:lnTo>
                <a:close/>
              </a:path>
            </a:pathLst>
          </a:custGeom>
          <a:solidFill>
            <a:srgbClr val="00C1CA"/>
          </a:solidFill>
          <a:ln w="9525">
            <a:noFill/>
            <a:round/>
            <a:headEnd/>
            <a:tailEnd/>
          </a:ln>
        </p:spPr>
        <p:txBody>
          <a:bodyPr vert="horz" wrap="square" lIns="121906" tIns="60953" rIns="121906" bIns="60953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B1D8EF6-81F7-4741-AB09-04BF2553E0CA}"/>
              </a:ext>
            </a:extLst>
          </p:cNvPr>
          <p:cNvGrpSpPr/>
          <p:nvPr/>
        </p:nvGrpSpPr>
        <p:grpSpPr>
          <a:xfrm>
            <a:off x="3835991" y="2267482"/>
            <a:ext cx="1652923" cy="1363502"/>
            <a:chOff x="4026152" y="2622569"/>
            <a:chExt cx="1652923" cy="1363502"/>
          </a:xfrm>
        </p:grpSpPr>
        <p:sp>
          <p:nvSpPr>
            <p:cNvPr id="17" name="Freeform 71">
              <a:extLst>
                <a:ext uri="{FF2B5EF4-FFF2-40B4-BE49-F238E27FC236}">
                  <a16:creationId xmlns:a16="http://schemas.microsoft.com/office/drawing/2014/main" id="{47E52FE8-9E4A-40C6-B6F0-13BB3523BFAF}"/>
                </a:ext>
              </a:extLst>
            </p:cNvPr>
            <p:cNvSpPr/>
            <p:nvPr/>
          </p:nvSpPr>
          <p:spPr>
            <a:xfrm>
              <a:off x="4026152" y="2622569"/>
              <a:ext cx="1652923" cy="1363502"/>
            </a:xfrm>
            <a:custGeom>
              <a:avLst/>
              <a:gdLst>
                <a:gd name="connsiteX0" fmla="*/ 0 w 1368949"/>
                <a:gd name="connsiteY0" fmla="*/ 112910 h 1129097"/>
                <a:gd name="connsiteX1" fmla="*/ 33071 w 1368949"/>
                <a:gd name="connsiteY1" fmla="*/ 33071 h 1129097"/>
                <a:gd name="connsiteX2" fmla="*/ 112911 w 1368949"/>
                <a:gd name="connsiteY2" fmla="*/ 1 h 1129097"/>
                <a:gd name="connsiteX3" fmla="*/ 1256039 w 1368949"/>
                <a:gd name="connsiteY3" fmla="*/ 0 h 1129097"/>
                <a:gd name="connsiteX4" fmla="*/ 1335878 w 1368949"/>
                <a:gd name="connsiteY4" fmla="*/ 33071 h 1129097"/>
                <a:gd name="connsiteX5" fmla="*/ 1368948 w 1368949"/>
                <a:gd name="connsiteY5" fmla="*/ 112911 h 1129097"/>
                <a:gd name="connsiteX6" fmla="*/ 1368949 w 1368949"/>
                <a:gd name="connsiteY6" fmla="*/ 1016187 h 1129097"/>
                <a:gd name="connsiteX7" fmla="*/ 1335878 w 1368949"/>
                <a:gd name="connsiteY7" fmla="*/ 1096026 h 1129097"/>
                <a:gd name="connsiteX8" fmla="*/ 1256039 w 1368949"/>
                <a:gd name="connsiteY8" fmla="*/ 1129097 h 1129097"/>
                <a:gd name="connsiteX9" fmla="*/ 112910 w 1368949"/>
                <a:gd name="connsiteY9" fmla="*/ 1129097 h 1129097"/>
                <a:gd name="connsiteX10" fmla="*/ 33071 w 1368949"/>
                <a:gd name="connsiteY10" fmla="*/ 1096026 h 1129097"/>
                <a:gd name="connsiteX11" fmla="*/ 0 w 1368949"/>
                <a:gd name="connsiteY11" fmla="*/ 1016187 h 1129097"/>
                <a:gd name="connsiteX12" fmla="*/ 0 w 1368949"/>
                <a:gd name="connsiteY12" fmla="*/ 112910 h 11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8949" h="1129097">
                  <a:moveTo>
                    <a:pt x="0" y="112910"/>
                  </a:moveTo>
                  <a:cubicBezTo>
                    <a:pt x="0" y="82964"/>
                    <a:pt x="11896" y="54245"/>
                    <a:pt x="33071" y="33071"/>
                  </a:cubicBezTo>
                  <a:cubicBezTo>
                    <a:pt x="54246" y="11896"/>
                    <a:pt x="82965" y="0"/>
                    <a:pt x="112911" y="1"/>
                  </a:cubicBezTo>
                  <a:lnTo>
                    <a:pt x="1256039" y="0"/>
                  </a:lnTo>
                  <a:cubicBezTo>
                    <a:pt x="1285985" y="0"/>
                    <a:pt x="1314704" y="11896"/>
                    <a:pt x="1335878" y="33071"/>
                  </a:cubicBezTo>
                  <a:cubicBezTo>
                    <a:pt x="1357053" y="54246"/>
                    <a:pt x="1368949" y="82965"/>
                    <a:pt x="1368948" y="112911"/>
                  </a:cubicBezTo>
                  <a:cubicBezTo>
                    <a:pt x="1368948" y="414003"/>
                    <a:pt x="1368949" y="715095"/>
                    <a:pt x="1368949" y="1016187"/>
                  </a:cubicBezTo>
                  <a:cubicBezTo>
                    <a:pt x="1368949" y="1046133"/>
                    <a:pt x="1357053" y="1074852"/>
                    <a:pt x="1335878" y="1096026"/>
                  </a:cubicBezTo>
                  <a:cubicBezTo>
                    <a:pt x="1314703" y="1117201"/>
                    <a:pt x="1285984" y="1129097"/>
                    <a:pt x="1256039" y="1129097"/>
                  </a:cubicBezTo>
                  <a:lnTo>
                    <a:pt x="112910" y="1129097"/>
                  </a:lnTo>
                  <a:cubicBezTo>
                    <a:pt x="82964" y="1129097"/>
                    <a:pt x="54245" y="1117201"/>
                    <a:pt x="33071" y="1096026"/>
                  </a:cubicBezTo>
                  <a:cubicBezTo>
                    <a:pt x="11896" y="1074851"/>
                    <a:pt x="0" y="1046132"/>
                    <a:pt x="0" y="1016187"/>
                  </a:cubicBezTo>
                  <a:lnTo>
                    <a:pt x="0" y="11291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C1CA"/>
              </a:solidFill>
              <a:prstDash val="solid"/>
              <a:miter lim="800000"/>
            </a:ln>
            <a:effectLst/>
          </p:spPr>
          <p:txBody>
            <a:bodyPr spcFirstLastPara="0" vert="horz" wrap="square" lIns="95594" tIns="418159" rIns="95594" bIns="95596" numCol="1" spcCol="1270" anchor="t" anchorCtr="0">
              <a:noAutofit/>
            </a:bodyPr>
            <a:lstStyle/>
            <a:p>
              <a:pPr marL="304762" marR="0" lvl="1" indent="-304762" defTabSz="14222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3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04762" marR="0" lvl="1" indent="-304762" defTabSz="142222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endParaRPr kumimoji="0" lang="en-US" sz="3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A1B105E6-ADC9-4C2C-9F52-FFE67EC600A1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4562228" y="3010560"/>
              <a:ext cx="590376" cy="601042"/>
            </a:xfrm>
            <a:custGeom>
              <a:avLst/>
              <a:gdLst>
                <a:gd name="connsiteX0" fmla="*/ 529396 w 595956"/>
                <a:gd name="connsiteY0" fmla="*/ 495720 h 606722"/>
                <a:gd name="connsiteX1" fmla="*/ 509192 w 595956"/>
                <a:gd name="connsiteY1" fmla="*/ 500430 h 606722"/>
                <a:gd name="connsiteX2" fmla="*/ 486407 w 595956"/>
                <a:gd name="connsiteY2" fmla="*/ 525492 h 606722"/>
                <a:gd name="connsiteX3" fmla="*/ 483559 w 595956"/>
                <a:gd name="connsiteY3" fmla="*/ 541490 h 606722"/>
                <a:gd name="connsiteX4" fmla="*/ 486407 w 595956"/>
                <a:gd name="connsiteY4" fmla="*/ 557487 h 606722"/>
                <a:gd name="connsiteX5" fmla="*/ 529396 w 595956"/>
                <a:gd name="connsiteY5" fmla="*/ 587348 h 606722"/>
                <a:gd name="connsiteX6" fmla="*/ 575322 w 595956"/>
                <a:gd name="connsiteY6" fmla="*/ 541490 h 606722"/>
                <a:gd name="connsiteX7" fmla="*/ 541145 w 595956"/>
                <a:gd name="connsiteY7" fmla="*/ 497231 h 606722"/>
                <a:gd name="connsiteX8" fmla="*/ 529396 w 595956"/>
                <a:gd name="connsiteY8" fmla="*/ 495720 h 606722"/>
                <a:gd name="connsiteX9" fmla="*/ 65329 w 595956"/>
                <a:gd name="connsiteY9" fmla="*/ 495720 h 606722"/>
                <a:gd name="connsiteX10" fmla="*/ 48240 w 595956"/>
                <a:gd name="connsiteY10" fmla="*/ 499008 h 606722"/>
                <a:gd name="connsiteX11" fmla="*/ 19403 w 595956"/>
                <a:gd name="connsiteY11" fmla="*/ 541490 h 606722"/>
                <a:gd name="connsiteX12" fmla="*/ 65329 w 595956"/>
                <a:gd name="connsiteY12" fmla="*/ 587348 h 606722"/>
                <a:gd name="connsiteX13" fmla="*/ 108318 w 595956"/>
                <a:gd name="connsiteY13" fmla="*/ 557487 h 606722"/>
                <a:gd name="connsiteX14" fmla="*/ 111255 w 595956"/>
                <a:gd name="connsiteY14" fmla="*/ 541490 h 606722"/>
                <a:gd name="connsiteX15" fmla="*/ 108318 w 595956"/>
                <a:gd name="connsiteY15" fmla="*/ 525492 h 606722"/>
                <a:gd name="connsiteX16" fmla="*/ 80282 w 595956"/>
                <a:gd name="connsiteY16" fmla="*/ 498208 h 606722"/>
                <a:gd name="connsiteX17" fmla="*/ 65329 w 595956"/>
                <a:gd name="connsiteY17" fmla="*/ 495720 h 606722"/>
                <a:gd name="connsiteX18" fmla="*/ 296739 w 595956"/>
                <a:gd name="connsiteY18" fmla="*/ 407913 h 606722"/>
                <a:gd name="connsiteX19" fmla="*/ 287038 w 595956"/>
                <a:gd name="connsiteY19" fmla="*/ 417601 h 606722"/>
                <a:gd name="connsiteX20" fmla="*/ 287038 w 595956"/>
                <a:gd name="connsiteY20" fmla="*/ 522115 h 606722"/>
                <a:gd name="connsiteX21" fmla="*/ 277337 w 595956"/>
                <a:gd name="connsiteY21" fmla="*/ 531802 h 606722"/>
                <a:gd name="connsiteX22" fmla="*/ 129857 w 595956"/>
                <a:gd name="connsiteY22" fmla="*/ 531802 h 606722"/>
                <a:gd name="connsiteX23" fmla="*/ 130569 w 595956"/>
                <a:gd name="connsiteY23" fmla="*/ 541490 h 606722"/>
                <a:gd name="connsiteX24" fmla="*/ 129857 w 595956"/>
                <a:gd name="connsiteY24" fmla="*/ 551177 h 606722"/>
                <a:gd name="connsiteX25" fmla="*/ 464868 w 595956"/>
                <a:gd name="connsiteY25" fmla="*/ 551177 h 606722"/>
                <a:gd name="connsiteX26" fmla="*/ 464156 w 595956"/>
                <a:gd name="connsiteY26" fmla="*/ 541490 h 606722"/>
                <a:gd name="connsiteX27" fmla="*/ 464868 w 595956"/>
                <a:gd name="connsiteY27" fmla="*/ 531802 h 606722"/>
                <a:gd name="connsiteX28" fmla="*/ 316142 w 595956"/>
                <a:gd name="connsiteY28" fmla="*/ 531802 h 606722"/>
                <a:gd name="connsiteX29" fmla="*/ 306441 w 595956"/>
                <a:gd name="connsiteY29" fmla="*/ 522115 h 606722"/>
                <a:gd name="connsiteX30" fmla="*/ 306441 w 595956"/>
                <a:gd name="connsiteY30" fmla="*/ 417601 h 606722"/>
                <a:gd name="connsiteX31" fmla="*/ 296739 w 595956"/>
                <a:gd name="connsiteY31" fmla="*/ 407913 h 606722"/>
                <a:gd name="connsiteX32" fmla="*/ 255067 w 595956"/>
                <a:gd name="connsiteY32" fmla="*/ 311573 h 606722"/>
                <a:gd name="connsiteX33" fmla="*/ 247236 w 595956"/>
                <a:gd name="connsiteY33" fmla="*/ 335034 h 606722"/>
                <a:gd name="connsiteX34" fmla="*/ 240561 w 595956"/>
                <a:gd name="connsiteY34" fmla="*/ 355030 h 606722"/>
                <a:gd name="connsiteX35" fmla="*/ 284081 w 595956"/>
                <a:gd name="connsiteY35" fmla="*/ 340544 h 606722"/>
                <a:gd name="connsiteX36" fmla="*/ 524234 w 595956"/>
                <a:gd name="connsiteY36" fmla="*/ 201373 h 606722"/>
                <a:gd name="connsiteX37" fmla="*/ 514532 w 595956"/>
                <a:gd name="connsiteY37" fmla="*/ 211060 h 606722"/>
                <a:gd name="connsiteX38" fmla="*/ 514532 w 595956"/>
                <a:gd name="connsiteY38" fmla="*/ 478034 h 606722"/>
                <a:gd name="connsiteX39" fmla="*/ 529396 w 595956"/>
                <a:gd name="connsiteY39" fmla="*/ 476346 h 606722"/>
                <a:gd name="connsiteX40" fmla="*/ 533935 w 595956"/>
                <a:gd name="connsiteY40" fmla="*/ 476523 h 606722"/>
                <a:gd name="connsiteX41" fmla="*/ 533935 w 595956"/>
                <a:gd name="connsiteY41" fmla="*/ 211060 h 606722"/>
                <a:gd name="connsiteX42" fmla="*/ 524234 w 595956"/>
                <a:gd name="connsiteY42" fmla="*/ 201373 h 606722"/>
                <a:gd name="connsiteX43" fmla="*/ 54292 w 595956"/>
                <a:gd name="connsiteY43" fmla="*/ 150093 h 606722"/>
                <a:gd name="connsiteX44" fmla="*/ 54292 w 595956"/>
                <a:gd name="connsiteY44" fmla="*/ 477234 h 606722"/>
                <a:gd name="connsiteX45" fmla="*/ 65329 w 595956"/>
                <a:gd name="connsiteY45" fmla="*/ 476346 h 606722"/>
                <a:gd name="connsiteX46" fmla="*/ 73695 w 595956"/>
                <a:gd name="connsiteY46" fmla="*/ 476879 h 606722"/>
                <a:gd name="connsiteX47" fmla="*/ 73695 w 595956"/>
                <a:gd name="connsiteY47" fmla="*/ 328550 h 606722"/>
                <a:gd name="connsiteX48" fmla="*/ 83397 w 595956"/>
                <a:gd name="connsiteY48" fmla="*/ 318863 h 606722"/>
                <a:gd name="connsiteX49" fmla="*/ 167417 w 595956"/>
                <a:gd name="connsiteY49" fmla="*/ 318863 h 606722"/>
                <a:gd name="connsiteX50" fmla="*/ 177118 w 595956"/>
                <a:gd name="connsiteY50" fmla="*/ 309176 h 606722"/>
                <a:gd name="connsiteX51" fmla="*/ 167417 w 595956"/>
                <a:gd name="connsiteY51" fmla="*/ 299489 h 606722"/>
                <a:gd name="connsiteX52" fmla="*/ 83397 w 595956"/>
                <a:gd name="connsiteY52" fmla="*/ 299489 h 606722"/>
                <a:gd name="connsiteX53" fmla="*/ 73695 w 595956"/>
                <a:gd name="connsiteY53" fmla="*/ 289801 h 606722"/>
                <a:gd name="connsiteX54" fmla="*/ 73695 w 595956"/>
                <a:gd name="connsiteY54" fmla="*/ 150449 h 606722"/>
                <a:gd name="connsiteX55" fmla="*/ 65329 w 595956"/>
                <a:gd name="connsiteY55" fmla="*/ 150982 h 606722"/>
                <a:gd name="connsiteX56" fmla="*/ 54292 w 595956"/>
                <a:gd name="connsiteY56" fmla="*/ 150093 h 606722"/>
                <a:gd name="connsiteX57" fmla="*/ 130035 w 595956"/>
                <a:gd name="connsiteY57" fmla="*/ 77395 h 606722"/>
                <a:gd name="connsiteX58" fmla="*/ 130569 w 595956"/>
                <a:gd name="connsiteY58" fmla="*/ 85838 h 606722"/>
                <a:gd name="connsiteX59" fmla="*/ 129679 w 595956"/>
                <a:gd name="connsiteY59" fmla="*/ 96769 h 606722"/>
                <a:gd name="connsiteX60" fmla="*/ 374262 w 595956"/>
                <a:gd name="connsiteY60" fmla="*/ 96769 h 606722"/>
                <a:gd name="connsiteX61" fmla="*/ 383963 w 595956"/>
                <a:gd name="connsiteY61" fmla="*/ 87082 h 606722"/>
                <a:gd name="connsiteX62" fmla="*/ 374262 w 595956"/>
                <a:gd name="connsiteY62" fmla="*/ 77395 h 606722"/>
                <a:gd name="connsiteX63" fmla="*/ 65329 w 595956"/>
                <a:gd name="connsiteY63" fmla="*/ 39980 h 606722"/>
                <a:gd name="connsiteX64" fmla="*/ 19403 w 595956"/>
                <a:gd name="connsiteY64" fmla="*/ 85838 h 606722"/>
                <a:gd name="connsiteX65" fmla="*/ 48240 w 595956"/>
                <a:gd name="connsiteY65" fmla="*/ 128319 h 606722"/>
                <a:gd name="connsiteX66" fmla="*/ 48240 w 595956"/>
                <a:gd name="connsiteY66" fmla="*/ 128408 h 606722"/>
                <a:gd name="connsiteX67" fmla="*/ 65329 w 595956"/>
                <a:gd name="connsiteY67" fmla="*/ 131696 h 606722"/>
                <a:gd name="connsiteX68" fmla="*/ 80282 w 595956"/>
                <a:gd name="connsiteY68" fmla="*/ 129119 h 606722"/>
                <a:gd name="connsiteX69" fmla="*/ 107873 w 595956"/>
                <a:gd name="connsiteY69" fmla="*/ 102902 h 606722"/>
                <a:gd name="connsiteX70" fmla="*/ 111166 w 595956"/>
                <a:gd name="connsiteY70" fmla="*/ 85838 h 606722"/>
                <a:gd name="connsiteX71" fmla="*/ 108674 w 595956"/>
                <a:gd name="connsiteY71" fmla="*/ 70907 h 606722"/>
                <a:gd name="connsiteX72" fmla="*/ 65329 w 595956"/>
                <a:gd name="connsiteY72" fmla="*/ 39980 h 606722"/>
                <a:gd name="connsiteX73" fmla="*/ 535059 w 595956"/>
                <a:gd name="connsiteY73" fmla="*/ 23373 h 606722"/>
                <a:gd name="connsiteX74" fmla="*/ 308912 w 595956"/>
                <a:gd name="connsiteY74" fmla="*/ 249276 h 606722"/>
                <a:gd name="connsiteX75" fmla="*/ 264501 w 595956"/>
                <a:gd name="connsiteY75" fmla="*/ 293621 h 606722"/>
                <a:gd name="connsiteX76" fmla="*/ 302059 w 595956"/>
                <a:gd name="connsiteY76" fmla="*/ 331035 h 606722"/>
                <a:gd name="connsiteX77" fmla="*/ 422653 w 595956"/>
                <a:gd name="connsiteY77" fmla="*/ 210618 h 606722"/>
                <a:gd name="connsiteX78" fmla="*/ 423098 w 595956"/>
                <a:gd name="connsiteY78" fmla="*/ 210085 h 606722"/>
                <a:gd name="connsiteX79" fmla="*/ 572527 w 595956"/>
                <a:gd name="connsiteY79" fmla="*/ 60786 h 606722"/>
                <a:gd name="connsiteX80" fmla="*/ 65329 w 595956"/>
                <a:gd name="connsiteY80" fmla="*/ 20605 h 606722"/>
                <a:gd name="connsiteX81" fmla="*/ 124339 w 595956"/>
                <a:gd name="connsiteY81" fmla="*/ 58110 h 606722"/>
                <a:gd name="connsiteX82" fmla="*/ 374262 w 595956"/>
                <a:gd name="connsiteY82" fmla="*/ 58110 h 606722"/>
                <a:gd name="connsiteX83" fmla="*/ 403366 w 595956"/>
                <a:gd name="connsiteY83" fmla="*/ 87082 h 606722"/>
                <a:gd name="connsiteX84" fmla="*/ 374262 w 595956"/>
                <a:gd name="connsiteY84" fmla="*/ 116144 h 606722"/>
                <a:gd name="connsiteX85" fmla="*/ 123093 w 595956"/>
                <a:gd name="connsiteY85" fmla="*/ 116144 h 606722"/>
                <a:gd name="connsiteX86" fmla="*/ 93098 w 595956"/>
                <a:gd name="connsiteY86" fmla="*/ 144850 h 606722"/>
                <a:gd name="connsiteX87" fmla="*/ 93098 w 595956"/>
                <a:gd name="connsiteY87" fmla="*/ 280114 h 606722"/>
                <a:gd name="connsiteX88" fmla="*/ 167417 w 595956"/>
                <a:gd name="connsiteY88" fmla="*/ 280114 h 606722"/>
                <a:gd name="connsiteX89" fmla="*/ 196521 w 595956"/>
                <a:gd name="connsiteY89" fmla="*/ 309176 h 606722"/>
                <a:gd name="connsiteX90" fmla="*/ 167417 w 595956"/>
                <a:gd name="connsiteY90" fmla="*/ 338237 h 606722"/>
                <a:gd name="connsiteX91" fmla="*/ 93098 w 595956"/>
                <a:gd name="connsiteY91" fmla="*/ 338237 h 606722"/>
                <a:gd name="connsiteX92" fmla="*/ 93098 w 595956"/>
                <a:gd name="connsiteY92" fmla="*/ 482478 h 606722"/>
                <a:gd name="connsiteX93" fmla="*/ 123805 w 595956"/>
                <a:gd name="connsiteY93" fmla="*/ 512428 h 606722"/>
                <a:gd name="connsiteX94" fmla="*/ 267635 w 595956"/>
                <a:gd name="connsiteY94" fmla="*/ 512428 h 606722"/>
                <a:gd name="connsiteX95" fmla="*/ 267635 w 595956"/>
                <a:gd name="connsiteY95" fmla="*/ 417601 h 606722"/>
                <a:gd name="connsiteX96" fmla="*/ 296739 w 595956"/>
                <a:gd name="connsiteY96" fmla="*/ 388539 h 606722"/>
                <a:gd name="connsiteX97" fmla="*/ 325844 w 595956"/>
                <a:gd name="connsiteY97" fmla="*/ 417601 h 606722"/>
                <a:gd name="connsiteX98" fmla="*/ 325844 w 595956"/>
                <a:gd name="connsiteY98" fmla="*/ 512428 h 606722"/>
                <a:gd name="connsiteX99" fmla="*/ 471009 w 595956"/>
                <a:gd name="connsiteY99" fmla="*/ 512428 h 606722"/>
                <a:gd name="connsiteX100" fmla="*/ 495129 w 595956"/>
                <a:gd name="connsiteY100" fmla="*/ 486033 h 606722"/>
                <a:gd name="connsiteX101" fmla="*/ 495129 w 595956"/>
                <a:gd name="connsiteY101" fmla="*/ 211060 h 606722"/>
                <a:gd name="connsiteX102" fmla="*/ 524234 w 595956"/>
                <a:gd name="connsiteY102" fmla="*/ 181998 h 606722"/>
                <a:gd name="connsiteX103" fmla="*/ 553338 w 595956"/>
                <a:gd name="connsiteY103" fmla="*/ 211060 h 606722"/>
                <a:gd name="connsiteX104" fmla="*/ 553338 w 595956"/>
                <a:gd name="connsiteY104" fmla="*/ 480878 h 606722"/>
                <a:gd name="connsiteX105" fmla="*/ 594725 w 595956"/>
                <a:gd name="connsiteY105" fmla="*/ 541490 h 606722"/>
                <a:gd name="connsiteX106" fmla="*/ 529396 w 595956"/>
                <a:gd name="connsiteY106" fmla="*/ 606722 h 606722"/>
                <a:gd name="connsiteX107" fmla="*/ 471009 w 595956"/>
                <a:gd name="connsiteY107" fmla="*/ 570551 h 606722"/>
                <a:gd name="connsiteX108" fmla="*/ 123716 w 595956"/>
                <a:gd name="connsiteY108" fmla="*/ 570551 h 606722"/>
                <a:gd name="connsiteX109" fmla="*/ 65329 w 595956"/>
                <a:gd name="connsiteY109" fmla="*/ 606722 h 606722"/>
                <a:gd name="connsiteX110" fmla="*/ 0 w 595956"/>
                <a:gd name="connsiteY110" fmla="*/ 541490 h 606722"/>
                <a:gd name="connsiteX111" fmla="*/ 34979 w 595956"/>
                <a:gd name="connsiteY111" fmla="*/ 483811 h 606722"/>
                <a:gd name="connsiteX112" fmla="*/ 34979 w 595956"/>
                <a:gd name="connsiteY112" fmla="*/ 143517 h 606722"/>
                <a:gd name="connsiteX113" fmla="*/ 0 w 595956"/>
                <a:gd name="connsiteY113" fmla="*/ 85838 h 606722"/>
                <a:gd name="connsiteX114" fmla="*/ 65329 w 595956"/>
                <a:gd name="connsiteY114" fmla="*/ 20605 h 606722"/>
                <a:gd name="connsiteX115" fmla="*/ 535059 w 595956"/>
                <a:gd name="connsiteY115" fmla="*/ 0 h 606722"/>
                <a:gd name="connsiteX116" fmla="*/ 541912 w 595956"/>
                <a:gd name="connsiteY116" fmla="*/ 2844 h 606722"/>
                <a:gd name="connsiteX117" fmla="*/ 593086 w 595956"/>
                <a:gd name="connsiteY117" fmla="*/ 53943 h 606722"/>
                <a:gd name="connsiteX118" fmla="*/ 593086 w 595956"/>
                <a:gd name="connsiteY118" fmla="*/ 67629 h 606722"/>
                <a:gd name="connsiteX119" fmla="*/ 437338 w 595956"/>
                <a:gd name="connsiteY119" fmla="*/ 223238 h 606722"/>
                <a:gd name="connsiteX120" fmla="*/ 436804 w 595956"/>
                <a:gd name="connsiteY120" fmla="*/ 223771 h 606722"/>
                <a:gd name="connsiteX121" fmla="*/ 308912 w 595956"/>
                <a:gd name="connsiteY121" fmla="*/ 351564 h 606722"/>
                <a:gd name="connsiteX122" fmla="*/ 308734 w 595956"/>
                <a:gd name="connsiteY122" fmla="*/ 351741 h 606722"/>
                <a:gd name="connsiteX123" fmla="*/ 308200 w 595956"/>
                <a:gd name="connsiteY123" fmla="*/ 352186 h 606722"/>
                <a:gd name="connsiteX124" fmla="*/ 308111 w 595956"/>
                <a:gd name="connsiteY124" fmla="*/ 352275 h 606722"/>
                <a:gd name="connsiteX125" fmla="*/ 307933 w 595956"/>
                <a:gd name="connsiteY125" fmla="*/ 352452 h 606722"/>
                <a:gd name="connsiteX126" fmla="*/ 307488 w 595956"/>
                <a:gd name="connsiteY126" fmla="*/ 352719 h 606722"/>
                <a:gd name="connsiteX127" fmla="*/ 307221 w 595956"/>
                <a:gd name="connsiteY127" fmla="*/ 352897 h 606722"/>
                <a:gd name="connsiteX128" fmla="*/ 307043 w 595956"/>
                <a:gd name="connsiteY128" fmla="*/ 352986 h 606722"/>
                <a:gd name="connsiteX129" fmla="*/ 306687 w 595956"/>
                <a:gd name="connsiteY129" fmla="*/ 353252 h 606722"/>
                <a:gd name="connsiteX130" fmla="*/ 306242 w 595956"/>
                <a:gd name="connsiteY130" fmla="*/ 353430 h 606722"/>
                <a:gd name="connsiteX131" fmla="*/ 306064 w 595956"/>
                <a:gd name="connsiteY131" fmla="*/ 353519 h 606722"/>
                <a:gd name="connsiteX132" fmla="*/ 305886 w 595956"/>
                <a:gd name="connsiteY132" fmla="*/ 353608 h 606722"/>
                <a:gd name="connsiteX133" fmla="*/ 305263 w 595956"/>
                <a:gd name="connsiteY133" fmla="*/ 353874 h 606722"/>
                <a:gd name="connsiteX134" fmla="*/ 305085 w 595956"/>
                <a:gd name="connsiteY134" fmla="*/ 353963 h 606722"/>
                <a:gd name="connsiteX135" fmla="*/ 230326 w 595956"/>
                <a:gd name="connsiteY135" fmla="*/ 378846 h 606722"/>
                <a:gd name="connsiteX136" fmla="*/ 216175 w 595956"/>
                <a:gd name="connsiteY136" fmla="*/ 392887 h 606722"/>
                <a:gd name="connsiteX137" fmla="*/ 209322 w 595956"/>
                <a:gd name="connsiteY137" fmla="*/ 395731 h 606722"/>
                <a:gd name="connsiteX138" fmla="*/ 202469 w 595956"/>
                <a:gd name="connsiteY138" fmla="*/ 392887 h 606722"/>
                <a:gd name="connsiteX139" fmla="*/ 202469 w 595956"/>
                <a:gd name="connsiteY139" fmla="*/ 379202 h 606722"/>
                <a:gd name="connsiteX140" fmla="*/ 216798 w 595956"/>
                <a:gd name="connsiteY140" fmla="*/ 364894 h 606722"/>
                <a:gd name="connsiteX141" fmla="*/ 228813 w 595956"/>
                <a:gd name="connsiteY141" fmla="*/ 328902 h 606722"/>
                <a:gd name="connsiteX142" fmla="*/ 241629 w 595956"/>
                <a:gd name="connsiteY142" fmla="*/ 290600 h 606722"/>
                <a:gd name="connsiteX143" fmla="*/ 241718 w 595956"/>
                <a:gd name="connsiteY143" fmla="*/ 290333 h 606722"/>
                <a:gd name="connsiteX144" fmla="*/ 241896 w 595956"/>
                <a:gd name="connsiteY144" fmla="*/ 289800 h 606722"/>
                <a:gd name="connsiteX145" fmla="*/ 241985 w 595956"/>
                <a:gd name="connsiteY145" fmla="*/ 289533 h 606722"/>
                <a:gd name="connsiteX146" fmla="*/ 242074 w 595956"/>
                <a:gd name="connsiteY146" fmla="*/ 289356 h 606722"/>
                <a:gd name="connsiteX147" fmla="*/ 242341 w 595956"/>
                <a:gd name="connsiteY147" fmla="*/ 288911 h 606722"/>
                <a:gd name="connsiteX148" fmla="*/ 242519 w 595956"/>
                <a:gd name="connsiteY148" fmla="*/ 288645 h 606722"/>
                <a:gd name="connsiteX149" fmla="*/ 242608 w 595956"/>
                <a:gd name="connsiteY149" fmla="*/ 288467 h 606722"/>
                <a:gd name="connsiteX150" fmla="*/ 242875 w 595956"/>
                <a:gd name="connsiteY150" fmla="*/ 288200 h 606722"/>
                <a:gd name="connsiteX151" fmla="*/ 243142 w 595956"/>
                <a:gd name="connsiteY151" fmla="*/ 287756 h 606722"/>
                <a:gd name="connsiteX152" fmla="*/ 243231 w 595956"/>
                <a:gd name="connsiteY152" fmla="*/ 287578 h 606722"/>
                <a:gd name="connsiteX153" fmla="*/ 243409 w 595956"/>
                <a:gd name="connsiteY153" fmla="*/ 287401 h 606722"/>
                <a:gd name="connsiteX154" fmla="*/ 243854 w 595956"/>
                <a:gd name="connsiteY154" fmla="*/ 286956 h 606722"/>
                <a:gd name="connsiteX155" fmla="*/ 243943 w 595956"/>
                <a:gd name="connsiteY155" fmla="*/ 286779 h 606722"/>
                <a:gd name="connsiteX156" fmla="*/ 295206 w 595956"/>
                <a:gd name="connsiteY156" fmla="*/ 235590 h 606722"/>
                <a:gd name="connsiteX157" fmla="*/ 528206 w 595956"/>
                <a:gd name="connsiteY157" fmla="*/ 2844 h 606722"/>
                <a:gd name="connsiteX158" fmla="*/ 535059 w 595956"/>
                <a:gd name="connsiteY15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95956" h="606722">
                  <a:moveTo>
                    <a:pt x="529396" y="495720"/>
                  </a:moveTo>
                  <a:cubicBezTo>
                    <a:pt x="522276" y="495720"/>
                    <a:pt x="515511" y="497231"/>
                    <a:pt x="509192" y="500430"/>
                  </a:cubicBezTo>
                  <a:cubicBezTo>
                    <a:pt x="498601" y="505585"/>
                    <a:pt x="490501" y="514561"/>
                    <a:pt x="486407" y="525492"/>
                  </a:cubicBezTo>
                  <a:cubicBezTo>
                    <a:pt x="484449" y="530647"/>
                    <a:pt x="483559" y="535979"/>
                    <a:pt x="483559" y="541490"/>
                  </a:cubicBezTo>
                  <a:cubicBezTo>
                    <a:pt x="483559" y="547000"/>
                    <a:pt x="484449" y="552421"/>
                    <a:pt x="486407" y="557487"/>
                  </a:cubicBezTo>
                  <a:cubicBezTo>
                    <a:pt x="493082" y="575350"/>
                    <a:pt x="510349" y="587348"/>
                    <a:pt x="529396" y="587348"/>
                  </a:cubicBezTo>
                  <a:cubicBezTo>
                    <a:pt x="554762" y="587348"/>
                    <a:pt x="575322" y="566729"/>
                    <a:pt x="575322" y="541490"/>
                  </a:cubicBezTo>
                  <a:cubicBezTo>
                    <a:pt x="575322" y="520693"/>
                    <a:pt x="561260" y="502474"/>
                    <a:pt x="541145" y="497231"/>
                  </a:cubicBezTo>
                  <a:cubicBezTo>
                    <a:pt x="537317" y="496164"/>
                    <a:pt x="533401" y="495720"/>
                    <a:pt x="529396" y="495720"/>
                  </a:cubicBezTo>
                  <a:close/>
                  <a:moveTo>
                    <a:pt x="65329" y="495720"/>
                  </a:moveTo>
                  <a:cubicBezTo>
                    <a:pt x="59455" y="495720"/>
                    <a:pt x="53669" y="496786"/>
                    <a:pt x="48240" y="499008"/>
                  </a:cubicBezTo>
                  <a:cubicBezTo>
                    <a:pt x="30706" y="506029"/>
                    <a:pt x="19403" y="522648"/>
                    <a:pt x="19403" y="541490"/>
                  </a:cubicBezTo>
                  <a:cubicBezTo>
                    <a:pt x="19403" y="566729"/>
                    <a:pt x="40052" y="587348"/>
                    <a:pt x="65329" y="587348"/>
                  </a:cubicBezTo>
                  <a:cubicBezTo>
                    <a:pt x="84376" y="587348"/>
                    <a:pt x="101643" y="575350"/>
                    <a:pt x="108318" y="557487"/>
                  </a:cubicBezTo>
                  <a:cubicBezTo>
                    <a:pt x="110276" y="552332"/>
                    <a:pt x="111255" y="547000"/>
                    <a:pt x="111255" y="541490"/>
                  </a:cubicBezTo>
                  <a:cubicBezTo>
                    <a:pt x="111255" y="535979"/>
                    <a:pt x="110276" y="530647"/>
                    <a:pt x="108318" y="525492"/>
                  </a:cubicBezTo>
                  <a:cubicBezTo>
                    <a:pt x="103512" y="512606"/>
                    <a:pt x="93276" y="502652"/>
                    <a:pt x="80282" y="498208"/>
                  </a:cubicBezTo>
                  <a:cubicBezTo>
                    <a:pt x="75475" y="496520"/>
                    <a:pt x="70402" y="495720"/>
                    <a:pt x="65329" y="495720"/>
                  </a:cubicBezTo>
                  <a:close/>
                  <a:moveTo>
                    <a:pt x="296739" y="407913"/>
                  </a:moveTo>
                  <a:cubicBezTo>
                    <a:pt x="291399" y="407913"/>
                    <a:pt x="287038" y="412268"/>
                    <a:pt x="287038" y="417601"/>
                  </a:cubicBezTo>
                  <a:lnTo>
                    <a:pt x="287038" y="522115"/>
                  </a:lnTo>
                  <a:cubicBezTo>
                    <a:pt x="287038" y="527448"/>
                    <a:pt x="282677" y="531802"/>
                    <a:pt x="277337" y="531802"/>
                  </a:cubicBezTo>
                  <a:lnTo>
                    <a:pt x="129857" y="531802"/>
                  </a:lnTo>
                  <a:cubicBezTo>
                    <a:pt x="130391" y="535002"/>
                    <a:pt x="130569" y="538201"/>
                    <a:pt x="130569" y="541490"/>
                  </a:cubicBezTo>
                  <a:cubicBezTo>
                    <a:pt x="130569" y="544778"/>
                    <a:pt x="130391" y="547977"/>
                    <a:pt x="129857" y="551177"/>
                  </a:cubicBezTo>
                  <a:lnTo>
                    <a:pt x="464868" y="551177"/>
                  </a:lnTo>
                  <a:cubicBezTo>
                    <a:pt x="464423" y="547977"/>
                    <a:pt x="464156" y="544778"/>
                    <a:pt x="464156" y="541490"/>
                  </a:cubicBezTo>
                  <a:cubicBezTo>
                    <a:pt x="464156" y="538201"/>
                    <a:pt x="464423" y="535002"/>
                    <a:pt x="464868" y="531802"/>
                  </a:cubicBezTo>
                  <a:lnTo>
                    <a:pt x="316142" y="531802"/>
                  </a:lnTo>
                  <a:cubicBezTo>
                    <a:pt x="310713" y="531802"/>
                    <a:pt x="306441" y="527448"/>
                    <a:pt x="306441" y="522115"/>
                  </a:cubicBezTo>
                  <a:lnTo>
                    <a:pt x="306441" y="417601"/>
                  </a:lnTo>
                  <a:cubicBezTo>
                    <a:pt x="306441" y="412268"/>
                    <a:pt x="302080" y="407913"/>
                    <a:pt x="296739" y="407913"/>
                  </a:cubicBezTo>
                  <a:close/>
                  <a:moveTo>
                    <a:pt x="255067" y="311573"/>
                  </a:moveTo>
                  <a:lnTo>
                    <a:pt x="247236" y="335034"/>
                  </a:lnTo>
                  <a:lnTo>
                    <a:pt x="240561" y="355030"/>
                  </a:lnTo>
                  <a:lnTo>
                    <a:pt x="284081" y="340544"/>
                  </a:lnTo>
                  <a:close/>
                  <a:moveTo>
                    <a:pt x="524234" y="201373"/>
                  </a:moveTo>
                  <a:cubicBezTo>
                    <a:pt x="518894" y="201373"/>
                    <a:pt x="514532" y="205728"/>
                    <a:pt x="514532" y="211060"/>
                  </a:cubicBezTo>
                  <a:lnTo>
                    <a:pt x="514532" y="478034"/>
                  </a:lnTo>
                  <a:cubicBezTo>
                    <a:pt x="519428" y="476879"/>
                    <a:pt x="524323" y="476346"/>
                    <a:pt x="529396" y="476346"/>
                  </a:cubicBezTo>
                  <a:cubicBezTo>
                    <a:pt x="530909" y="476346"/>
                    <a:pt x="532422" y="476346"/>
                    <a:pt x="533935" y="476523"/>
                  </a:cubicBezTo>
                  <a:lnTo>
                    <a:pt x="533935" y="211060"/>
                  </a:lnTo>
                  <a:cubicBezTo>
                    <a:pt x="533935" y="205728"/>
                    <a:pt x="529574" y="201373"/>
                    <a:pt x="524234" y="201373"/>
                  </a:cubicBezTo>
                  <a:close/>
                  <a:moveTo>
                    <a:pt x="54292" y="150093"/>
                  </a:moveTo>
                  <a:lnTo>
                    <a:pt x="54292" y="477234"/>
                  </a:lnTo>
                  <a:cubicBezTo>
                    <a:pt x="57942" y="476612"/>
                    <a:pt x="61591" y="476346"/>
                    <a:pt x="65329" y="476346"/>
                  </a:cubicBezTo>
                  <a:cubicBezTo>
                    <a:pt x="68177" y="476346"/>
                    <a:pt x="70936" y="476523"/>
                    <a:pt x="73695" y="476879"/>
                  </a:cubicBezTo>
                  <a:lnTo>
                    <a:pt x="73695" y="328550"/>
                  </a:lnTo>
                  <a:cubicBezTo>
                    <a:pt x="73695" y="323129"/>
                    <a:pt x="78057" y="318863"/>
                    <a:pt x="83397" y="318863"/>
                  </a:cubicBezTo>
                  <a:lnTo>
                    <a:pt x="167417" y="318863"/>
                  </a:lnTo>
                  <a:cubicBezTo>
                    <a:pt x="172757" y="318863"/>
                    <a:pt x="177118" y="314508"/>
                    <a:pt x="177118" y="309176"/>
                  </a:cubicBezTo>
                  <a:cubicBezTo>
                    <a:pt x="177118" y="303843"/>
                    <a:pt x="172757" y="299489"/>
                    <a:pt x="167417" y="299489"/>
                  </a:cubicBezTo>
                  <a:lnTo>
                    <a:pt x="83397" y="299489"/>
                  </a:lnTo>
                  <a:cubicBezTo>
                    <a:pt x="78057" y="299489"/>
                    <a:pt x="73695" y="295134"/>
                    <a:pt x="73695" y="289801"/>
                  </a:cubicBezTo>
                  <a:lnTo>
                    <a:pt x="73695" y="150449"/>
                  </a:lnTo>
                  <a:cubicBezTo>
                    <a:pt x="70936" y="150804"/>
                    <a:pt x="68177" y="150982"/>
                    <a:pt x="65329" y="150982"/>
                  </a:cubicBezTo>
                  <a:cubicBezTo>
                    <a:pt x="61591" y="150982"/>
                    <a:pt x="57942" y="150715"/>
                    <a:pt x="54292" y="150093"/>
                  </a:cubicBezTo>
                  <a:close/>
                  <a:moveTo>
                    <a:pt x="130035" y="77395"/>
                  </a:moveTo>
                  <a:cubicBezTo>
                    <a:pt x="130391" y="80239"/>
                    <a:pt x="130569" y="82994"/>
                    <a:pt x="130569" y="85838"/>
                  </a:cubicBezTo>
                  <a:cubicBezTo>
                    <a:pt x="130569" y="89571"/>
                    <a:pt x="130302" y="93214"/>
                    <a:pt x="129679" y="96769"/>
                  </a:cubicBezTo>
                  <a:lnTo>
                    <a:pt x="374262" y="96769"/>
                  </a:lnTo>
                  <a:cubicBezTo>
                    <a:pt x="379602" y="96769"/>
                    <a:pt x="383963" y="92415"/>
                    <a:pt x="383963" y="87082"/>
                  </a:cubicBezTo>
                  <a:cubicBezTo>
                    <a:pt x="383963" y="81750"/>
                    <a:pt x="379602" y="77395"/>
                    <a:pt x="374262" y="77395"/>
                  </a:cubicBezTo>
                  <a:close/>
                  <a:moveTo>
                    <a:pt x="65329" y="39980"/>
                  </a:moveTo>
                  <a:cubicBezTo>
                    <a:pt x="40052" y="39980"/>
                    <a:pt x="19403" y="60598"/>
                    <a:pt x="19403" y="85838"/>
                  </a:cubicBezTo>
                  <a:cubicBezTo>
                    <a:pt x="19403" y="104679"/>
                    <a:pt x="30706" y="121387"/>
                    <a:pt x="48240" y="128319"/>
                  </a:cubicBezTo>
                  <a:cubicBezTo>
                    <a:pt x="48240" y="128319"/>
                    <a:pt x="48240" y="128319"/>
                    <a:pt x="48240" y="128408"/>
                  </a:cubicBezTo>
                  <a:cubicBezTo>
                    <a:pt x="53669" y="130541"/>
                    <a:pt x="59455" y="131696"/>
                    <a:pt x="65329" y="131696"/>
                  </a:cubicBezTo>
                  <a:cubicBezTo>
                    <a:pt x="70402" y="131696"/>
                    <a:pt x="75475" y="130808"/>
                    <a:pt x="80282" y="129119"/>
                  </a:cubicBezTo>
                  <a:cubicBezTo>
                    <a:pt x="92831" y="124853"/>
                    <a:pt x="102978" y="115255"/>
                    <a:pt x="107873" y="102902"/>
                  </a:cubicBezTo>
                  <a:cubicBezTo>
                    <a:pt x="110098" y="97391"/>
                    <a:pt x="111166" y="91704"/>
                    <a:pt x="111166" y="85838"/>
                  </a:cubicBezTo>
                  <a:cubicBezTo>
                    <a:pt x="111166" y="80772"/>
                    <a:pt x="110365" y="75706"/>
                    <a:pt x="108674" y="70907"/>
                  </a:cubicBezTo>
                  <a:cubicBezTo>
                    <a:pt x="102355" y="52422"/>
                    <a:pt x="84910" y="39980"/>
                    <a:pt x="65329" y="39980"/>
                  </a:cubicBezTo>
                  <a:close/>
                  <a:moveTo>
                    <a:pt x="535059" y="23373"/>
                  </a:moveTo>
                  <a:lnTo>
                    <a:pt x="308912" y="249276"/>
                  </a:lnTo>
                  <a:lnTo>
                    <a:pt x="264501" y="293621"/>
                  </a:lnTo>
                  <a:lnTo>
                    <a:pt x="302059" y="331035"/>
                  </a:lnTo>
                  <a:lnTo>
                    <a:pt x="422653" y="210618"/>
                  </a:lnTo>
                  <a:cubicBezTo>
                    <a:pt x="422742" y="210441"/>
                    <a:pt x="422920" y="210263"/>
                    <a:pt x="423098" y="210085"/>
                  </a:cubicBezTo>
                  <a:lnTo>
                    <a:pt x="572527" y="60786"/>
                  </a:lnTo>
                  <a:close/>
                  <a:moveTo>
                    <a:pt x="65329" y="20605"/>
                  </a:moveTo>
                  <a:cubicBezTo>
                    <a:pt x="90784" y="20605"/>
                    <a:pt x="113747" y="35447"/>
                    <a:pt x="124339" y="58110"/>
                  </a:cubicBezTo>
                  <a:lnTo>
                    <a:pt x="374262" y="58110"/>
                  </a:lnTo>
                  <a:cubicBezTo>
                    <a:pt x="390283" y="58110"/>
                    <a:pt x="403366" y="71085"/>
                    <a:pt x="403366" y="87082"/>
                  </a:cubicBezTo>
                  <a:cubicBezTo>
                    <a:pt x="403366" y="103168"/>
                    <a:pt x="390283" y="116144"/>
                    <a:pt x="374262" y="116144"/>
                  </a:cubicBezTo>
                  <a:lnTo>
                    <a:pt x="123093" y="116144"/>
                  </a:lnTo>
                  <a:cubicBezTo>
                    <a:pt x="116506" y="128764"/>
                    <a:pt x="105915" y="138806"/>
                    <a:pt x="93098" y="144850"/>
                  </a:cubicBezTo>
                  <a:lnTo>
                    <a:pt x="93098" y="280114"/>
                  </a:lnTo>
                  <a:lnTo>
                    <a:pt x="167417" y="280114"/>
                  </a:lnTo>
                  <a:cubicBezTo>
                    <a:pt x="183526" y="280114"/>
                    <a:pt x="196521" y="293090"/>
                    <a:pt x="196521" y="309176"/>
                  </a:cubicBezTo>
                  <a:cubicBezTo>
                    <a:pt x="196521" y="325173"/>
                    <a:pt x="183526" y="338237"/>
                    <a:pt x="167417" y="338237"/>
                  </a:cubicBezTo>
                  <a:lnTo>
                    <a:pt x="93098" y="338237"/>
                  </a:lnTo>
                  <a:lnTo>
                    <a:pt x="93098" y="482478"/>
                  </a:lnTo>
                  <a:cubicBezTo>
                    <a:pt x="106449" y="488788"/>
                    <a:pt x="117218" y="499275"/>
                    <a:pt x="123805" y="512428"/>
                  </a:cubicBezTo>
                  <a:lnTo>
                    <a:pt x="267635" y="512428"/>
                  </a:lnTo>
                  <a:lnTo>
                    <a:pt x="267635" y="417601"/>
                  </a:lnTo>
                  <a:cubicBezTo>
                    <a:pt x="267635" y="401604"/>
                    <a:pt x="280719" y="388539"/>
                    <a:pt x="296739" y="388539"/>
                  </a:cubicBezTo>
                  <a:cubicBezTo>
                    <a:pt x="312760" y="388539"/>
                    <a:pt x="325844" y="401604"/>
                    <a:pt x="325844" y="417601"/>
                  </a:cubicBezTo>
                  <a:lnTo>
                    <a:pt x="325844" y="512428"/>
                  </a:lnTo>
                  <a:lnTo>
                    <a:pt x="471009" y="512428"/>
                  </a:lnTo>
                  <a:cubicBezTo>
                    <a:pt x="476439" y="501586"/>
                    <a:pt x="484716" y="492432"/>
                    <a:pt x="495129" y="486033"/>
                  </a:cubicBezTo>
                  <a:lnTo>
                    <a:pt x="495129" y="211060"/>
                  </a:lnTo>
                  <a:cubicBezTo>
                    <a:pt x="495129" y="195063"/>
                    <a:pt x="508213" y="181998"/>
                    <a:pt x="524234" y="181998"/>
                  </a:cubicBezTo>
                  <a:cubicBezTo>
                    <a:pt x="540254" y="181998"/>
                    <a:pt x="553338" y="195063"/>
                    <a:pt x="553338" y="211060"/>
                  </a:cubicBezTo>
                  <a:lnTo>
                    <a:pt x="553338" y="480878"/>
                  </a:lnTo>
                  <a:cubicBezTo>
                    <a:pt x="577992" y="490565"/>
                    <a:pt x="594725" y="514472"/>
                    <a:pt x="594725" y="541490"/>
                  </a:cubicBezTo>
                  <a:cubicBezTo>
                    <a:pt x="594725" y="577483"/>
                    <a:pt x="565443" y="606722"/>
                    <a:pt x="529396" y="606722"/>
                  </a:cubicBezTo>
                  <a:cubicBezTo>
                    <a:pt x="504564" y="606722"/>
                    <a:pt x="481957" y="592414"/>
                    <a:pt x="471009" y="570551"/>
                  </a:cubicBezTo>
                  <a:lnTo>
                    <a:pt x="123716" y="570551"/>
                  </a:lnTo>
                  <a:cubicBezTo>
                    <a:pt x="112857" y="592414"/>
                    <a:pt x="90161" y="606722"/>
                    <a:pt x="65329" y="606722"/>
                  </a:cubicBezTo>
                  <a:cubicBezTo>
                    <a:pt x="29282" y="606722"/>
                    <a:pt x="0" y="577483"/>
                    <a:pt x="0" y="541490"/>
                  </a:cubicBezTo>
                  <a:cubicBezTo>
                    <a:pt x="0" y="516961"/>
                    <a:pt x="13529" y="495009"/>
                    <a:pt x="34979" y="483811"/>
                  </a:cubicBezTo>
                  <a:lnTo>
                    <a:pt x="34979" y="143517"/>
                  </a:lnTo>
                  <a:cubicBezTo>
                    <a:pt x="13529" y="132319"/>
                    <a:pt x="0" y="110367"/>
                    <a:pt x="0" y="85838"/>
                  </a:cubicBezTo>
                  <a:cubicBezTo>
                    <a:pt x="0" y="49844"/>
                    <a:pt x="29282" y="20605"/>
                    <a:pt x="65329" y="20605"/>
                  </a:cubicBezTo>
                  <a:close/>
                  <a:moveTo>
                    <a:pt x="535059" y="0"/>
                  </a:moveTo>
                  <a:cubicBezTo>
                    <a:pt x="537640" y="0"/>
                    <a:pt x="540132" y="978"/>
                    <a:pt x="541912" y="2844"/>
                  </a:cubicBezTo>
                  <a:lnTo>
                    <a:pt x="593086" y="53943"/>
                  </a:lnTo>
                  <a:cubicBezTo>
                    <a:pt x="596913" y="57765"/>
                    <a:pt x="596913" y="63897"/>
                    <a:pt x="593086" y="67629"/>
                  </a:cubicBezTo>
                  <a:lnTo>
                    <a:pt x="437338" y="223238"/>
                  </a:lnTo>
                  <a:cubicBezTo>
                    <a:pt x="437160" y="223415"/>
                    <a:pt x="436982" y="223593"/>
                    <a:pt x="436804" y="223771"/>
                  </a:cubicBezTo>
                  <a:lnTo>
                    <a:pt x="308912" y="351564"/>
                  </a:lnTo>
                  <a:cubicBezTo>
                    <a:pt x="308823" y="351653"/>
                    <a:pt x="308734" y="351653"/>
                    <a:pt x="308734" y="351741"/>
                  </a:cubicBezTo>
                  <a:cubicBezTo>
                    <a:pt x="308556" y="351919"/>
                    <a:pt x="308378" y="352008"/>
                    <a:pt x="308200" y="352186"/>
                  </a:cubicBezTo>
                  <a:cubicBezTo>
                    <a:pt x="308200" y="352186"/>
                    <a:pt x="308111" y="352275"/>
                    <a:pt x="308111" y="352275"/>
                  </a:cubicBezTo>
                  <a:cubicBezTo>
                    <a:pt x="308022" y="352363"/>
                    <a:pt x="307933" y="352363"/>
                    <a:pt x="307933" y="352452"/>
                  </a:cubicBezTo>
                  <a:cubicBezTo>
                    <a:pt x="307755" y="352541"/>
                    <a:pt x="307666" y="352630"/>
                    <a:pt x="307488" y="352719"/>
                  </a:cubicBezTo>
                  <a:cubicBezTo>
                    <a:pt x="307399" y="352808"/>
                    <a:pt x="307310" y="352897"/>
                    <a:pt x="307221" y="352897"/>
                  </a:cubicBezTo>
                  <a:cubicBezTo>
                    <a:pt x="307132" y="352986"/>
                    <a:pt x="307043" y="352986"/>
                    <a:pt x="307043" y="352986"/>
                  </a:cubicBezTo>
                  <a:cubicBezTo>
                    <a:pt x="306954" y="353074"/>
                    <a:pt x="306776" y="353163"/>
                    <a:pt x="306687" y="353252"/>
                  </a:cubicBezTo>
                  <a:cubicBezTo>
                    <a:pt x="306598" y="353252"/>
                    <a:pt x="306420" y="353341"/>
                    <a:pt x="306242" y="353430"/>
                  </a:cubicBezTo>
                  <a:cubicBezTo>
                    <a:pt x="306153" y="353430"/>
                    <a:pt x="306153" y="353519"/>
                    <a:pt x="306064" y="353519"/>
                  </a:cubicBezTo>
                  <a:cubicBezTo>
                    <a:pt x="305975" y="353608"/>
                    <a:pt x="305975" y="353608"/>
                    <a:pt x="305886" y="353608"/>
                  </a:cubicBezTo>
                  <a:cubicBezTo>
                    <a:pt x="305708" y="353696"/>
                    <a:pt x="305530" y="353785"/>
                    <a:pt x="305263" y="353874"/>
                  </a:cubicBezTo>
                  <a:cubicBezTo>
                    <a:pt x="305263" y="353874"/>
                    <a:pt x="305174" y="353874"/>
                    <a:pt x="305085" y="353963"/>
                  </a:cubicBezTo>
                  <a:lnTo>
                    <a:pt x="230326" y="378846"/>
                  </a:lnTo>
                  <a:lnTo>
                    <a:pt x="216175" y="392887"/>
                  </a:lnTo>
                  <a:cubicBezTo>
                    <a:pt x="214306" y="394843"/>
                    <a:pt x="211814" y="395731"/>
                    <a:pt x="209322" y="395731"/>
                  </a:cubicBezTo>
                  <a:cubicBezTo>
                    <a:pt x="206830" y="395731"/>
                    <a:pt x="204338" y="394843"/>
                    <a:pt x="202469" y="392887"/>
                  </a:cubicBezTo>
                  <a:cubicBezTo>
                    <a:pt x="198642" y="389155"/>
                    <a:pt x="198642" y="383023"/>
                    <a:pt x="202469" y="379202"/>
                  </a:cubicBezTo>
                  <a:lnTo>
                    <a:pt x="216798" y="364894"/>
                  </a:lnTo>
                  <a:lnTo>
                    <a:pt x="228813" y="328902"/>
                  </a:lnTo>
                  <a:lnTo>
                    <a:pt x="241629" y="290600"/>
                  </a:lnTo>
                  <a:cubicBezTo>
                    <a:pt x="241629" y="290511"/>
                    <a:pt x="241718" y="290422"/>
                    <a:pt x="241718" y="290333"/>
                  </a:cubicBezTo>
                  <a:cubicBezTo>
                    <a:pt x="241807" y="290156"/>
                    <a:pt x="241896" y="289978"/>
                    <a:pt x="241896" y="289800"/>
                  </a:cubicBezTo>
                  <a:cubicBezTo>
                    <a:pt x="241985" y="289711"/>
                    <a:pt x="241985" y="289622"/>
                    <a:pt x="241985" y="289533"/>
                  </a:cubicBezTo>
                  <a:cubicBezTo>
                    <a:pt x="242074" y="289533"/>
                    <a:pt x="242074" y="289445"/>
                    <a:pt x="242074" y="289356"/>
                  </a:cubicBezTo>
                  <a:cubicBezTo>
                    <a:pt x="242163" y="289267"/>
                    <a:pt x="242252" y="289089"/>
                    <a:pt x="242341" y="288911"/>
                  </a:cubicBezTo>
                  <a:cubicBezTo>
                    <a:pt x="242430" y="288823"/>
                    <a:pt x="242430" y="288734"/>
                    <a:pt x="242519" y="288645"/>
                  </a:cubicBezTo>
                  <a:cubicBezTo>
                    <a:pt x="242608" y="288556"/>
                    <a:pt x="242608" y="288556"/>
                    <a:pt x="242608" y="288467"/>
                  </a:cubicBezTo>
                  <a:cubicBezTo>
                    <a:pt x="242697" y="288378"/>
                    <a:pt x="242786" y="288289"/>
                    <a:pt x="242875" y="288200"/>
                  </a:cubicBezTo>
                  <a:cubicBezTo>
                    <a:pt x="242964" y="288023"/>
                    <a:pt x="243053" y="287845"/>
                    <a:pt x="243142" y="287756"/>
                  </a:cubicBezTo>
                  <a:cubicBezTo>
                    <a:pt x="243142" y="287667"/>
                    <a:pt x="243231" y="287667"/>
                    <a:pt x="243231" y="287578"/>
                  </a:cubicBezTo>
                  <a:cubicBezTo>
                    <a:pt x="243320" y="287490"/>
                    <a:pt x="243320" y="287490"/>
                    <a:pt x="243409" y="287401"/>
                  </a:cubicBezTo>
                  <a:cubicBezTo>
                    <a:pt x="243498" y="287223"/>
                    <a:pt x="243676" y="287134"/>
                    <a:pt x="243854" y="286956"/>
                  </a:cubicBezTo>
                  <a:cubicBezTo>
                    <a:pt x="243854" y="286867"/>
                    <a:pt x="243943" y="286867"/>
                    <a:pt x="243943" y="286779"/>
                  </a:cubicBezTo>
                  <a:lnTo>
                    <a:pt x="295206" y="235590"/>
                  </a:lnTo>
                  <a:lnTo>
                    <a:pt x="528206" y="2844"/>
                  </a:lnTo>
                  <a:cubicBezTo>
                    <a:pt x="530075" y="978"/>
                    <a:pt x="532478" y="0"/>
                    <a:pt x="535059" y="0"/>
                  </a:cubicBezTo>
                  <a:close/>
                </a:path>
              </a:pathLst>
            </a:custGeom>
            <a:solidFill>
              <a:srgbClr val="00C1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06" tIns="60953" rIns="121906" bIns="60953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60">
            <a:extLst>
              <a:ext uri="{FF2B5EF4-FFF2-40B4-BE49-F238E27FC236}">
                <a16:creationId xmlns:a16="http://schemas.microsoft.com/office/drawing/2014/main" id="{C40EBC87-6C52-4CC5-A979-07EC410F3328}"/>
              </a:ext>
            </a:extLst>
          </p:cNvPr>
          <p:cNvSpPr txBox="1"/>
          <p:nvPr/>
        </p:nvSpPr>
        <p:spPr>
          <a:xfrm>
            <a:off x="3781681" y="4060293"/>
            <a:ext cx="1900457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</a:p>
        </p:txBody>
      </p:sp>
      <p:sp>
        <p:nvSpPr>
          <p:cNvPr id="36" name="TextBox 60">
            <a:extLst>
              <a:ext uri="{FF2B5EF4-FFF2-40B4-BE49-F238E27FC236}">
                <a16:creationId xmlns:a16="http://schemas.microsoft.com/office/drawing/2014/main" id="{2E0D0FAA-0F5D-454A-8FFD-7297C43C076E}"/>
              </a:ext>
            </a:extLst>
          </p:cNvPr>
          <p:cNvSpPr txBox="1"/>
          <p:nvPr/>
        </p:nvSpPr>
        <p:spPr>
          <a:xfrm>
            <a:off x="6890725" y="4060293"/>
            <a:ext cx="1918795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</a:p>
        </p:txBody>
      </p:sp>
      <p:sp>
        <p:nvSpPr>
          <p:cNvPr id="37" name="TextBox 60">
            <a:extLst>
              <a:ext uri="{FF2B5EF4-FFF2-40B4-BE49-F238E27FC236}">
                <a16:creationId xmlns:a16="http://schemas.microsoft.com/office/drawing/2014/main" id="{A599844F-D2E2-4370-AF89-E4818F96F6AE}"/>
              </a:ext>
            </a:extLst>
          </p:cNvPr>
          <p:cNvSpPr txBox="1"/>
          <p:nvPr/>
        </p:nvSpPr>
        <p:spPr>
          <a:xfrm>
            <a:off x="9661659" y="4060616"/>
            <a:ext cx="2021387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5956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H_Number_1">
            <a:extLst>
              <a:ext uri="{FF2B5EF4-FFF2-40B4-BE49-F238E27FC236}">
                <a16:creationId xmlns:a16="http://schemas.microsoft.com/office/drawing/2014/main" id="{20AE2D5E-22EA-47B6-91E9-0ACDA55CED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833064" y="2565337"/>
            <a:ext cx="1532756" cy="1727326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2400" kern="0" dirty="0">
                <a:solidFill>
                  <a:srgbClr val="FFFFFF"/>
                </a:solidFill>
                <a:ea typeface="幼圆"/>
              </a:rPr>
              <a:t>4</a:t>
            </a:r>
            <a:endParaRPr lang="zh-CN" altLang="en-US" sz="2400" kern="0" dirty="0">
              <a:solidFill>
                <a:srgbClr val="FFFFFF"/>
              </a:solidFill>
              <a:ea typeface="幼圆"/>
            </a:endParaRPr>
          </a:p>
        </p:txBody>
      </p:sp>
      <p:sp>
        <p:nvSpPr>
          <p:cNvPr id="40" name="MH_Entry_1">
            <a:extLst>
              <a:ext uri="{FF2B5EF4-FFF2-40B4-BE49-F238E27FC236}">
                <a16:creationId xmlns:a16="http://schemas.microsoft.com/office/drawing/2014/main" id="{DD841244-BE4C-45CD-973E-812F8636F4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8132" y="3159000"/>
            <a:ext cx="2410453" cy="540000"/>
          </a:xfrm>
          <a:prstGeom prst="rect">
            <a:avLst/>
          </a:prstGeom>
          <a:noFill/>
        </p:spPr>
        <p:txBody>
          <a:bodyPr wrap="square" lIns="180000" anchor="ctr" anchorCtr="0">
            <a:noAutofit/>
          </a:bodyPr>
          <a:lstStyle/>
          <a:p>
            <a:pPr>
              <a:defRPr/>
            </a:pPr>
            <a:r>
              <a:rPr lang="zh-CN" altLang="en-US" sz="3200" kern="0" spc="100" dirty="0">
                <a:latin typeface="+mn-ea"/>
              </a:rPr>
              <a:t>进度安排</a:t>
            </a:r>
          </a:p>
        </p:txBody>
      </p:sp>
    </p:spTree>
    <p:extLst>
      <p:ext uri="{BB962C8B-B14F-4D97-AF65-F5344CB8AC3E}">
        <p14:creationId xmlns:p14="http://schemas.microsoft.com/office/powerpoint/2010/main" val="12380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81"/>
  <p:tag name="ISPRING_PRESENTATION_TITLE" val="PowerPoint 演示文稿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AUTOCOLOR" val="TRUE"/>
  <p:tag name="MH_TYPE" val="CONTENTS"/>
  <p:tag name="ID" val="5471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OTHERS"/>
  <p:tag name="ID" val="547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ENTRY"/>
  <p:tag name="ID" val="54713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06203202"/>
  <p:tag name="MH_LIBRARY" val="CONTENTS"/>
  <p:tag name="MH_TYPE" val="NUMBER"/>
  <p:tag name="ID" val="547136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620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C1CA"/>
      </a:accent1>
      <a:accent2>
        <a:srgbClr val="04AEDA"/>
      </a:accent2>
      <a:accent3>
        <a:srgbClr val="628EE3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A000120150716A04KPBG</Template>
  <TotalTime>656</TotalTime>
  <Words>363</Words>
  <Application>Microsoft Office PowerPoint</Application>
  <PresentationFormat>宽屏</PresentationFormat>
  <Paragraphs>73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华文细黑</vt:lpstr>
      <vt:lpstr>华文中宋</vt:lpstr>
      <vt:lpstr>微软雅黑</vt:lpstr>
      <vt:lpstr>幼圆</vt:lpstr>
      <vt:lpstr>Agency FB</vt:lpstr>
      <vt:lpstr>Arial</vt:lpstr>
      <vt:lpstr>Calibri</vt:lpstr>
      <vt:lpstr>Webdings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医疗</dc:title>
  <dc:creator>第一PPT</dc:creator>
  <cp:keywords>www.1ppt.com</cp:keywords>
  <dc:description>www.1ppt.com</dc:description>
  <cp:lastModifiedBy>Joker</cp:lastModifiedBy>
  <cp:revision>31</cp:revision>
  <dcterms:created xsi:type="dcterms:W3CDTF">2017-07-04T12:03:54Z</dcterms:created>
  <dcterms:modified xsi:type="dcterms:W3CDTF">2020-01-08T04:06:10Z</dcterms:modified>
</cp:coreProperties>
</file>