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356992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MoGL</a:t>
            </a:r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2123728" y="260648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Matrix</a:t>
            </a:r>
            <a:endParaRPr lang="ko-KR" altLang="en-US" sz="1400"/>
          </a:p>
        </p:txBody>
      </p:sp>
      <p:sp>
        <p:nvSpPr>
          <p:cNvPr id="6" name="직사각형 5"/>
          <p:cNvSpPr/>
          <p:nvPr/>
        </p:nvSpPr>
        <p:spPr>
          <a:xfrm>
            <a:off x="3779912" y="332656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Camera</a:t>
            </a:r>
            <a:endParaRPr lang="ko-KR" altLang="en-US" sz="1400"/>
          </a:p>
        </p:txBody>
      </p:sp>
      <p:sp>
        <p:nvSpPr>
          <p:cNvPr id="7" name="직사각형 6"/>
          <p:cNvSpPr/>
          <p:nvPr/>
        </p:nvSpPr>
        <p:spPr>
          <a:xfrm>
            <a:off x="7524328" y="6381328"/>
            <a:ext cx="136815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BlendMode</a:t>
            </a:r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7524328" y="5949280"/>
            <a:ext cx="136815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Filter</a:t>
            </a:r>
            <a:endParaRPr lang="ko-KR" altLang="en-US" sz="1400"/>
          </a:p>
        </p:txBody>
      </p:sp>
      <p:sp>
        <p:nvSpPr>
          <p:cNvPr id="9" name="직사각형 8"/>
          <p:cNvSpPr/>
          <p:nvPr/>
        </p:nvSpPr>
        <p:spPr>
          <a:xfrm>
            <a:off x="2123728" y="6381328"/>
            <a:ext cx="147289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FreeController</a:t>
            </a:r>
            <a:endParaRPr lang="ko-KR" altLang="en-US" sz="1400"/>
          </a:p>
        </p:txBody>
      </p:sp>
      <p:sp>
        <p:nvSpPr>
          <p:cNvPr id="10" name="직사각형 9"/>
          <p:cNvSpPr/>
          <p:nvPr/>
        </p:nvSpPr>
        <p:spPr>
          <a:xfrm>
            <a:off x="2123728" y="87271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Geometry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2123728" y="1484784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Mesh</a:t>
            </a:r>
            <a:endParaRPr lang="ko-KR" altLang="en-US" sz="1400"/>
          </a:p>
        </p:txBody>
      </p:sp>
      <p:sp>
        <p:nvSpPr>
          <p:cNvPr id="12" name="직사각형 11"/>
          <p:cNvSpPr/>
          <p:nvPr/>
        </p:nvSpPr>
        <p:spPr>
          <a:xfrm>
            <a:off x="3779912" y="1484784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Group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7524328" y="5517232"/>
            <a:ext cx="136815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Keyboard</a:t>
            </a:r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3779912" y="2060848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Light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2123728" y="2096852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Material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2123728" y="5769260"/>
            <a:ext cx="147289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OrbitController</a:t>
            </a:r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7524328" y="5085184"/>
            <a:ext cx="136815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Primitive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2123728" y="2708920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Scene</a:t>
            </a:r>
            <a:endParaRPr lang="ko-KR" altLang="en-US" sz="1400"/>
          </a:p>
        </p:txBody>
      </p:sp>
      <p:sp>
        <p:nvSpPr>
          <p:cNvPr id="19" name="직사각형 18"/>
          <p:cNvSpPr/>
          <p:nvPr/>
        </p:nvSpPr>
        <p:spPr>
          <a:xfrm>
            <a:off x="2123728" y="3320988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Shader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7524328" y="4653136"/>
            <a:ext cx="136815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Shading</a:t>
            </a:r>
            <a:endParaRPr lang="ko-KR" altLang="en-US" sz="1400"/>
          </a:p>
        </p:txBody>
      </p:sp>
      <p:cxnSp>
        <p:nvCxnSpPr>
          <p:cNvPr id="24" name="꺾인 연결선 23"/>
          <p:cNvCxnSpPr>
            <a:stCxn id="12" idx="1"/>
            <a:endCxn id="11" idx="3"/>
          </p:cNvCxnSpPr>
          <p:nvPr/>
        </p:nvCxnSpPr>
        <p:spPr>
          <a:xfrm rot="10800000">
            <a:off x="2987824" y="1628800"/>
            <a:ext cx="7920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4" idx="1"/>
            <a:endCxn id="11" idx="3"/>
          </p:cNvCxnSpPr>
          <p:nvPr/>
        </p:nvCxnSpPr>
        <p:spPr>
          <a:xfrm rot="10800000">
            <a:off x="2987824" y="1628800"/>
            <a:ext cx="792088" cy="576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5" idx="1"/>
            <a:endCxn id="4" idx="3"/>
          </p:cNvCxnSpPr>
          <p:nvPr/>
        </p:nvCxnSpPr>
        <p:spPr>
          <a:xfrm rot="10800000" flipV="1">
            <a:off x="1619672" y="404664"/>
            <a:ext cx="504056" cy="30963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0" idx="1"/>
            <a:endCxn id="4" idx="3"/>
          </p:cNvCxnSpPr>
          <p:nvPr/>
        </p:nvCxnSpPr>
        <p:spPr>
          <a:xfrm rot="10800000" flipV="1">
            <a:off x="1619672" y="1016732"/>
            <a:ext cx="504056" cy="2484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1" idx="1"/>
            <a:endCxn id="4" idx="3"/>
          </p:cNvCxnSpPr>
          <p:nvPr/>
        </p:nvCxnSpPr>
        <p:spPr>
          <a:xfrm rot="10800000" flipV="1">
            <a:off x="1619672" y="1628800"/>
            <a:ext cx="504056" cy="18722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5" idx="1"/>
            <a:endCxn id="4" idx="3"/>
          </p:cNvCxnSpPr>
          <p:nvPr/>
        </p:nvCxnSpPr>
        <p:spPr>
          <a:xfrm rot="10800000" flipV="1">
            <a:off x="1619672" y="2240868"/>
            <a:ext cx="504056" cy="12601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8" idx="1"/>
            <a:endCxn id="4" idx="3"/>
          </p:cNvCxnSpPr>
          <p:nvPr/>
        </p:nvCxnSpPr>
        <p:spPr>
          <a:xfrm rot="10800000" flipV="1">
            <a:off x="1619672" y="2852936"/>
            <a:ext cx="504056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9" idx="1"/>
            <a:endCxn id="4" idx="3"/>
          </p:cNvCxnSpPr>
          <p:nvPr/>
        </p:nvCxnSpPr>
        <p:spPr>
          <a:xfrm rot="10800000" flipV="1">
            <a:off x="1619672" y="3465004"/>
            <a:ext cx="504056" cy="360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123728" y="3933056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Texture</a:t>
            </a:r>
            <a:endParaRPr lang="ko-KR" altLang="en-US" sz="1400"/>
          </a:p>
        </p:txBody>
      </p:sp>
      <p:sp>
        <p:nvSpPr>
          <p:cNvPr id="53" name="직사각형 52"/>
          <p:cNvSpPr/>
          <p:nvPr/>
        </p:nvSpPr>
        <p:spPr>
          <a:xfrm>
            <a:off x="2123728" y="4545124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Vector</a:t>
            </a:r>
            <a:endParaRPr lang="ko-KR" altLang="en-US" sz="1400"/>
          </a:p>
        </p:txBody>
      </p:sp>
      <p:sp>
        <p:nvSpPr>
          <p:cNvPr id="54" name="직사각형 53"/>
          <p:cNvSpPr/>
          <p:nvPr/>
        </p:nvSpPr>
        <p:spPr>
          <a:xfrm>
            <a:off x="7524328" y="4221088"/>
            <a:ext cx="136815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Vertex</a:t>
            </a:r>
            <a:endParaRPr lang="ko-KR" altLang="en-US" sz="1400"/>
          </a:p>
        </p:txBody>
      </p:sp>
      <p:sp>
        <p:nvSpPr>
          <p:cNvPr id="55" name="직사각형 54"/>
          <p:cNvSpPr/>
          <p:nvPr/>
        </p:nvSpPr>
        <p:spPr>
          <a:xfrm>
            <a:off x="7524328" y="3789040"/>
            <a:ext cx="1368152" cy="288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VertexShader</a:t>
            </a:r>
            <a:endParaRPr lang="ko-KR" altLang="en-US" sz="1400"/>
          </a:p>
        </p:txBody>
      </p:sp>
      <p:sp>
        <p:nvSpPr>
          <p:cNvPr id="56" name="직사각형 55"/>
          <p:cNvSpPr/>
          <p:nvPr/>
        </p:nvSpPr>
        <p:spPr>
          <a:xfrm>
            <a:off x="2123728" y="5157192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World</a:t>
            </a:r>
            <a:endParaRPr lang="ko-KR" altLang="en-US" sz="1400"/>
          </a:p>
        </p:txBody>
      </p:sp>
      <p:cxnSp>
        <p:nvCxnSpPr>
          <p:cNvPr id="58" name="꺾인 연결선 57"/>
          <p:cNvCxnSpPr>
            <a:stCxn id="52" idx="1"/>
            <a:endCxn id="4" idx="3"/>
          </p:cNvCxnSpPr>
          <p:nvPr/>
        </p:nvCxnSpPr>
        <p:spPr>
          <a:xfrm rot="10800000">
            <a:off x="1619672" y="3501008"/>
            <a:ext cx="504056" cy="576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3" idx="1"/>
            <a:endCxn id="4" idx="3"/>
          </p:cNvCxnSpPr>
          <p:nvPr/>
        </p:nvCxnSpPr>
        <p:spPr>
          <a:xfrm rot="10800000">
            <a:off x="1619672" y="3501008"/>
            <a:ext cx="504056" cy="11881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6" idx="1"/>
            <a:endCxn id="4" idx="3"/>
          </p:cNvCxnSpPr>
          <p:nvPr/>
        </p:nvCxnSpPr>
        <p:spPr>
          <a:xfrm rot="10800000">
            <a:off x="1619672" y="3501008"/>
            <a:ext cx="504056" cy="1800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5" idx="3"/>
          </p:cNvCxnSpPr>
          <p:nvPr/>
        </p:nvCxnSpPr>
        <p:spPr>
          <a:xfrm flipH="1">
            <a:off x="2987824" y="40466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16" idx="1"/>
            <a:endCxn id="4" idx="3"/>
          </p:cNvCxnSpPr>
          <p:nvPr/>
        </p:nvCxnSpPr>
        <p:spPr>
          <a:xfrm rot="10800000">
            <a:off x="1619672" y="3501008"/>
            <a:ext cx="504056" cy="24122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9" idx="1"/>
            <a:endCxn id="4" idx="3"/>
          </p:cNvCxnSpPr>
          <p:nvPr/>
        </p:nvCxnSpPr>
        <p:spPr>
          <a:xfrm rot="10800000">
            <a:off x="1619672" y="3501008"/>
            <a:ext cx="504056" cy="30243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hanmomhanda</dc:creator>
  <cp:lastModifiedBy>hanmomhanda</cp:lastModifiedBy>
  <cp:revision>1</cp:revision>
  <dcterms:created xsi:type="dcterms:W3CDTF">2015-06-03T22:56:56Z</dcterms:created>
  <dcterms:modified xsi:type="dcterms:W3CDTF">2015-06-03T23:18:14Z</dcterms:modified>
</cp:coreProperties>
</file>