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3" d="100"/>
          <a:sy n="93" d="100"/>
        </p:scale>
        <p:origin x="-32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2">
            <a:extLst>
              <a:ext uri="{FF2B5EF4-FFF2-40B4-BE49-F238E27FC236}">
                <a16:creationId xmlns:a16="http://schemas.microsoft.com/office/drawing/2014/main" id="{C71A7C0E-DB5B-493D-9D05-DC9FEB21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4" y="494817"/>
            <a:ext cx="11032490" cy="75001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018026-FE93-4793-8DD7-BDF928775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673075"/>
            <a:ext cx="8791575" cy="847276"/>
          </a:xfrm>
        </p:spPr>
        <p:txBody>
          <a:bodyPr/>
          <a:lstStyle/>
          <a:p>
            <a:pPr algn="ctr"/>
            <a:r>
              <a:rPr lang="zh-CN" alt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快乐打铁小队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F02EDA-BF5A-4F09-9D13-57D26F1E6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566" y="2840966"/>
            <a:ext cx="8791575" cy="2198298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altLang="zh-CN" sz="4700" b="1" dirty="0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</a:rPr>
              <a:t>HTML</a:t>
            </a:r>
            <a:r>
              <a:rPr lang="zh-CN" altLang="en-US" sz="4700" b="1" dirty="0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</a:rPr>
              <a:t>网页设计大赛</a:t>
            </a:r>
          </a:p>
          <a:p>
            <a:pPr algn="ctr"/>
            <a:r>
              <a:rPr lang="zh-CN" altLang="en-US" sz="4700" b="1" dirty="0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</a:rPr>
              <a:t>觉醒！</a:t>
            </a:r>
            <a:r>
              <a:rPr lang="en-US" altLang="zh-CN" sz="4700" b="1" dirty="0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</a:rPr>
              <a:t>AI</a:t>
            </a:r>
            <a:r>
              <a:rPr lang="zh-CN" altLang="en-US" sz="4700" b="1" dirty="0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</a:rPr>
              <a:t>！</a:t>
            </a:r>
            <a:endParaRPr lang="en-US" altLang="zh-CN" sz="4700" b="1" dirty="0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</a:endParaRPr>
          </a:p>
          <a:p>
            <a:pPr algn="ctr"/>
            <a:r>
              <a:rPr lang="zh-CN" altLang="en-US" sz="71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答辩人：何瑾雨</a:t>
            </a:r>
            <a:endParaRPr lang="en-US" altLang="zh-CN" sz="71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zh-CN" altLang="en-US" sz="5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小组成员：颜小涵 孙常晋 王竞同 何瑾雨</a:t>
            </a:r>
          </a:p>
          <a:p>
            <a:pPr algn="ctr"/>
            <a:endParaRPr lang="zh-CN" altLang="en-US" sz="4400" b="1" dirty="0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1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7DE1-A9F7-43A0-8EC5-011530AB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本组</a:t>
            </a:r>
            <a:r>
              <a:rPr lang="en-US" altLang="zh-CN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HTML</a:t>
            </a:r>
            <a: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网页概述</a:t>
            </a:r>
            <a:br>
              <a:rPr lang="zh-CN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A3746-B033-49BB-A64A-860B8412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1604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低调奢华不失大气的网页设计风格</a:t>
            </a:r>
            <a:endParaRPr lang="en-US" altLang="zh-CN" sz="3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炫酷简约而具有创意导航页</a:t>
            </a:r>
            <a:endParaRPr lang="en-US" altLang="zh-CN" sz="3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丰富用户知识开拓脑容量的</a:t>
            </a:r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AI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原理</a:t>
            </a:r>
          </a:p>
          <a:p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4.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丰富业余生活好玩有趣的</a:t>
            </a:r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AI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作品介绍</a:t>
            </a:r>
          </a:p>
          <a:p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5.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清晰严谨而吸引读者的</a:t>
            </a:r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AI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历史介绍</a:t>
            </a:r>
          </a:p>
          <a:p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6.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关于低调的我们（</a:t>
            </a:r>
            <a:r>
              <a:rPr lang="en-US" altLang="zh-CN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QAQ</a:t>
            </a:r>
            <a:r>
              <a: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86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文字&#10;&#10;自动生成的说明">
            <a:extLst>
              <a:ext uri="{FF2B5EF4-FFF2-40B4-BE49-F238E27FC236}">
                <a16:creationId xmlns:a16="http://schemas.microsoft.com/office/drawing/2014/main" id="{863ECABD-6111-4576-BC8F-F8ACE018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6" y="1309390"/>
            <a:ext cx="10225086" cy="554861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55737F9-02F6-47B2-9091-86908430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8C0C96-74B9-4D9A-BF78-F86A7232C19D}"/>
              </a:ext>
            </a:extLst>
          </p:cNvPr>
          <p:cNvSpPr/>
          <p:nvPr/>
        </p:nvSpPr>
        <p:spPr>
          <a:xfrm>
            <a:off x="549660" y="-104757"/>
            <a:ext cx="752753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我们的灵感</a:t>
            </a:r>
          </a:p>
        </p:txBody>
      </p:sp>
    </p:spTree>
    <p:extLst>
      <p:ext uri="{BB962C8B-B14F-4D97-AF65-F5344CB8AC3E}">
        <p14:creationId xmlns:p14="http://schemas.microsoft.com/office/powerpoint/2010/main" val="37803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6C7A6E6-1CB5-4B3F-9687-7E89F9B6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C0E499D-4268-41DA-9509-112AE0D3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B3A42F-0964-4489-BC7C-91E89DA20D74}"/>
              </a:ext>
            </a:extLst>
          </p:cNvPr>
          <p:cNvSpPr/>
          <p:nvPr/>
        </p:nvSpPr>
        <p:spPr>
          <a:xfrm>
            <a:off x="116446" y="2567226"/>
            <a:ext cx="11774377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我们对人工智能的认识</a:t>
            </a:r>
          </a:p>
        </p:txBody>
      </p:sp>
    </p:spTree>
    <p:extLst>
      <p:ext uri="{BB962C8B-B14F-4D97-AF65-F5344CB8AC3E}">
        <p14:creationId xmlns:p14="http://schemas.microsoft.com/office/powerpoint/2010/main" val="334645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rgbClr val="092338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3992DD-66D7-4C26-B388-474198FB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观众互动环节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C8B4E-F554-4219-AC59-6E19F317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可以询问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网站设计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程序设计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zh-CN" altLang="en-US" sz="2000" dirty="0">
                <a:solidFill>
                  <a:srgbClr val="FFFFFF"/>
                </a:solidFill>
              </a:rPr>
              <a:t>日常学习等问题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0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19E01-6E74-4BC6-AE73-ACF4DB22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AAD0C-7CD8-424F-A23C-7C945C6B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EF9EC6-6D04-434E-B2D3-0C2840FC7915}"/>
              </a:ext>
            </a:extLst>
          </p:cNvPr>
          <p:cNvSpPr/>
          <p:nvPr/>
        </p:nvSpPr>
        <p:spPr>
          <a:xfrm>
            <a:off x="2142036" y="2967335"/>
            <a:ext cx="790793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</a:t>
            </a:r>
            <a:r>
              <a:rPr lang="zh-CN" altLang="en-US" sz="10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大家！！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546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Trebuchet MS</vt:lpstr>
      <vt:lpstr>Tw Cen MT</vt:lpstr>
      <vt:lpstr>电路</vt:lpstr>
      <vt:lpstr>快乐打铁小队</vt:lpstr>
      <vt:lpstr>本组HTML网页概述 </vt:lpstr>
      <vt:lpstr>PowerPoint 演示文稿</vt:lpstr>
      <vt:lpstr>PowerPoint 演示文稿</vt:lpstr>
      <vt:lpstr>观众互动环节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快乐打铁小队</dc:title>
  <dc:creator>821574630@qq.com</dc:creator>
  <cp:lastModifiedBy>821574630@qq.com</cp:lastModifiedBy>
  <cp:revision>3</cp:revision>
  <dcterms:created xsi:type="dcterms:W3CDTF">2018-11-22T14:33:14Z</dcterms:created>
  <dcterms:modified xsi:type="dcterms:W3CDTF">2018-11-22T14:39:45Z</dcterms:modified>
</cp:coreProperties>
</file>