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notesSlide" Target="../notesSlides/notesSlide1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慕课网</a:t>
            </a:r>
            <a:r>
              <a:rPr lang="en-US" altLang="zh-CN" dirty="0"/>
              <a:t>web</a:t>
            </a:r>
            <a:r>
              <a:rPr lang="zh-CN" altLang="zh-CN" dirty="0"/>
              <a:t>移动端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制作人：廖章鹏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3804321" y="860317"/>
            <a:ext cx="7780690" cy="947515"/>
            <a:chOff x="3804321" y="860317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1"/>
              </p:custDataLst>
            </p:nvPr>
          </p:nvSpPr>
          <p:spPr>
            <a:xfrm>
              <a:off x="4626927" y="1091191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bg1"/>
                  </a:solidFill>
                  <a:sym typeface="+mn-lt"/>
                </a:rPr>
                <a:t>网页简介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04321" y="860317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22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1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3004989" y="1941401"/>
            <a:ext cx="7780690" cy="947515"/>
            <a:chOff x="3004989" y="1941401"/>
            <a:chExt cx="7780690" cy="947515"/>
          </a:xfrm>
        </p:grpSpPr>
        <p:sp>
          <p:nvSpPr>
            <p:cNvPr id="13" name="圆角矩形 12"/>
            <p:cNvSpPr/>
            <p:nvPr>
              <p:custDataLst>
                <p:tags r:id="rId18"/>
              </p:custDataLst>
            </p:nvPr>
          </p:nvSpPr>
          <p:spPr>
            <a:xfrm>
              <a:off x="3827595" y="2172275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bg1"/>
                  </a:solidFill>
                  <a:sym typeface="+mn-lt"/>
                </a:rPr>
                <a:t>网页组成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004989" y="1941401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15" name="任意多边形 14"/>
              <p:cNvSpPr/>
              <p:nvPr>
                <p:custDataLst>
                  <p:tags r:id="rId19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2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2205656" y="3022485"/>
            <a:ext cx="7780690" cy="947515"/>
            <a:chOff x="2205656" y="3022485"/>
            <a:chExt cx="7780690" cy="947515"/>
          </a:xfrm>
        </p:grpSpPr>
        <p:sp>
          <p:nvSpPr>
            <p:cNvPr id="18" name="圆角矩形 17"/>
            <p:cNvSpPr/>
            <p:nvPr>
              <p:custDataLst>
                <p:tags r:id="rId15"/>
              </p:custDataLst>
            </p:nvPr>
          </p:nvSpPr>
          <p:spPr>
            <a:xfrm>
              <a:off x="3028262" y="3253359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bg1"/>
                  </a:solidFill>
                  <a:sym typeface="+mn-lt"/>
                </a:rPr>
                <a:t>登陆注册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205656" y="3022485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20" name="任意多边形 19"/>
              <p:cNvSpPr/>
              <p:nvPr>
                <p:custDataLst>
                  <p:tags r:id="rId16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3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1406323" y="4103569"/>
            <a:ext cx="7780690" cy="947515"/>
            <a:chOff x="1406323" y="4103569"/>
            <a:chExt cx="7780690" cy="947515"/>
          </a:xfrm>
        </p:grpSpPr>
        <p:sp>
          <p:nvSpPr>
            <p:cNvPr id="23" name="圆角矩形 22"/>
            <p:cNvSpPr/>
            <p:nvPr>
              <p:custDataLst>
                <p:tags r:id="rId12"/>
              </p:custDataLst>
            </p:nvPr>
          </p:nvSpPr>
          <p:spPr>
            <a:xfrm>
              <a:off x="2228929" y="4334443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chemeClr val="bg1"/>
                  </a:solidFill>
                  <a:sym typeface="+mn-lt"/>
                </a:rPr>
                <a:t>其他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06323" y="4103569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25" name="任意多边形 24"/>
              <p:cNvSpPr/>
              <p:nvPr>
                <p:custDataLst>
                  <p:tags r:id="rId1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4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606990" y="5184655"/>
            <a:ext cx="7780690" cy="947515"/>
            <a:chOff x="606990" y="5184655"/>
            <a:chExt cx="7780690" cy="947515"/>
          </a:xfrm>
        </p:grpSpPr>
        <p:sp>
          <p:nvSpPr>
            <p:cNvPr id="28" name="圆角矩形 27"/>
            <p:cNvSpPr/>
            <p:nvPr>
              <p:custDataLst>
                <p:tags r:id="rId9"/>
              </p:custDataLst>
            </p:nvPr>
          </p:nvSpPr>
          <p:spPr>
            <a:xfrm>
              <a:off x="1429596" y="5415529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chemeClr val="bg1"/>
                  </a:solidFill>
                  <a:sym typeface="+mn-lt"/>
                </a:rPr>
                <a:t>遇到的问题</a:t>
              </a:r>
              <a:endParaRPr lang="zh-CN" altLang="en-US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06990" y="5184655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30" name="任意多边形 29"/>
              <p:cNvSpPr/>
              <p:nvPr>
                <p:custDataLst>
                  <p:tags r:id="rId10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5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1652246" y="1219200"/>
            <a:ext cx="557554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200" dirty="0" smtClean="0"/>
              <a:t>录</a:t>
            </a:r>
            <a:endParaRPr lang="zh-CN" altLang="en-US" sz="3200" dirty="0"/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1066800" y="638175"/>
            <a:ext cx="704850" cy="70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algn="ctr">
              <a:defRPr sz="4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       </a:t>
            </a:r>
            <a:r>
              <a:rPr lang="zh-CN" altLang="en-US"/>
              <a:t>慕课网是垂直的互联网IT技能免费学习网站。以独家视频教程、在线编程工具、学习计划、问答社区为核心特色。在这里，你可以找到最好的互联网技术牛人，也可以通过免费的在线公开视频课程学习国内领先的互联网IT技术。</a:t>
            </a:r>
          </a:p>
          <a:p>
            <a:r>
              <a:rPr lang="zh-CN" altLang="en-US"/>
              <a:t>        慕课网课程涵盖前端开发、PHP、Html5、Android、iOS、Swift等IT前沿技术语言，包括基础课程、实用案例、高级分享三大类型，适合不同阶段的学习人群。以纯干货、短视频的形式为平台特点，为在校学生、职场白领提供了一个迅速提升技能、共同分享进步的学习平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网页组成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主要有首页，课程，实战，路径，登录，注册和地图页面。其中，登录和注册页面稍作了修改，而地图页面是无中生有的。</a:t>
            </a:r>
          </a:p>
          <a:p>
            <a:endParaRPr lang="en-US" altLang="zh-CN" dirty="0"/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838200" y="1469624"/>
            <a:ext cx="444500" cy="558800"/>
            <a:chOff x="2301875" y="2197100"/>
            <a:chExt cx="444500" cy="558800"/>
          </a:xfrm>
        </p:grpSpPr>
        <p:sp>
          <p:nvSpPr>
            <p:cNvPr id="9" name="MH_Other_1"/>
            <p:cNvSpPr/>
            <p:nvPr>
              <p:custDataLst>
                <p:tags r:id="rId5"/>
              </p:custDataLst>
            </p:nvPr>
          </p:nvSpPr>
          <p:spPr>
            <a:xfrm rot="19743805">
              <a:off x="2301875" y="2197100"/>
              <a:ext cx="173038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2"/>
            <p:cNvSpPr/>
            <p:nvPr>
              <p:custDataLst>
                <p:tags r:id="rId6"/>
              </p:custDataLst>
            </p:nvPr>
          </p:nvSpPr>
          <p:spPr>
            <a:xfrm rot="19743805">
              <a:off x="2574925" y="2197100"/>
              <a:ext cx="171450" cy="558800"/>
            </a:xfrm>
            <a:custGeom>
              <a:avLst/>
              <a:gdLst>
                <a:gd name="connsiteX0" fmla="*/ 128434 w 128434"/>
                <a:gd name="connsiteY0" fmla="*/ 64576 h 416103"/>
                <a:gd name="connsiteX1" fmla="*/ 128434 w 128434"/>
                <a:gd name="connsiteY1" fmla="*/ 416103 h 416103"/>
                <a:gd name="connsiteX2" fmla="*/ 0 w 128434"/>
                <a:gd name="connsiteY2" fmla="*/ 339125 h 416103"/>
                <a:gd name="connsiteX3" fmla="*/ 0 w 128434"/>
                <a:gd name="connsiteY3" fmla="*/ 0 h 4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4" h="416103">
                  <a:moveTo>
                    <a:pt x="128434" y="64576"/>
                  </a:moveTo>
                  <a:lnTo>
                    <a:pt x="128434" y="416103"/>
                  </a:lnTo>
                  <a:lnTo>
                    <a:pt x="0" y="339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登陆和注册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注册用户，注册后的信息存放到</a:t>
            </a:r>
            <a:r>
              <a:rPr lang="en-US" altLang="zh-CN"/>
              <a:t>localStorage</a:t>
            </a:r>
            <a:r>
              <a:rPr lang="zh-CN" altLang="en-US"/>
              <a:t>里面，存储的格式为字符串，需要使用</a:t>
            </a:r>
            <a:r>
              <a:rPr lang="en-US" altLang="zh-CN"/>
              <a:t>json.parse()</a:t>
            </a:r>
            <a:r>
              <a:rPr lang="zh-CN" altLang="en-US"/>
              <a:t>将它转为</a:t>
            </a:r>
            <a:r>
              <a:rPr lang="en-US" altLang="zh-CN"/>
              <a:t>json</a:t>
            </a:r>
            <a:r>
              <a:rPr lang="zh-CN" altLang="en-US"/>
              <a:t>格式，其内容为｛</a:t>
            </a:r>
            <a:r>
              <a:rPr lang="en-US" altLang="zh-CN"/>
              <a:t>“</a:t>
            </a:r>
            <a:r>
              <a:rPr lang="zh-CN" altLang="en-US"/>
              <a:t>用户名</a:t>
            </a:r>
            <a:r>
              <a:rPr lang="en-US" altLang="zh-CN"/>
              <a:t>”:”</a:t>
            </a:r>
            <a:r>
              <a:rPr lang="zh-CN" altLang="en-US"/>
              <a:t>密码</a:t>
            </a:r>
            <a:r>
              <a:rPr lang="en-US" altLang="zh-CN"/>
              <a:t>”,......}</a:t>
            </a:r>
            <a:r>
              <a:rPr lang="zh-CN" altLang="en-US"/>
              <a:t>。</a:t>
            </a:r>
          </a:p>
          <a:p>
            <a:r>
              <a:rPr lang="zh-CN" altLang="en-US"/>
              <a:t>注册页面的用户名和密码框有正则匹配判断，须按提示内容输入正确的信息。如果已有这个用户名存在，不可注册成功。注册成功时，直接跳转到首页，并记录下登录的用户名。没有头像的用户随机给个头像。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登陆和注册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登录界面的用户输入框失去焦点时，失去焦点事件会执行查看已注册过的用户，如果用户不存在会提示。</a:t>
            </a:r>
          </a:p>
          <a:p>
            <a:r>
              <a:rPr lang="zh-CN" altLang="en-US"/>
              <a:t>登录后的用户可以在各个页面间畅通无阻，而且也可以进入用户中心页面。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首页的课程列表由</a:t>
            </a:r>
            <a:r>
              <a:rPr lang="en-US" altLang="zh-CN" dirty="0" err="1"/>
              <a:t>ajax</a:t>
            </a:r>
            <a:r>
              <a:rPr lang="zh-CN" altLang="en-US" dirty="0"/>
              <a:t>加载完成，点击相应的按钮，就会加载一次数据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地图信息，打开这个页面时，自动获取经纬度，并定位到相应的地图。地图搜索框：可搜索相应的内容信息。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blur</a:t>
            </a:r>
            <a:r>
              <a:rPr lang="zh-CN" altLang="en-US" dirty="0" smtClean="0"/>
              <a:t>失去焦点事件，比</a:t>
            </a:r>
            <a:r>
              <a:rPr lang="en-US" altLang="zh-CN" dirty="0" err="1" smtClean="0"/>
              <a:t>touchstart</a:t>
            </a:r>
            <a:r>
              <a:rPr lang="zh-CN" altLang="en-US" dirty="0" smtClean="0"/>
              <a:t>事件慢执行</a:t>
            </a:r>
            <a:r>
              <a:rPr lang="zh-CN" altLang="en-US" dirty="0" smtClean="0"/>
              <a:t>。解决</a:t>
            </a:r>
            <a:r>
              <a:rPr lang="zh-CN" altLang="en-US" dirty="0" smtClean="0"/>
              <a:t>方法，用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遇到的问题，将网站上刷新得到的数据复制到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文件上，使用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获取</a:t>
            </a:r>
            <a:r>
              <a:rPr lang="zh-CN" altLang="en-US" dirty="0" smtClean="0"/>
              <a:t>本地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时，中文出现乱码</a:t>
            </a:r>
            <a:r>
              <a:rPr lang="zh-CN" altLang="en-US" dirty="0" smtClean="0"/>
              <a:t>。解决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notePad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文件的编码格式改为</a:t>
            </a:r>
            <a:r>
              <a:rPr lang="en-US" altLang="zh-CN" dirty="0" smtClean="0"/>
              <a:t>utf-8.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21"/>
  <p:tag name="KSO_WM_TEMPLATE_CATEGORY" val="custom"/>
  <p:tag name="KSO_WM_TEMPLATE_INDEX" val="160510"/>
  <p:tag name="KSO_WM_UNIT_INDEX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28"/>
  <p:tag name="KSO_WM_TEMPLATE_CATEGORY" val="custom"/>
  <p:tag name="KSO_WM_TEMPLATE_INDEX" val="160510"/>
  <p:tag name="KSO_WM_UNIT_INDEX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35"/>
  <p:tag name="KSO_WM_TEMPLATE_CATEGORY" val="custom"/>
  <p:tag name="KSO_WM_TEMPLATE_INDEX" val="160510"/>
  <p:tag name="KSO_WM_UNIT_INDEX" val="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36"/>
  <p:tag name="KSO_WM_TEMPLATE_CATEGORY" val="custom"/>
  <p:tag name="KSO_WM_TEMPLATE_INDEX" val="160510"/>
  <p:tag name="KSO_WM_UNIT_INDEX" val="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5_1"/>
  <p:tag name="KSO_WM_UNIT_ID" val="custom160510_10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9"/>
  <p:tag name="KSO_WM_UNIT_ID" val="custom160510_10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0"/>
  <p:tag name="KSO_WM_UNIT_ID" val="custom160510_10*l_i*1_10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4_1"/>
  <p:tag name="KSO_WM_UNIT_ID" val="custom160510_10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7"/>
  <p:tag name="KSO_WM_UNIT_ID" val="custom160510_10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8"/>
  <p:tag name="KSO_WM_UNIT_ID" val="custom160510_10*l_i*1_8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3_1"/>
  <p:tag name="KSO_WM_UNIT_ID" val="custom160510_10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5"/>
  <p:tag name="KSO_WM_UNIT_ID" val="custom160510_10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6"/>
  <p:tag name="KSO_WM_UNIT_ID" val="custom160510_10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2_1"/>
  <p:tag name="KSO_WM_UNIT_ID" val="custom160510_10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3"/>
  <p:tag name="KSO_WM_UNIT_ID" val="custom160510_10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4"/>
  <p:tag name="KSO_WM_UNIT_ID" val="custom160510_10*l_i*1_4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10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10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10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5、9、12、16、22、25、26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0"/>
  <p:tag name="KSO_WM_TAG_VERSION" val="1.0"/>
  <p:tag name="KSO_WM_SLIDE_ID" val="custom1605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6*138"/>
  <p:tag name="KSO_WM_SLIDE_SIZE" val="748*34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f"/>
  <p:tag name="KSO_WM_UNIT_INDEX" val="1"/>
  <p:tag name="KSO_WM_UNIT_ID" val="custom160510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2*i*2"/>
  <p:tag name="KSO_WM_TEMPLATE_CATEGORY" val="custom"/>
  <p:tag name="KSO_WM_TEMPLATE_INDEX" val="160510"/>
  <p:tag name="KSO_WM_UNIT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10_2*i*5"/>
  <p:tag name="KSO_WM_TEMPLATE_CATEGORY" val="custom"/>
  <p:tag name="KSO_WM_TEMPLATE_INDEX" val="160510"/>
  <p:tag name="KSO_WM_UNIT_INDEX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10_2*i*6"/>
  <p:tag name="KSO_WM_TEMPLATE_CATEGORY" val="custom"/>
  <p:tag name="KSO_WM_TEMPLATE_INDEX" val="160510"/>
  <p:tag name="KSO_WM_UNIT_INDEX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0"/>
  <p:tag name="KSO_WM_TAG_VERSION" val="1.0"/>
  <p:tag name="KSO_WM_SLIDE_ID" val="custom160510_26"/>
  <p:tag name="KSO_WM_SLIDE_INDEX" val="26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0"/>
  <p:tag name="KSO_WM_TAG_VERSION" val="1.0"/>
  <p:tag name="KSO_WM_SLIDE_ID" val="custom160510_10"/>
  <p:tag name="KSO_WM_SLIDE_INDEX" val="10"/>
  <p:tag name="KSO_WM_SLIDE_ITEM_CNT" val="5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0"/>
  <p:tag name="KSO_WM_TEMPLATE_CATEGORY" val="custom"/>
  <p:tag name="KSO_WM_TEMPLATE_INDEX" val="160510"/>
  <p:tag name="KSO_WM_UNIT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7"/>
  <p:tag name="KSO_WM_TEMPLATE_CATEGORY" val="custom"/>
  <p:tag name="KSO_WM_TEMPLATE_INDEX" val="160510"/>
  <p:tag name="KSO_WM_UNIT_INDEX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10_10*i*14"/>
  <p:tag name="KSO_WM_TEMPLATE_CATEGORY" val="custom"/>
  <p:tag name="KSO_WM_TEMPLATE_INDEX" val="160510"/>
  <p:tag name="KSO_WM_UNIT_INDEX" val="14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479</Words>
  <Application>WPS 演示</Application>
  <PresentationFormat>自定义</PresentationFormat>
  <Paragraphs>35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慕课网web移动端</vt:lpstr>
      <vt:lpstr>幻灯片 2</vt:lpstr>
      <vt:lpstr>网页简介</vt:lpstr>
      <vt:lpstr>网页组成</vt:lpstr>
      <vt:lpstr>登陆和注册</vt:lpstr>
      <vt:lpstr>登陆和注册</vt:lpstr>
      <vt:lpstr>其他</vt:lpstr>
      <vt:lpstr>遇到的问题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慕课网web移动端</dc:title>
  <dc:creator/>
  <cp:lastModifiedBy>User</cp:lastModifiedBy>
  <cp:revision>10</cp:revision>
  <dcterms:created xsi:type="dcterms:W3CDTF">2015-05-05T08:02:00Z</dcterms:created>
  <dcterms:modified xsi:type="dcterms:W3CDTF">2017-06-26T04:42:10Z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